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5143500" cx="9144000"/>
  <p:notesSz cx="6858000" cy="9144000"/>
  <p:embeddedFontLst>
    <p:embeddedFont>
      <p:font typeface="Figtree"/>
      <p:regular r:id="rId21"/>
      <p:bold r:id="rId22"/>
      <p:italic r:id="rId23"/>
      <p:boldItalic r:id="rId24"/>
    </p:embeddedFont>
    <p:embeddedFont>
      <p:font typeface="Roboto Serif"/>
      <p:regular r:id="rId25"/>
      <p:bold r:id="rId26"/>
      <p:italic r:id="rId27"/>
      <p:boldItalic r:id="rId28"/>
    </p:embeddedFont>
    <p:embeddedFont>
      <p:font typeface="Caveat"/>
      <p:regular r:id="rId29"/>
      <p:bold r:id="rId30"/>
    </p:embeddedFont>
    <p:embeddedFont>
      <p:font typeface="Epilogue"/>
      <p:regular r:id="rId31"/>
      <p:bold r:id="rId32"/>
      <p:italic r:id="rId33"/>
      <p:boldItalic r:id="rId34"/>
    </p:embeddedFont>
    <p:embeddedFont>
      <p:font typeface="PT Sans"/>
      <p:regular r:id="rId35"/>
      <p:bold r:id="rId36"/>
      <p:italic r:id="rId37"/>
      <p:boldItalic r:id="rId38"/>
    </p:embeddedFont>
    <p:embeddedFont>
      <p:font typeface="Lexend Deca"/>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LexendDeca-bold.fntdata"/><Relationship Id="rId20" Type="http://schemas.openxmlformats.org/officeDocument/2006/relationships/slide" Target="slides/slide16.xml"/><Relationship Id="rId22" Type="http://schemas.openxmlformats.org/officeDocument/2006/relationships/font" Target="fonts/Figtree-bold.fntdata"/><Relationship Id="rId21" Type="http://schemas.openxmlformats.org/officeDocument/2006/relationships/font" Target="fonts/Figtree-regular.fntdata"/><Relationship Id="rId24" Type="http://schemas.openxmlformats.org/officeDocument/2006/relationships/font" Target="fonts/Figtree-boldItalic.fntdata"/><Relationship Id="rId23" Type="http://schemas.openxmlformats.org/officeDocument/2006/relationships/font" Target="fonts/Figtree-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Serif-bold.fntdata"/><Relationship Id="rId25" Type="http://schemas.openxmlformats.org/officeDocument/2006/relationships/font" Target="fonts/RobotoSerif-regular.fntdata"/><Relationship Id="rId28" Type="http://schemas.openxmlformats.org/officeDocument/2006/relationships/font" Target="fonts/RobotoSerif-boldItalic.fntdata"/><Relationship Id="rId27" Type="http://schemas.openxmlformats.org/officeDocument/2006/relationships/font" Target="fonts/RobotoSerif-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Caveat-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Epilogue-regular.fntdata"/><Relationship Id="rId30" Type="http://schemas.openxmlformats.org/officeDocument/2006/relationships/font" Target="fonts/Caveat-bold.fntdata"/><Relationship Id="rId11" Type="http://schemas.openxmlformats.org/officeDocument/2006/relationships/slide" Target="slides/slide7.xml"/><Relationship Id="rId33" Type="http://schemas.openxmlformats.org/officeDocument/2006/relationships/font" Target="fonts/Epilogue-italic.fntdata"/><Relationship Id="rId10" Type="http://schemas.openxmlformats.org/officeDocument/2006/relationships/slide" Target="slides/slide6.xml"/><Relationship Id="rId32" Type="http://schemas.openxmlformats.org/officeDocument/2006/relationships/font" Target="fonts/Epilogue-bold.fntdata"/><Relationship Id="rId13" Type="http://schemas.openxmlformats.org/officeDocument/2006/relationships/slide" Target="slides/slide9.xml"/><Relationship Id="rId35" Type="http://schemas.openxmlformats.org/officeDocument/2006/relationships/font" Target="fonts/PTSans-regular.fntdata"/><Relationship Id="rId12" Type="http://schemas.openxmlformats.org/officeDocument/2006/relationships/slide" Target="slides/slide8.xml"/><Relationship Id="rId34" Type="http://schemas.openxmlformats.org/officeDocument/2006/relationships/font" Target="fonts/Epilogue-boldItalic.fntdata"/><Relationship Id="rId15" Type="http://schemas.openxmlformats.org/officeDocument/2006/relationships/slide" Target="slides/slide11.xml"/><Relationship Id="rId37" Type="http://schemas.openxmlformats.org/officeDocument/2006/relationships/font" Target="fonts/PTSans-italic.fntdata"/><Relationship Id="rId14" Type="http://schemas.openxmlformats.org/officeDocument/2006/relationships/slide" Target="slides/slide10.xml"/><Relationship Id="rId36" Type="http://schemas.openxmlformats.org/officeDocument/2006/relationships/font" Target="fonts/PTSans-bold.fntdata"/><Relationship Id="rId17" Type="http://schemas.openxmlformats.org/officeDocument/2006/relationships/slide" Target="slides/slide13.xml"/><Relationship Id="rId39" Type="http://schemas.openxmlformats.org/officeDocument/2006/relationships/font" Target="fonts/LexendDeca-regular.fntdata"/><Relationship Id="rId16" Type="http://schemas.openxmlformats.org/officeDocument/2006/relationships/slide" Target="slides/slide12.xml"/><Relationship Id="rId38" Type="http://schemas.openxmlformats.org/officeDocument/2006/relationships/font" Target="fonts/PTSans-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4c1a1caa51_0_2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4c1a1caa51_0_2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24c1a1caa51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24c1a1caa51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g24c1a1caa51_0_4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9" name="Google Shape;1489;g24c1a1caa51_0_4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g24c1a1caa51_0_4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24c1a1caa51_0_4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g24c039bde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9" name="Google Shape;1569;g24c039bde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g24c1a1caa51_0_1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6" name="Google Shape;1576;g24c1a1caa51_0_1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6" name="Shape 2846"/>
        <p:cNvGrpSpPr/>
        <p:nvPr/>
      </p:nvGrpSpPr>
      <p:grpSpPr>
        <a:xfrm>
          <a:off x="0" y="0"/>
          <a:ext cx="0" cy="0"/>
          <a:chOff x="0" y="0"/>
          <a:chExt cx="0" cy="0"/>
        </a:xfrm>
      </p:grpSpPr>
      <p:sp>
        <p:nvSpPr>
          <p:cNvPr id="2847" name="Google Shape;2847;g24c1a1caa51_0_2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8" name="Google Shape;2848;g24c1a1caa51_0_2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1" name="Shape 2881"/>
        <p:cNvGrpSpPr/>
        <p:nvPr/>
      </p:nvGrpSpPr>
      <p:grpSpPr>
        <a:xfrm>
          <a:off x="0" y="0"/>
          <a:ext cx="0" cy="0"/>
          <a:chOff x="0" y="0"/>
          <a:chExt cx="0" cy="0"/>
        </a:xfrm>
      </p:grpSpPr>
      <p:sp>
        <p:nvSpPr>
          <p:cNvPr id="2882" name="Google Shape;2882;g24c1a1caa51_0_3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3" name="Google Shape;2883;g24c1a1caa51_0_3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4c1a1caa51_0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4c1a1caa51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24c1a1caa51_0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24c1a1caa51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24c1a1caa51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24c1a1caa51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24c0a973151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24c0a973151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24c1a1caa51_0_8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24c1a1caa51_0_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24c1a1caa51_0_10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24c1a1caa51_0_10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24c1a1caa51_0_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24c1a1caa51_0_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183300" y="142800"/>
            <a:ext cx="8777400" cy="4857900"/>
          </a:xfrm>
          <a:prstGeom prst="roundRect">
            <a:avLst>
              <a:gd fmla="val 381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713225" y="1323988"/>
            <a:ext cx="5320800" cy="17958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6000"/>
              <a:buNone/>
              <a:defRPr b="1" sz="6000">
                <a:latin typeface="Epilogue"/>
                <a:ea typeface="Epilogue"/>
                <a:cs typeface="Epilogue"/>
                <a:sym typeface="Epilogue"/>
              </a:defRPr>
            </a:lvl1pPr>
            <a:lvl2pPr lvl="1" algn="ctr">
              <a:spcBef>
                <a:spcPts val="0"/>
              </a:spcBef>
              <a:spcAft>
                <a:spcPts val="0"/>
              </a:spcAft>
              <a:buClr>
                <a:srgbClr val="191919"/>
              </a:buClr>
              <a:buSzPts val="6000"/>
              <a:buNone/>
              <a:defRPr sz="6000">
                <a:solidFill>
                  <a:srgbClr val="191919"/>
                </a:solidFill>
              </a:defRPr>
            </a:lvl2pPr>
            <a:lvl3pPr lvl="2" algn="ctr">
              <a:spcBef>
                <a:spcPts val="0"/>
              </a:spcBef>
              <a:spcAft>
                <a:spcPts val="0"/>
              </a:spcAft>
              <a:buClr>
                <a:srgbClr val="191919"/>
              </a:buClr>
              <a:buSzPts val="6000"/>
              <a:buNone/>
              <a:defRPr sz="6000">
                <a:solidFill>
                  <a:srgbClr val="191919"/>
                </a:solidFill>
              </a:defRPr>
            </a:lvl3pPr>
            <a:lvl4pPr lvl="3" algn="ctr">
              <a:spcBef>
                <a:spcPts val="0"/>
              </a:spcBef>
              <a:spcAft>
                <a:spcPts val="0"/>
              </a:spcAft>
              <a:buClr>
                <a:srgbClr val="191919"/>
              </a:buClr>
              <a:buSzPts val="6000"/>
              <a:buNone/>
              <a:defRPr sz="6000">
                <a:solidFill>
                  <a:srgbClr val="191919"/>
                </a:solidFill>
              </a:defRPr>
            </a:lvl4pPr>
            <a:lvl5pPr lvl="4" algn="ctr">
              <a:spcBef>
                <a:spcPts val="0"/>
              </a:spcBef>
              <a:spcAft>
                <a:spcPts val="0"/>
              </a:spcAft>
              <a:buClr>
                <a:srgbClr val="191919"/>
              </a:buClr>
              <a:buSzPts val="6000"/>
              <a:buNone/>
              <a:defRPr sz="6000">
                <a:solidFill>
                  <a:srgbClr val="191919"/>
                </a:solidFill>
              </a:defRPr>
            </a:lvl5pPr>
            <a:lvl6pPr lvl="5" algn="ctr">
              <a:spcBef>
                <a:spcPts val="0"/>
              </a:spcBef>
              <a:spcAft>
                <a:spcPts val="0"/>
              </a:spcAft>
              <a:buClr>
                <a:srgbClr val="191919"/>
              </a:buClr>
              <a:buSzPts val="6000"/>
              <a:buNone/>
              <a:defRPr sz="6000">
                <a:solidFill>
                  <a:srgbClr val="191919"/>
                </a:solidFill>
              </a:defRPr>
            </a:lvl6pPr>
            <a:lvl7pPr lvl="6" algn="ctr">
              <a:spcBef>
                <a:spcPts val="0"/>
              </a:spcBef>
              <a:spcAft>
                <a:spcPts val="0"/>
              </a:spcAft>
              <a:buClr>
                <a:srgbClr val="191919"/>
              </a:buClr>
              <a:buSzPts val="6000"/>
              <a:buNone/>
              <a:defRPr sz="6000">
                <a:solidFill>
                  <a:srgbClr val="191919"/>
                </a:solidFill>
              </a:defRPr>
            </a:lvl7pPr>
            <a:lvl8pPr lvl="7" algn="ctr">
              <a:spcBef>
                <a:spcPts val="0"/>
              </a:spcBef>
              <a:spcAft>
                <a:spcPts val="0"/>
              </a:spcAft>
              <a:buClr>
                <a:srgbClr val="191919"/>
              </a:buClr>
              <a:buSzPts val="6000"/>
              <a:buNone/>
              <a:defRPr sz="6000">
                <a:solidFill>
                  <a:srgbClr val="191919"/>
                </a:solidFill>
              </a:defRPr>
            </a:lvl8pPr>
            <a:lvl9pPr lvl="8" algn="ctr">
              <a:spcBef>
                <a:spcPts val="0"/>
              </a:spcBef>
              <a:spcAft>
                <a:spcPts val="0"/>
              </a:spcAft>
              <a:buClr>
                <a:srgbClr val="191919"/>
              </a:buClr>
              <a:buSzPts val="6000"/>
              <a:buNone/>
              <a:defRPr sz="6000">
                <a:solidFill>
                  <a:srgbClr val="191919"/>
                </a:solidFill>
              </a:defRPr>
            </a:lvl9pPr>
          </a:lstStyle>
          <a:p/>
        </p:txBody>
      </p:sp>
      <p:sp>
        <p:nvSpPr>
          <p:cNvPr id="11" name="Google Shape;11;p2"/>
          <p:cNvSpPr txBox="1"/>
          <p:nvPr>
            <p:ph idx="1" type="subTitle"/>
          </p:nvPr>
        </p:nvSpPr>
        <p:spPr>
          <a:xfrm>
            <a:off x="713225" y="3184650"/>
            <a:ext cx="4154100" cy="475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solidFill>
                  <a:schemeClr val="dk1"/>
                </a:solidFill>
                <a:latin typeface="Lexend Deca"/>
                <a:ea typeface="Lexend Deca"/>
                <a:cs typeface="Lexend Deca"/>
                <a:sym typeface="Lexend Deca"/>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7" name="Shape 67"/>
        <p:cNvGrpSpPr/>
        <p:nvPr/>
      </p:nvGrpSpPr>
      <p:grpSpPr>
        <a:xfrm>
          <a:off x="0" y="0"/>
          <a:ext cx="0" cy="0"/>
          <a:chOff x="0" y="0"/>
          <a:chExt cx="0" cy="0"/>
        </a:xfrm>
      </p:grpSpPr>
      <p:sp>
        <p:nvSpPr>
          <p:cNvPr id="68" name="Google Shape;68;p11"/>
          <p:cNvSpPr/>
          <p:nvPr/>
        </p:nvSpPr>
        <p:spPr>
          <a:xfrm>
            <a:off x="183300" y="142800"/>
            <a:ext cx="8777400" cy="4857900"/>
          </a:xfrm>
          <a:prstGeom prst="roundRect">
            <a:avLst>
              <a:gd fmla="val 381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1"/>
          <p:cNvSpPr txBox="1"/>
          <p:nvPr>
            <p:ph hasCustomPrompt="1" type="title"/>
          </p:nvPr>
        </p:nvSpPr>
        <p:spPr>
          <a:xfrm>
            <a:off x="1284000" y="1665600"/>
            <a:ext cx="6576000" cy="1166400"/>
          </a:xfrm>
          <a:prstGeom prst="rect">
            <a:avLst/>
          </a:prstGeom>
          <a:solidFill>
            <a:schemeClr val="accent4"/>
          </a:solidFill>
        </p:spPr>
        <p:txBody>
          <a:bodyPr anchorCtr="0" anchor="ctr" bIns="91425" lIns="91425" spcFirstLastPara="1" rIns="91425" wrap="square" tIns="91425">
            <a:noAutofit/>
          </a:bodyPr>
          <a:lstStyle>
            <a:lvl1pPr lvl="0">
              <a:spcBef>
                <a:spcPts val="0"/>
              </a:spcBef>
              <a:spcAft>
                <a:spcPts val="0"/>
              </a:spcAft>
              <a:buSzPts val="9600"/>
              <a:buNone/>
              <a:defRPr sz="60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0" name="Google Shape;70;p11"/>
          <p:cNvSpPr txBox="1"/>
          <p:nvPr>
            <p:ph idx="1" type="subTitle"/>
          </p:nvPr>
        </p:nvSpPr>
        <p:spPr>
          <a:xfrm>
            <a:off x="1284000" y="2980800"/>
            <a:ext cx="6576000" cy="49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grpSp>
        <p:nvGrpSpPr>
          <p:cNvPr id="71" name="Google Shape;71;p11"/>
          <p:cNvGrpSpPr/>
          <p:nvPr/>
        </p:nvGrpSpPr>
        <p:grpSpPr>
          <a:xfrm>
            <a:off x="7304517" y="4648887"/>
            <a:ext cx="687704" cy="153887"/>
            <a:chOff x="5906767" y="105437"/>
            <a:chExt cx="687704" cy="153887"/>
          </a:xfrm>
        </p:grpSpPr>
        <p:sp>
          <p:nvSpPr>
            <p:cNvPr id="72" name="Google Shape;72;p11"/>
            <p:cNvSpPr/>
            <p:nvPr/>
          </p:nvSpPr>
          <p:spPr>
            <a:xfrm>
              <a:off x="6053647" y="105437"/>
              <a:ext cx="540824" cy="73226"/>
            </a:xfrm>
            <a:custGeom>
              <a:rect b="b" l="l" r="r" t="t"/>
              <a:pathLst>
                <a:path extrusionOk="0" h="2393" w="17674">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a:off x="5906767" y="185639"/>
              <a:ext cx="540855" cy="73685"/>
            </a:xfrm>
            <a:custGeom>
              <a:rect b="b" l="l" r="r" t="t"/>
              <a:pathLst>
                <a:path extrusionOk="0" h="2408" w="17675">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4" name="Shape 7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75" name="Shape 75"/>
        <p:cNvGrpSpPr/>
        <p:nvPr/>
      </p:nvGrpSpPr>
      <p:grpSpPr>
        <a:xfrm>
          <a:off x="0" y="0"/>
          <a:ext cx="0" cy="0"/>
          <a:chOff x="0" y="0"/>
          <a:chExt cx="0" cy="0"/>
        </a:xfrm>
      </p:grpSpPr>
      <p:sp>
        <p:nvSpPr>
          <p:cNvPr id="76" name="Google Shape;76;p13"/>
          <p:cNvSpPr/>
          <p:nvPr/>
        </p:nvSpPr>
        <p:spPr>
          <a:xfrm>
            <a:off x="183300" y="142800"/>
            <a:ext cx="8777400" cy="4857900"/>
          </a:xfrm>
          <a:prstGeom prst="roundRect">
            <a:avLst>
              <a:gd fmla="val 381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8" name="Google Shape;78;p13"/>
          <p:cNvSpPr txBox="1"/>
          <p:nvPr>
            <p:ph hasCustomPrompt="1" idx="2" type="title"/>
          </p:nvPr>
        </p:nvSpPr>
        <p:spPr>
          <a:xfrm>
            <a:off x="818402" y="1633283"/>
            <a:ext cx="734700" cy="447600"/>
          </a:xfrm>
          <a:prstGeom prst="rect">
            <a:avLst/>
          </a:prstGeom>
          <a:solidFill>
            <a:schemeClr val="accent4"/>
          </a:solidFill>
        </p:spPr>
        <p:txBody>
          <a:bodyPr anchorCtr="0" anchor="ctr" bIns="91425" lIns="91425" spcFirstLastPara="1" rIns="91425" wrap="square" tIns="91425">
            <a:noAutofit/>
          </a:bodyPr>
          <a:lstStyle>
            <a:lvl1pPr lvl="0" rtl="0">
              <a:spcBef>
                <a:spcPts val="0"/>
              </a:spcBef>
              <a:spcAft>
                <a:spcPts val="0"/>
              </a:spcAft>
              <a:buSzPts val="3000"/>
              <a:buNone/>
              <a:defRPr sz="28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 name="Google Shape;79;p13"/>
          <p:cNvSpPr txBox="1"/>
          <p:nvPr>
            <p:ph hasCustomPrompt="1" idx="3" type="title"/>
          </p:nvPr>
        </p:nvSpPr>
        <p:spPr>
          <a:xfrm>
            <a:off x="818402" y="3066691"/>
            <a:ext cx="734700" cy="447600"/>
          </a:xfrm>
          <a:prstGeom prst="rect">
            <a:avLst/>
          </a:prstGeom>
          <a:solidFill>
            <a:schemeClr val="accent4"/>
          </a:solidFill>
        </p:spPr>
        <p:txBody>
          <a:bodyPr anchorCtr="0" anchor="ctr" bIns="91425" lIns="91425" spcFirstLastPara="1" rIns="91425" wrap="square" tIns="91425">
            <a:noAutofit/>
          </a:bodyPr>
          <a:lstStyle>
            <a:lvl1pPr lvl="0" rtl="0">
              <a:spcBef>
                <a:spcPts val="0"/>
              </a:spcBef>
              <a:spcAft>
                <a:spcPts val="0"/>
              </a:spcAft>
              <a:buSzPts val="3000"/>
              <a:buNone/>
              <a:defRPr sz="28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p:nvPr>
            <p:ph hasCustomPrompt="1" idx="4" type="title"/>
          </p:nvPr>
        </p:nvSpPr>
        <p:spPr>
          <a:xfrm>
            <a:off x="3123902" y="1633283"/>
            <a:ext cx="734700" cy="447600"/>
          </a:xfrm>
          <a:prstGeom prst="rect">
            <a:avLst/>
          </a:prstGeom>
          <a:solidFill>
            <a:schemeClr val="accent4"/>
          </a:solidFill>
        </p:spPr>
        <p:txBody>
          <a:bodyPr anchorCtr="0" anchor="ctr" bIns="91425" lIns="91425" spcFirstLastPara="1" rIns="91425" wrap="square" tIns="91425">
            <a:noAutofit/>
          </a:bodyPr>
          <a:lstStyle>
            <a:lvl1pPr lvl="0" rtl="0">
              <a:spcBef>
                <a:spcPts val="0"/>
              </a:spcBef>
              <a:spcAft>
                <a:spcPts val="0"/>
              </a:spcAft>
              <a:buSzPts val="3000"/>
              <a:buNone/>
              <a:defRPr sz="28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p:nvPr>
            <p:ph hasCustomPrompt="1" idx="5" type="title"/>
          </p:nvPr>
        </p:nvSpPr>
        <p:spPr>
          <a:xfrm>
            <a:off x="3123902" y="3066691"/>
            <a:ext cx="734700" cy="447600"/>
          </a:xfrm>
          <a:prstGeom prst="rect">
            <a:avLst/>
          </a:prstGeom>
          <a:solidFill>
            <a:schemeClr val="accent4"/>
          </a:solidFill>
        </p:spPr>
        <p:txBody>
          <a:bodyPr anchorCtr="0" anchor="ctr" bIns="91425" lIns="91425" spcFirstLastPara="1" rIns="91425" wrap="square" tIns="91425">
            <a:noAutofit/>
          </a:bodyPr>
          <a:lstStyle>
            <a:lvl1pPr lvl="0" rtl="0">
              <a:spcBef>
                <a:spcPts val="0"/>
              </a:spcBef>
              <a:spcAft>
                <a:spcPts val="0"/>
              </a:spcAft>
              <a:buSzPts val="3000"/>
              <a:buNone/>
              <a:defRPr sz="28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p:nvPr>
            <p:ph hasCustomPrompt="1" idx="6" type="title"/>
          </p:nvPr>
        </p:nvSpPr>
        <p:spPr>
          <a:xfrm>
            <a:off x="5527802" y="1633283"/>
            <a:ext cx="734700" cy="447600"/>
          </a:xfrm>
          <a:prstGeom prst="rect">
            <a:avLst/>
          </a:prstGeom>
          <a:solidFill>
            <a:schemeClr val="accent4"/>
          </a:solidFill>
        </p:spPr>
        <p:txBody>
          <a:bodyPr anchorCtr="0" anchor="ctr" bIns="91425" lIns="91425" spcFirstLastPara="1" rIns="91425" wrap="square" tIns="91425">
            <a:noAutofit/>
          </a:bodyPr>
          <a:lstStyle>
            <a:lvl1pPr lvl="0" rtl="0">
              <a:spcBef>
                <a:spcPts val="0"/>
              </a:spcBef>
              <a:spcAft>
                <a:spcPts val="0"/>
              </a:spcAft>
              <a:buSzPts val="3000"/>
              <a:buNone/>
              <a:defRPr sz="28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p:nvPr>
            <p:ph hasCustomPrompt="1" idx="7" type="title"/>
          </p:nvPr>
        </p:nvSpPr>
        <p:spPr>
          <a:xfrm>
            <a:off x="5527802" y="3066691"/>
            <a:ext cx="734700" cy="447600"/>
          </a:xfrm>
          <a:prstGeom prst="rect">
            <a:avLst/>
          </a:prstGeom>
          <a:solidFill>
            <a:schemeClr val="accent4"/>
          </a:solidFill>
        </p:spPr>
        <p:txBody>
          <a:bodyPr anchorCtr="0" anchor="ctr" bIns="91425" lIns="91425" spcFirstLastPara="1" rIns="91425" wrap="square" tIns="91425">
            <a:noAutofit/>
          </a:bodyPr>
          <a:lstStyle>
            <a:lvl1pPr lvl="0" rtl="0">
              <a:spcBef>
                <a:spcPts val="0"/>
              </a:spcBef>
              <a:spcAft>
                <a:spcPts val="0"/>
              </a:spcAft>
              <a:buSzPts val="3000"/>
              <a:buNone/>
              <a:defRPr sz="28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p:nvPr>
            <p:ph idx="1" type="subTitle"/>
          </p:nvPr>
        </p:nvSpPr>
        <p:spPr>
          <a:xfrm>
            <a:off x="720000" y="2233275"/>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Epilogue"/>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Epilogue"/>
              <a:buNone/>
              <a:defRPr b="1" sz="2400">
                <a:latin typeface="Epilogue"/>
                <a:ea typeface="Epilogue"/>
                <a:cs typeface="Epilogue"/>
                <a:sym typeface="Epilogue"/>
              </a:defRPr>
            </a:lvl2pPr>
            <a:lvl3pPr lvl="2" rtl="0">
              <a:lnSpc>
                <a:spcPct val="100000"/>
              </a:lnSpc>
              <a:spcBef>
                <a:spcPts val="0"/>
              </a:spcBef>
              <a:spcAft>
                <a:spcPts val="0"/>
              </a:spcAft>
              <a:buSzPts val="2400"/>
              <a:buFont typeface="Epilogue"/>
              <a:buNone/>
              <a:defRPr b="1" sz="2400">
                <a:latin typeface="Epilogue"/>
                <a:ea typeface="Epilogue"/>
                <a:cs typeface="Epilogue"/>
                <a:sym typeface="Epilogue"/>
              </a:defRPr>
            </a:lvl3pPr>
            <a:lvl4pPr lvl="3" rtl="0">
              <a:lnSpc>
                <a:spcPct val="100000"/>
              </a:lnSpc>
              <a:spcBef>
                <a:spcPts val="0"/>
              </a:spcBef>
              <a:spcAft>
                <a:spcPts val="0"/>
              </a:spcAft>
              <a:buSzPts val="2400"/>
              <a:buFont typeface="Epilogue"/>
              <a:buNone/>
              <a:defRPr b="1" sz="2400">
                <a:latin typeface="Epilogue"/>
                <a:ea typeface="Epilogue"/>
                <a:cs typeface="Epilogue"/>
                <a:sym typeface="Epilogue"/>
              </a:defRPr>
            </a:lvl4pPr>
            <a:lvl5pPr lvl="4" rtl="0">
              <a:lnSpc>
                <a:spcPct val="100000"/>
              </a:lnSpc>
              <a:spcBef>
                <a:spcPts val="0"/>
              </a:spcBef>
              <a:spcAft>
                <a:spcPts val="0"/>
              </a:spcAft>
              <a:buSzPts val="2400"/>
              <a:buFont typeface="Epilogue"/>
              <a:buNone/>
              <a:defRPr b="1" sz="2400">
                <a:latin typeface="Epilogue"/>
                <a:ea typeface="Epilogue"/>
                <a:cs typeface="Epilogue"/>
                <a:sym typeface="Epilogue"/>
              </a:defRPr>
            </a:lvl5pPr>
            <a:lvl6pPr lvl="5" rtl="0">
              <a:lnSpc>
                <a:spcPct val="100000"/>
              </a:lnSpc>
              <a:spcBef>
                <a:spcPts val="0"/>
              </a:spcBef>
              <a:spcAft>
                <a:spcPts val="0"/>
              </a:spcAft>
              <a:buSzPts val="2400"/>
              <a:buFont typeface="Epilogue"/>
              <a:buNone/>
              <a:defRPr b="1" sz="2400">
                <a:latin typeface="Epilogue"/>
                <a:ea typeface="Epilogue"/>
                <a:cs typeface="Epilogue"/>
                <a:sym typeface="Epilogue"/>
              </a:defRPr>
            </a:lvl6pPr>
            <a:lvl7pPr lvl="6" rtl="0">
              <a:lnSpc>
                <a:spcPct val="100000"/>
              </a:lnSpc>
              <a:spcBef>
                <a:spcPts val="0"/>
              </a:spcBef>
              <a:spcAft>
                <a:spcPts val="0"/>
              </a:spcAft>
              <a:buSzPts val="2400"/>
              <a:buFont typeface="Epilogue"/>
              <a:buNone/>
              <a:defRPr b="1" sz="2400">
                <a:latin typeface="Epilogue"/>
                <a:ea typeface="Epilogue"/>
                <a:cs typeface="Epilogue"/>
                <a:sym typeface="Epilogue"/>
              </a:defRPr>
            </a:lvl7pPr>
            <a:lvl8pPr lvl="7" rtl="0">
              <a:lnSpc>
                <a:spcPct val="100000"/>
              </a:lnSpc>
              <a:spcBef>
                <a:spcPts val="0"/>
              </a:spcBef>
              <a:spcAft>
                <a:spcPts val="0"/>
              </a:spcAft>
              <a:buSzPts val="2400"/>
              <a:buFont typeface="Epilogue"/>
              <a:buNone/>
              <a:defRPr b="1" sz="2400">
                <a:latin typeface="Epilogue"/>
                <a:ea typeface="Epilogue"/>
                <a:cs typeface="Epilogue"/>
                <a:sym typeface="Epilogue"/>
              </a:defRPr>
            </a:lvl8pPr>
            <a:lvl9pPr lvl="8" rtl="0">
              <a:lnSpc>
                <a:spcPct val="100000"/>
              </a:lnSpc>
              <a:spcBef>
                <a:spcPts val="0"/>
              </a:spcBef>
              <a:spcAft>
                <a:spcPts val="0"/>
              </a:spcAft>
              <a:buSzPts val="2400"/>
              <a:buFont typeface="Epilogue"/>
              <a:buNone/>
              <a:defRPr b="1" sz="2400">
                <a:latin typeface="Epilogue"/>
                <a:ea typeface="Epilogue"/>
                <a:cs typeface="Epilogue"/>
                <a:sym typeface="Epilogue"/>
              </a:defRPr>
            </a:lvl9pPr>
          </a:lstStyle>
          <a:p/>
        </p:txBody>
      </p:sp>
      <p:sp>
        <p:nvSpPr>
          <p:cNvPr id="85" name="Google Shape;85;p13"/>
          <p:cNvSpPr txBox="1"/>
          <p:nvPr>
            <p:ph idx="8" type="subTitle"/>
          </p:nvPr>
        </p:nvSpPr>
        <p:spPr>
          <a:xfrm>
            <a:off x="3025500" y="2233275"/>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Epilogue"/>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Epilogue"/>
              <a:buNone/>
              <a:defRPr b="1" sz="2400">
                <a:latin typeface="Epilogue"/>
                <a:ea typeface="Epilogue"/>
                <a:cs typeface="Epilogue"/>
                <a:sym typeface="Epilogue"/>
              </a:defRPr>
            </a:lvl2pPr>
            <a:lvl3pPr lvl="2" rtl="0">
              <a:lnSpc>
                <a:spcPct val="100000"/>
              </a:lnSpc>
              <a:spcBef>
                <a:spcPts val="0"/>
              </a:spcBef>
              <a:spcAft>
                <a:spcPts val="0"/>
              </a:spcAft>
              <a:buSzPts val="2400"/>
              <a:buFont typeface="Epilogue"/>
              <a:buNone/>
              <a:defRPr b="1" sz="2400">
                <a:latin typeface="Epilogue"/>
                <a:ea typeface="Epilogue"/>
                <a:cs typeface="Epilogue"/>
                <a:sym typeface="Epilogue"/>
              </a:defRPr>
            </a:lvl3pPr>
            <a:lvl4pPr lvl="3" rtl="0">
              <a:lnSpc>
                <a:spcPct val="100000"/>
              </a:lnSpc>
              <a:spcBef>
                <a:spcPts val="0"/>
              </a:spcBef>
              <a:spcAft>
                <a:spcPts val="0"/>
              </a:spcAft>
              <a:buSzPts val="2400"/>
              <a:buFont typeface="Epilogue"/>
              <a:buNone/>
              <a:defRPr b="1" sz="2400">
                <a:latin typeface="Epilogue"/>
                <a:ea typeface="Epilogue"/>
                <a:cs typeface="Epilogue"/>
                <a:sym typeface="Epilogue"/>
              </a:defRPr>
            </a:lvl4pPr>
            <a:lvl5pPr lvl="4" rtl="0">
              <a:lnSpc>
                <a:spcPct val="100000"/>
              </a:lnSpc>
              <a:spcBef>
                <a:spcPts val="0"/>
              </a:spcBef>
              <a:spcAft>
                <a:spcPts val="0"/>
              </a:spcAft>
              <a:buSzPts val="2400"/>
              <a:buFont typeface="Epilogue"/>
              <a:buNone/>
              <a:defRPr b="1" sz="2400">
                <a:latin typeface="Epilogue"/>
                <a:ea typeface="Epilogue"/>
                <a:cs typeface="Epilogue"/>
                <a:sym typeface="Epilogue"/>
              </a:defRPr>
            </a:lvl5pPr>
            <a:lvl6pPr lvl="5" rtl="0">
              <a:lnSpc>
                <a:spcPct val="100000"/>
              </a:lnSpc>
              <a:spcBef>
                <a:spcPts val="0"/>
              </a:spcBef>
              <a:spcAft>
                <a:spcPts val="0"/>
              </a:spcAft>
              <a:buSzPts val="2400"/>
              <a:buFont typeface="Epilogue"/>
              <a:buNone/>
              <a:defRPr b="1" sz="2400">
                <a:latin typeface="Epilogue"/>
                <a:ea typeface="Epilogue"/>
                <a:cs typeface="Epilogue"/>
                <a:sym typeface="Epilogue"/>
              </a:defRPr>
            </a:lvl6pPr>
            <a:lvl7pPr lvl="6" rtl="0">
              <a:lnSpc>
                <a:spcPct val="100000"/>
              </a:lnSpc>
              <a:spcBef>
                <a:spcPts val="0"/>
              </a:spcBef>
              <a:spcAft>
                <a:spcPts val="0"/>
              </a:spcAft>
              <a:buSzPts val="2400"/>
              <a:buFont typeface="Epilogue"/>
              <a:buNone/>
              <a:defRPr b="1" sz="2400">
                <a:latin typeface="Epilogue"/>
                <a:ea typeface="Epilogue"/>
                <a:cs typeface="Epilogue"/>
                <a:sym typeface="Epilogue"/>
              </a:defRPr>
            </a:lvl7pPr>
            <a:lvl8pPr lvl="7" rtl="0">
              <a:lnSpc>
                <a:spcPct val="100000"/>
              </a:lnSpc>
              <a:spcBef>
                <a:spcPts val="0"/>
              </a:spcBef>
              <a:spcAft>
                <a:spcPts val="0"/>
              </a:spcAft>
              <a:buSzPts val="2400"/>
              <a:buFont typeface="Epilogue"/>
              <a:buNone/>
              <a:defRPr b="1" sz="2400">
                <a:latin typeface="Epilogue"/>
                <a:ea typeface="Epilogue"/>
                <a:cs typeface="Epilogue"/>
                <a:sym typeface="Epilogue"/>
              </a:defRPr>
            </a:lvl8pPr>
            <a:lvl9pPr lvl="8" rtl="0">
              <a:lnSpc>
                <a:spcPct val="100000"/>
              </a:lnSpc>
              <a:spcBef>
                <a:spcPts val="0"/>
              </a:spcBef>
              <a:spcAft>
                <a:spcPts val="0"/>
              </a:spcAft>
              <a:buSzPts val="2400"/>
              <a:buFont typeface="Epilogue"/>
              <a:buNone/>
              <a:defRPr b="1" sz="2400">
                <a:latin typeface="Epilogue"/>
                <a:ea typeface="Epilogue"/>
                <a:cs typeface="Epilogue"/>
                <a:sym typeface="Epilogue"/>
              </a:defRPr>
            </a:lvl9pPr>
          </a:lstStyle>
          <a:p/>
        </p:txBody>
      </p:sp>
      <p:sp>
        <p:nvSpPr>
          <p:cNvPr id="86" name="Google Shape;86;p13"/>
          <p:cNvSpPr txBox="1"/>
          <p:nvPr>
            <p:ph idx="9" type="subTitle"/>
          </p:nvPr>
        </p:nvSpPr>
        <p:spPr>
          <a:xfrm>
            <a:off x="5429400" y="2233275"/>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Epilogue"/>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Epilogue"/>
              <a:buNone/>
              <a:defRPr b="1" sz="2400">
                <a:latin typeface="Epilogue"/>
                <a:ea typeface="Epilogue"/>
                <a:cs typeface="Epilogue"/>
                <a:sym typeface="Epilogue"/>
              </a:defRPr>
            </a:lvl2pPr>
            <a:lvl3pPr lvl="2" rtl="0">
              <a:lnSpc>
                <a:spcPct val="100000"/>
              </a:lnSpc>
              <a:spcBef>
                <a:spcPts val="0"/>
              </a:spcBef>
              <a:spcAft>
                <a:spcPts val="0"/>
              </a:spcAft>
              <a:buSzPts val="2400"/>
              <a:buFont typeface="Epilogue"/>
              <a:buNone/>
              <a:defRPr b="1" sz="2400">
                <a:latin typeface="Epilogue"/>
                <a:ea typeface="Epilogue"/>
                <a:cs typeface="Epilogue"/>
                <a:sym typeface="Epilogue"/>
              </a:defRPr>
            </a:lvl3pPr>
            <a:lvl4pPr lvl="3" rtl="0">
              <a:lnSpc>
                <a:spcPct val="100000"/>
              </a:lnSpc>
              <a:spcBef>
                <a:spcPts val="0"/>
              </a:spcBef>
              <a:spcAft>
                <a:spcPts val="0"/>
              </a:spcAft>
              <a:buSzPts val="2400"/>
              <a:buFont typeface="Epilogue"/>
              <a:buNone/>
              <a:defRPr b="1" sz="2400">
                <a:latin typeface="Epilogue"/>
                <a:ea typeface="Epilogue"/>
                <a:cs typeface="Epilogue"/>
                <a:sym typeface="Epilogue"/>
              </a:defRPr>
            </a:lvl4pPr>
            <a:lvl5pPr lvl="4" rtl="0">
              <a:lnSpc>
                <a:spcPct val="100000"/>
              </a:lnSpc>
              <a:spcBef>
                <a:spcPts val="0"/>
              </a:spcBef>
              <a:spcAft>
                <a:spcPts val="0"/>
              </a:spcAft>
              <a:buSzPts val="2400"/>
              <a:buFont typeface="Epilogue"/>
              <a:buNone/>
              <a:defRPr b="1" sz="2400">
                <a:latin typeface="Epilogue"/>
                <a:ea typeface="Epilogue"/>
                <a:cs typeface="Epilogue"/>
                <a:sym typeface="Epilogue"/>
              </a:defRPr>
            </a:lvl5pPr>
            <a:lvl6pPr lvl="5" rtl="0">
              <a:lnSpc>
                <a:spcPct val="100000"/>
              </a:lnSpc>
              <a:spcBef>
                <a:spcPts val="0"/>
              </a:spcBef>
              <a:spcAft>
                <a:spcPts val="0"/>
              </a:spcAft>
              <a:buSzPts val="2400"/>
              <a:buFont typeface="Epilogue"/>
              <a:buNone/>
              <a:defRPr b="1" sz="2400">
                <a:latin typeface="Epilogue"/>
                <a:ea typeface="Epilogue"/>
                <a:cs typeface="Epilogue"/>
                <a:sym typeface="Epilogue"/>
              </a:defRPr>
            </a:lvl6pPr>
            <a:lvl7pPr lvl="6" rtl="0">
              <a:lnSpc>
                <a:spcPct val="100000"/>
              </a:lnSpc>
              <a:spcBef>
                <a:spcPts val="0"/>
              </a:spcBef>
              <a:spcAft>
                <a:spcPts val="0"/>
              </a:spcAft>
              <a:buSzPts val="2400"/>
              <a:buFont typeface="Epilogue"/>
              <a:buNone/>
              <a:defRPr b="1" sz="2400">
                <a:latin typeface="Epilogue"/>
                <a:ea typeface="Epilogue"/>
                <a:cs typeface="Epilogue"/>
                <a:sym typeface="Epilogue"/>
              </a:defRPr>
            </a:lvl7pPr>
            <a:lvl8pPr lvl="7" rtl="0">
              <a:lnSpc>
                <a:spcPct val="100000"/>
              </a:lnSpc>
              <a:spcBef>
                <a:spcPts val="0"/>
              </a:spcBef>
              <a:spcAft>
                <a:spcPts val="0"/>
              </a:spcAft>
              <a:buSzPts val="2400"/>
              <a:buFont typeface="Epilogue"/>
              <a:buNone/>
              <a:defRPr b="1" sz="2400">
                <a:latin typeface="Epilogue"/>
                <a:ea typeface="Epilogue"/>
                <a:cs typeface="Epilogue"/>
                <a:sym typeface="Epilogue"/>
              </a:defRPr>
            </a:lvl8pPr>
            <a:lvl9pPr lvl="8" rtl="0">
              <a:lnSpc>
                <a:spcPct val="100000"/>
              </a:lnSpc>
              <a:spcBef>
                <a:spcPts val="0"/>
              </a:spcBef>
              <a:spcAft>
                <a:spcPts val="0"/>
              </a:spcAft>
              <a:buSzPts val="2400"/>
              <a:buFont typeface="Epilogue"/>
              <a:buNone/>
              <a:defRPr b="1" sz="2400">
                <a:latin typeface="Epilogue"/>
                <a:ea typeface="Epilogue"/>
                <a:cs typeface="Epilogue"/>
                <a:sym typeface="Epilogue"/>
              </a:defRPr>
            </a:lvl9pPr>
          </a:lstStyle>
          <a:p/>
        </p:txBody>
      </p:sp>
      <p:sp>
        <p:nvSpPr>
          <p:cNvPr id="87" name="Google Shape;87;p13"/>
          <p:cNvSpPr txBox="1"/>
          <p:nvPr>
            <p:ph idx="13" type="subTitle"/>
          </p:nvPr>
        </p:nvSpPr>
        <p:spPr>
          <a:xfrm>
            <a:off x="720000" y="3666700"/>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Epilogue"/>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Epilogue"/>
              <a:buNone/>
              <a:defRPr b="1" sz="2400">
                <a:latin typeface="Epilogue"/>
                <a:ea typeface="Epilogue"/>
                <a:cs typeface="Epilogue"/>
                <a:sym typeface="Epilogue"/>
              </a:defRPr>
            </a:lvl2pPr>
            <a:lvl3pPr lvl="2" rtl="0">
              <a:lnSpc>
                <a:spcPct val="100000"/>
              </a:lnSpc>
              <a:spcBef>
                <a:spcPts val="0"/>
              </a:spcBef>
              <a:spcAft>
                <a:spcPts val="0"/>
              </a:spcAft>
              <a:buSzPts val="2400"/>
              <a:buFont typeface="Epilogue"/>
              <a:buNone/>
              <a:defRPr b="1" sz="2400">
                <a:latin typeface="Epilogue"/>
                <a:ea typeface="Epilogue"/>
                <a:cs typeface="Epilogue"/>
                <a:sym typeface="Epilogue"/>
              </a:defRPr>
            </a:lvl3pPr>
            <a:lvl4pPr lvl="3" rtl="0">
              <a:lnSpc>
                <a:spcPct val="100000"/>
              </a:lnSpc>
              <a:spcBef>
                <a:spcPts val="0"/>
              </a:spcBef>
              <a:spcAft>
                <a:spcPts val="0"/>
              </a:spcAft>
              <a:buSzPts val="2400"/>
              <a:buFont typeface="Epilogue"/>
              <a:buNone/>
              <a:defRPr b="1" sz="2400">
                <a:latin typeface="Epilogue"/>
                <a:ea typeface="Epilogue"/>
                <a:cs typeface="Epilogue"/>
                <a:sym typeface="Epilogue"/>
              </a:defRPr>
            </a:lvl4pPr>
            <a:lvl5pPr lvl="4" rtl="0">
              <a:lnSpc>
                <a:spcPct val="100000"/>
              </a:lnSpc>
              <a:spcBef>
                <a:spcPts val="0"/>
              </a:spcBef>
              <a:spcAft>
                <a:spcPts val="0"/>
              </a:spcAft>
              <a:buSzPts val="2400"/>
              <a:buFont typeface="Epilogue"/>
              <a:buNone/>
              <a:defRPr b="1" sz="2400">
                <a:latin typeface="Epilogue"/>
                <a:ea typeface="Epilogue"/>
                <a:cs typeface="Epilogue"/>
                <a:sym typeface="Epilogue"/>
              </a:defRPr>
            </a:lvl5pPr>
            <a:lvl6pPr lvl="5" rtl="0">
              <a:lnSpc>
                <a:spcPct val="100000"/>
              </a:lnSpc>
              <a:spcBef>
                <a:spcPts val="0"/>
              </a:spcBef>
              <a:spcAft>
                <a:spcPts val="0"/>
              </a:spcAft>
              <a:buSzPts val="2400"/>
              <a:buFont typeface="Epilogue"/>
              <a:buNone/>
              <a:defRPr b="1" sz="2400">
                <a:latin typeface="Epilogue"/>
                <a:ea typeface="Epilogue"/>
                <a:cs typeface="Epilogue"/>
                <a:sym typeface="Epilogue"/>
              </a:defRPr>
            </a:lvl6pPr>
            <a:lvl7pPr lvl="6" rtl="0">
              <a:lnSpc>
                <a:spcPct val="100000"/>
              </a:lnSpc>
              <a:spcBef>
                <a:spcPts val="0"/>
              </a:spcBef>
              <a:spcAft>
                <a:spcPts val="0"/>
              </a:spcAft>
              <a:buSzPts val="2400"/>
              <a:buFont typeface="Epilogue"/>
              <a:buNone/>
              <a:defRPr b="1" sz="2400">
                <a:latin typeface="Epilogue"/>
                <a:ea typeface="Epilogue"/>
                <a:cs typeface="Epilogue"/>
                <a:sym typeface="Epilogue"/>
              </a:defRPr>
            </a:lvl7pPr>
            <a:lvl8pPr lvl="7" rtl="0">
              <a:lnSpc>
                <a:spcPct val="100000"/>
              </a:lnSpc>
              <a:spcBef>
                <a:spcPts val="0"/>
              </a:spcBef>
              <a:spcAft>
                <a:spcPts val="0"/>
              </a:spcAft>
              <a:buSzPts val="2400"/>
              <a:buFont typeface="Epilogue"/>
              <a:buNone/>
              <a:defRPr b="1" sz="2400">
                <a:latin typeface="Epilogue"/>
                <a:ea typeface="Epilogue"/>
                <a:cs typeface="Epilogue"/>
                <a:sym typeface="Epilogue"/>
              </a:defRPr>
            </a:lvl8pPr>
            <a:lvl9pPr lvl="8" rtl="0">
              <a:lnSpc>
                <a:spcPct val="100000"/>
              </a:lnSpc>
              <a:spcBef>
                <a:spcPts val="0"/>
              </a:spcBef>
              <a:spcAft>
                <a:spcPts val="0"/>
              </a:spcAft>
              <a:buSzPts val="2400"/>
              <a:buFont typeface="Epilogue"/>
              <a:buNone/>
              <a:defRPr b="1" sz="2400">
                <a:latin typeface="Epilogue"/>
                <a:ea typeface="Epilogue"/>
                <a:cs typeface="Epilogue"/>
                <a:sym typeface="Epilogue"/>
              </a:defRPr>
            </a:lvl9pPr>
          </a:lstStyle>
          <a:p/>
        </p:txBody>
      </p:sp>
      <p:sp>
        <p:nvSpPr>
          <p:cNvPr id="88" name="Google Shape;88;p13"/>
          <p:cNvSpPr txBox="1"/>
          <p:nvPr>
            <p:ph idx="14" type="subTitle"/>
          </p:nvPr>
        </p:nvSpPr>
        <p:spPr>
          <a:xfrm>
            <a:off x="3025500" y="3666700"/>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Epilogue"/>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Epilogue"/>
              <a:buNone/>
              <a:defRPr b="1" sz="2400">
                <a:latin typeface="Epilogue"/>
                <a:ea typeface="Epilogue"/>
                <a:cs typeface="Epilogue"/>
                <a:sym typeface="Epilogue"/>
              </a:defRPr>
            </a:lvl2pPr>
            <a:lvl3pPr lvl="2" rtl="0">
              <a:lnSpc>
                <a:spcPct val="100000"/>
              </a:lnSpc>
              <a:spcBef>
                <a:spcPts val="0"/>
              </a:spcBef>
              <a:spcAft>
                <a:spcPts val="0"/>
              </a:spcAft>
              <a:buSzPts val="2400"/>
              <a:buFont typeface="Epilogue"/>
              <a:buNone/>
              <a:defRPr b="1" sz="2400">
                <a:latin typeface="Epilogue"/>
                <a:ea typeface="Epilogue"/>
                <a:cs typeface="Epilogue"/>
                <a:sym typeface="Epilogue"/>
              </a:defRPr>
            </a:lvl3pPr>
            <a:lvl4pPr lvl="3" rtl="0">
              <a:lnSpc>
                <a:spcPct val="100000"/>
              </a:lnSpc>
              <a:spcBef>
                <a:spcPts val="0"/>
              </a:spcBef>
              <a:spcAft>
                <a:spcPts val="0"/>
              </a:spcAft>
              <a:buSzPts val="2400"/>
              <a:buFont typeface="Epilogue"/>
              <a:buNone/>
              <a:defRPr b="1" sz="2400">
                <a:latin typeface="Epilogue"/>
                <a:ea typeface="Epilogue"/>
                <a:cs typeface="Epilogue"/>
                <a:sym typeface="Epilogue"/>
              </a:defRPr>
            </a:lvl4pPr>
            <a:lvl5pPr lvl="4" rtl="0">
              <a:lnSpc>
                <a:spcPct val="100000"/>
              </a:lnSpc>
              <a:spcBef>
                <a:spcPts val="0"/>
              </a:spcBef>
              <a:spcAft>
                <a:spcPts val="0"/>
              </a:spcAft>
              <a:buSzPts val="2400"/>
              <a:buFont typeface="Epilogue"/>
              <a:buNone/>
              <a:defRPr b="1" sz="2400">
                <a:latin typeface="Epilogue"/>
                <a:ea typeface="Epilogue"/>
                <a:cs typeface="Epilogue"/>
                <a:sym typeface="Epilogue"/>
              </a:defRPr>
            </a:lvl5pPr>
            <a:lvl6pPr lvl="5" rtl="0">
              <a:lnSpc>
                <a:spcPct val="100000"/>
              </a:lnSpc>
              <a:spcBef>
                <a:spcPts val="0"/>
              </a:spcBef>
              <a:spcAft>
                <a:spcPts val="0"/>
              </a:spcAft>
              <a:buSzPts val="2400"/>
              <a:buFont typeface="Epilogue"/>
              <a:buNone/>
              <a:defRPr b="1" sz="2400">
                <a:latin typeface="Epilogue"/>
                <a:ea typeface="Epilogue"/>
                <a:cs typeface="Epilogue"/>
                <a:sym typeface="Epilogue"/>
              </a:defRPr>
            </a:lvl6pPr>
            <a:lvl7pPr lvl="6" rtl="0">
              <a:lnSpc>
                <a:spcPct val="100000"/>
              </a:lnSpc>
              <a:spcBef>
                <a:spcPts val="0"/>
              </a:spcBef>
              <a:spcAft>
                <a:spcPts val="0"/>
              </a:spcAft>
              <a:buSzPts val="2400"/>
              <a:buFont typeface="Epilogue"/>
              <a:buNone/>
              <a:defRPr b="1" sz="2400">
                <a:latin typeface="Epilogue"/>
                <a:ea typeface="Epilogue"/>
                <a:cs typeface="Epilogue"/>
                <a:sym typeface="Epilogue"/>
              </a:defRPr>
            </a:lvl7pPr>
            <a:lvl8pPr lvl="7" rtl="0">
              <a:lnSpc>
                <a:spcPct val="100000"/>
              </a:lnSpc>
              <a:spcBef>
                <a:spcPts val="0"/>
              </a:spcBef>
              <a:spcAft>
                <a:spcPts val="0"/>
              </a:spcAft>
              <a:buSzPts val="2400"/>
              <a:buFont typeface="Epilogue"/>
              <a:buNone/>
              <a:defRPr b="1" sz="2400">
                <a:latin typeface="Epilogue"/>
                <a:ea typeface="Epilogue"/>
                <a:cs typeface="Epilogue"/>
                <a:sym typeface="Epilogue"/>
              </a:defRPr>
            </a:lvl8pPr>
            <a:lvl9pPr lvl="8" rtl="0">
              <a:lnSpc>
                <a:spcPct val="100000"/>
              </a:lnSpc>
              <a:spcBef>
                <a:spcPts val="0"/>
              </a:spcBef>
              <a:spcAft>
                <a:spcPts val="0"/>
              </a:spcAft>
              <a:buSzPts val="2400"/>
              <a:buFont typeface="Epilogue"/>
              <a:buNone/>
              <a:defRPr b="1" sz="2400">
                <a:latin typeface="Epilogue"/>
                <a:ea typeface="Epilogue"/>
                <a:cs typeface="Epilogue"/>
                <a:sym typeface="Epilogue"/>
              </a:defRPr>
            </a:lvl9pPr>
          </a:lstStyle>
          <a:p/>
        </p:txBody>
      </p:sp>
      <p:sp>
        <p:nvSpPr>
          <p:cNvPr id="89" name="Google Shape;89;p13"/>
          <p:cNvSpPr txBox="1"/>
          <p:nvPr>
            <p:ph idx="15" type="subTitle"/>
          </p:nvPr>
        </p:nvSpPr>
        <p:spPr>
          <a:xfrm>
            <a:off x="5429400" y="3666700"/>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Epilogue"/>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Epilogue"/>
              <a:buNone/>
              <a:defRPr b="1" sz="2400">
                <a:latin typeface="Epilogue"/>
                <a:ea typeface="Epilogue"/>
                <a:cs typeface="Epilogue"/>
                <a:sym typeface="Epilogue"/>
              </a:defRPr>
            </a:lvl2pPr>
            <a:lvl3pPr lvl="2" rtl="0">
              <a:lnSpc>
                <a:spcPct val="100000"/>
              </a:lnSpc>
              <a:spcBef>
                <a:spcPts val="0"/>
              </a:spcBef>
              <a:spcAft>
                <a:spcPts val="0"/>
              </a:spcAft>
              <a:buSzPts val="2400"/>
              <a:buFont typeface="Epilogue"/>
              <a:buNone/>
              <a:defRPr b="1" sz="2400">
                <a:latin typeface="Epilogue"/>
                <a:ea typeface="Epilogue"/>
                <a:cs typeface="Epilogue"/>
                <a:sym typeface="Epilogue"/>
              </a:defRPr>
            </a:lvl3pPr>
            <a:lvl4pPr lvl="3" rtl="0">
              <a:lnSpc>
                <a:spcPct val="100000"/>
              </a:lnSpc>
              <a:spcBef>
                <a:spcPts val="0"/>
              </a:spcBef>
              <a:spcAft>
                <a:spcPts val="0"/>
              </a:spcAft>
              <a:buSzPts val="2400"/>
              <a:buFont typeface="Epilogue"/>
              <a:buNone/>
              <a:defRPr b="1" sz="2400">
                <a:latin typeface="Epilogue"/>
                <a:ea typeface="Epilogue"/>
                <a:cs typeface="Epilogue"/>
                <a:sym typeface="Epilogue"/>
              </a:defRPr>
            </a:lvl4pPr>
            <a:lvl5pPr lvl="4" rtl="0">
              <a:lnSpc>
                <a:spcPct val="100000"/>
              </a:lnSpc>
              <a:spcBef>
                <a:spcPts val="0"/>
              </a:spcBef>
              <a:spcAft>
                <a:spcPts val="0"/>
              </a:spcAft>
              <a:buSzPts val="2400"/>
              <a:buFont typeface="Epilogue"/>
              <a:buNone/>
              <a:defRPr b="1" sz="2400">
                <a:latin typeface="Epilogue"/>
                <a:ea typeface="Epilogue"/>
                <a:cs typeface="Epilogue"/>
                <a:sym typeface="Epilogue"/>
              </a:defRPr>
            </a:lvl5pPr>
            <a:lvl6pPr lvl="5" rtl="0">
              <a:lnSpc>
                <a:spcPct val="100000"/>
              </a:lnSpc>
              <a:spcBef>
                <a:spcPts val="0"/>
              </a:spcBef>
              <a:spcAft>
                <a:spcPts val="0"/>
              </a:spcAft>
              <a:buSzPts val="2400"/>
              <a:buFont typeface="Epilogue"/>
              <a:buNone/>
              <a:defRPr b="1" sz="2400">
                <a:latin typeface="Epilogue"/>
                <a:ea typeface="Epilogue"/>
                <a:cs typeface="Epilogue"/>
                <a:sym typeface="Epilogue"/>
              </a:defRPr>
            </a:lvl6pPr>
            <a:lvl7pPr lvl="6" rtl="0">
              <a:lnSpc>
                <a:spcPct val="100000"/>
              </a:lnSpc>
              <a:spcBef>
                <a:spcPts val="0"/>
              </a:spcBef>
              <a:spcAft>
                <a:spcPts val="0"/>
              </a:spcAft>
              <a:buSzPts val="2400"/>
              <a:buFont typeface="Epilogue"/>
              <a:buNone/>
              <a:defRPr b="1" sz="2400">
                <a:latin typeface="Epilogue"/>
                <a:ea typeface="Epilogue"/>
                <a:cs typeface="Epilogue"/>
                <a:sym typeface="Epilogue"/>
              </a:defRPr>
            </a:lvl7pPr>
            <a:lvl8pPr lvl="7" rtl="0">
              <a:lnSpc>
                <a:spcPct val="100000"/>
              </a:lnSpc>
              <a:spcBef>
                <a:spcPts val="0"/>
              </a:spcBef>
              <a:spcAft>
                <a:spcPts val="0"/>
              </a:spcAft>
              <a:buSzPts val="2400"/>
              <a:buFont typeface="Epilogue"/>
              <a:buNone/>
              <a:defRPr b="1" sz="2400">
                <a:latin typeface="Epilogue"/>
                <a:ea typeface="Epilogue"/>
                <a:cs typeface="Epilogue"/>
                <a:sym typeface="Epilogue"/>
              </a:defRPr>
            </a:lvl8pPr>
            <a:lvl9pPr lvl="8" rtl="0">
              <a:lnSpc>
                <a:spcPct val="100000"/>
              </a:lnSpc>
              <a:spcBef>
                <a:spcPts val="0"/>
              </a:spcBef>
              <a:spcAft>
                <a:spcPts val="0"/>
              </a:spcAft>
              <a:buSzPts val="2400"/>
              <a:buFont typeface="Epilogue"/>
              <a:buNone/>
              <a:defRPr b="1" sz="2400">
                <a:latin typeface="Epilogue"/>
                <a:ea typeface="Epilogue"/>
                <a:cs typeface="Epilogue"/>
                <a:sym typeface="Epilogue"/>
              </a:defRPr>
            </a:lvl9pPr>
          </a:lstStyle>
          <a:p/>
        </p:txBody>
      </p:sp>
      <p:sp>
        <p:nvSpPr>
          <p:cNvPr id="90" name="Google Shape;90;p13"/>
          <p:cNvSpPr/>
          <p:nvPr/>
        </p:nvSpPr>
        <p:spPr>
          <a:xfrm>
            <a:off x="8576633" y="891805"/>
            <a:ext cx="157131" cy="338038"/>
          </a:xfrm>
          <a:custGeom>
            <a:rect b="b" l="l" r="r" t="t"/>
            <a:pathLst>
              <a:path extrusionOk="0" h="11047" w="5135">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 name="Google Shape;91;p13"/>
          <p:cNvGrpSpPr/>
          <p:nvPr/>
        </p:nvGrpSpPr>
        <p:grpSpPr>
          <a:xfrm>
            <a:off x="5674726" y="244225"/>
            <a:ext cx="716244" cy="160274"/>
            <a:chOff x="5906767" y="105437"/>
            <a:chExt cx="687704" cy="153887"/>
          </a:xfrm>
        </p:grpSpPr>
        <p:sp>
          <p:nvSpPr>
            <p:cNvPr id="92" name="Google Shape;92;p13"/>
            <p:cNvSpPr/>
            <p:nvPr/>
          </p:nvSpPr>
          <p:spPr>
            <a:xfrm>
              <a:off x="6053647" y="105437"/>
              <a:ext cx="540824" cy="73226"/>
            </a:xfrm>
            <a:custGeom>
              <a:rect b="b" l="l" r="r" t="t"/>
              <a:pathLst>
                <a:path extrusionOk="0" h="2393" w="17674">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p:nvPr/>
          </p:nvSpPr>
          <p:spPr>
            <a:xfrm>
              <a:off x="5906767" y="185639"/>
              <a:ext cx="540855" cy="73685"/>
            </a:xfrm>
            <a:custGeom>
              <a:rect b="b" l="l" r="r" t="t"/>
              <a:pathLst>
                <a:path extrusionOk="0" h="2408" w="17675">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 name="Google Shape;94;p13"/>
          <p:cNvGrpSpPr/>
          <p:nvPr/>
        </p:nvGrpSpPr>
        <p:grpSpPr>
          <a:xfrm>
            <a:off x="2407651" y="4749550"/>
            <a:ext cx="716244" cy="160274"/>
            <a:chOff x="5906767" y="105437"/>
            <a:chExt cx="687704" cy="153887"/>
          </a:xfrm>
        </p:grpSpPr>
        <p:sp>
          <p:nvSpPr>
            <p:cNvPr id="95" name="Google Shape;95;p13"/>
            <p:cNvSpPr/>
            <p:nvPr/>
          </p:nvSpPr>
          <p:spPr>
            <a:xfrm>
              <a:off x="6053647" y="105437"/>
              <a:ext cx="540824" cy="73226"/>
            </a:xfrm>
            <a:custGeom>
              <a:rect b="b" l="l" r="r" t="t"/>
              <a:pathLst>
                <a:path extrusionOk="0" h="2393" w="17674">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3"/>
            <p:cNvSpPr/>
            <p:nvPr/>
          </p:nvSpPr>
          <p:spPr>
            <a:xfrm>
              <a:off x="5906767" y="185639"/>
              <a:ext cx="540855" cy="73685"/>
            </a:xfrm>
            <a:custGeom>
              <a:rect b="b" l="l" r="r" t="t"/>
              <a:pathLst>
                <a:path extrusionOk="0" h="2408" w="17675">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97" name="Shape 97"/>
        <p:cNvGrpSpPr/>
        <p:nvPr/>
      </p:nvGrpSpPr>
      <p:grpSpPr>
        <a:xfrm>
          <a:off x="0" y="0"/>
          <a:ext cx="0" cy="0"/>
          <a:chOff x="0" y="0"/>
          <a:chExt cx="0" cy="0"/>
        </a:xfrm>
      </p:grpSpPr>
      <p:sp>
        <p:nvSpPr>
          <p:cNvPr id="98" name="Google Shape;98;p14"/>
          <p:cNvSpPr/>
          <p:nvPr/>
        </p:nvSpPr>
        <p:spPr>
          <a:xfrm>
            <a:off x="183300" y="142800"/>
            <a:ext cx="8777400" cy="4857900"/>
          </a:xfrm>
          <a:prstGeom prst="roundRect">
            <a:avLst>
              <a:gd fmla="val 381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4"/>
          <p:cNvSpPr txBox="1"/>
          <p:nvPr>
            <p:ph type="title"/>
          </p:nvPr>
        </p:nvSpPr>
        <p:spPr>
          <a:xfrm>
            <a:off x="3700978" y="3100300"/>
            <a:ext cx="4729800" cy="531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24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00" name="Google Shape;100;p14"/>
          <p:cNvSpPr txBox="1"/>
          <p:nvPr>
            <p:ph idx="1" type="subTitle"/>
          </p:nvPr>
        </p:nvSpPr>
        <p:spPr>
          <a:xfrm>
            <a:off x="3700975" y="1511325"/>
            <a:ext cx="4729800" cy="1478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3000"/>
              <a:buNone/>
              <a:defRPr sz="24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grpSp>
        <p:nvGrpSpPr>
          <p:cNvPr id="101" name="Google Shape;101;p14"/>
          <p:cNvGrpSpPr/>
          <p:nvPr/>
        </p:nvGrpSpPr>
        <p:grpSpPr>
          <a:xfrm>
            <a:off x="1517567" y="289937"/>
            <a:ext cx="687704" cy="153887"/>
            <a:chOff x="5906767" y="105437"/>
            <a:chExt cx="687704" cy="153887"/>
          </a:xfrm>
        </p:grpSpPr>
        <p:sp>
          <p:nvSpPr>
            <p:cNvPr id="102" name="Google Shape;102;p14"/>
            <p:cNvSpPr/>
            <p:nvPr/>
          </p:nvSpPr>
          <p:spPr>
            <a:xfrm>
              <a:off x="6053647" y="105437"/>
              <a:ext cx="540824" cy="73226"/>
            </a:xfrm>
            <a:custGeom>
              <a:rect b="b" l="l" r="r" t="t"/>
              <a:pathLst>
                <a:path extrusionOk="0" h="2393" w="17674">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4"/>
            <p:cNvSpPr/>
            <p:nvPr/>
          </p:nvSpPr>
          <p:spPr>
            <a:xfrm>
              <a:off x="5906767" y="185639"/>
              <a:ext cx="540855" cy="73685"/>
            </a:xfrm>
            <a:custGeom>
              <a:rect b="b" l="l" r="r" t="t"/>
              <a:pathLst>
                <a:path extrusionOk="0" h="2408" w="17675">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 name="Google Shape;104;p14"/>
          <p:cNvSpPr/>
          <p:nvPr/>
        </p:nvSpPr>
        <p:spPr>
          <a:xfrm>
            <a:off x="378933" y="1570980"/>
            <a:ext cx="157131" cy="338038"/>
          </a:xfrm>
          <a:custGeom>
            <a:rect b="b" l="l" r="r" t="t"/>
            <a:pathLst>
              <a:path extrusionOk="0" h="11047" w="5135">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 name="Google Shape;105;p14"/>
          <p:cNvGrpSpPr/>
          <p:nvPr/>
        </p:nvGrpSpPr>
        <p:grpSpPr>
          <a:xfrm>
            <a:off x="6282617" y="4604012"/>
            <a:ext cx="687704" cy="153887"/>
            <a:chOff x="5906767" y="105437"/>
            <a:chExt cx="687704" cy="153887"/>
          </a:xfrm>
        </p:grpSpPr>
        <p:sp>
          <p:nvSpPr>
            <p:cNvPr id="106" name="Google Shape;106;p14"/>
            <p:cNvSpPr/>
            <p:nvPr/>
          </p:nvSpPr>
          <p:spPr>
            <a:xfrm>
              <a:off x="6053647" y="105437"/>
              <a:ext cx="540824" cy="73226"/>
            </a:xfrm>
            <a:custGeom>
              <a:rect b="b" l="l" r="r" t="t"/>
              <a:pathLst>
                <a:path extrusionOk="0" h="2393" w="17674">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4"/>
            <p:cNvSpPr/>
            <p:nvPr/>
          </p:nvSpPr>
          <p:spPr>
            <a:xfrm>
              <a:off x="5906767" y="185639"/>
              <a:ext cx="540855" cy="73685"/>
            </a:xfrm>
            <a:custGeom>
              <a:rect b="b" l="l" r="r" t="t"/>
              <a:pathLst>
                <a:path extrusionOk="0" h="2408" w="17675">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108" name="Shape 108"/>
        <p:cNvGrpSpPr/>
        <p:nvPr/>
      </p:nvGrpSpPr>
      <p:grpSpPr>
        <a:xfrm>
          <a:off x="0" y="0"/>
          <a:ext cx="0" cy="0"/>
          <a:chOff x="0" y="0"/>
          <a:chExt cx="0" cy="0"/>
        </a:xfrm>
      </p:grpSpPr>
      <p:sp>
        <p:nvSpPr>
          <p:cNvPr id="109" name="Google Shape;109;p15"/>
          <p:cNvSpPr/>
          <p:nvPr/>
        </p:nvSpPr>
        <p:spPr>
          <a:xfrm>
            <a:off x="183300" y="142800"/>
            <a:ext cx="8777400" cy="4857900"/>
          </a:xfrm>
          <a:prstGeom prst="roundRect">
            <a:avLst>
              <a:gd fmla="val 381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11" name="Google Shape;111;p15"/>
          <p:cNvGrpSpPr/>
          <p:nvPr/>
        </p:nvGrpSpPr>
        <p:grpSpPr>
          <a:xfrm>
            <a:off x="8430767" y="797162"/>
            <a:ext cx="687704" cy="153887"/>
            <a:chOff x="5906767" y="105437"/>
            <a:chExt cx="687704" cy="153887"/>
          </a:xfrm>
        </p:grpSpPr>
        <p:sp>
          <p:nvSpPr>
            <p:cNvPr id="112" name="Google Shape;112;p15"/>
            <p:cNvSpPr/>
            <p:nvPr/>
          </p:nvSpPr>
          <p:spPr>
            <a:xfrm>
              <a:off x="6053647" y="105437"/>
              <a:ext cx="540824" cy="73226"/>
            </a:xfrm>
            <a:custGeom>
              <a:rect b="b" l="l" r="r" t="t"/>
              <a:pathLst>
                <a:path extrusionOk="0" h="2393" w="17674">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5"/>
            <p:cNvSpPr/>
            <p:nvPr/>
          </p:nvSpPr>
          <p:spPr>
            <a:xfrm>
              <a:off x="5906767" y="185639"/>
              <a:ext cx="540855" cy="73685"/>
            </a:xfrm>
            <a:custGeom>
              <a:rect b="b" l="l" r="r" t="t"/>
              <a:pathLst>
                <a:path extrusionOk="0" h="2408" w="17675">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 name="Google Shape;114;p15"/>
          <p:cNvGrpSpPr/>
          <p:nvPr/>
        </p:nvGrpSpPr>
        <p:grpSpPr>
          <a:xfrm>
            <a:off x="-8" y="4165962"/>
            <a:ext cx="687704" cy="153887"/>
            <a:chOff x="5906767" y="105437"/>
            <a:chExt cx="687704" cy="153887"/>
          </a:xfrm>
        </p:grpSpPr>
        <p:sp>
          <p:nvSpPr>
            <p:cNvPr id="115" name="Google Shape;115;p15"/>
            <p:cNvSpPr/>
            <p:nvPr/>
          </p:nvSpPr>
          <p:spPr>
            <a:xfrm>
              <a:off x="6053647" y="105437"/>
              <a:ext cx="540824" cy="73226"/>
            </a:xfrm>
            <a:custGeom>
              <a:rect b="b" l="l" r="r" t="t"/>
              <a:pathLst>
                <a:path extrusionOk="0" h="2393" w="17674">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5"/>
            <p:cNvSpPr/>
            <p:nvPr/>
          </p:nvSpPr>
          <p:spPr>
            <a:xfrm>
              <a:off x="5906767" y="185639"/>
              <a:ext cx="540855" cy="73685"/>
            </a:xfrm>
            <a:custGeom>
              <a:rect b="b" l="l" r="r" t="t"/>
              <a:pathLst>
                <a:path extrusionOk="0" h="2408" w="17675">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 name="Google Shape;117;p15"/>
          <p:cNvSpPr/>
          <p:nvPr/>
        </p:nvSpPr>
        <p:spPr>
          <a:xfrm>
            <a:off x="6151933" y="201455"/>
            <a:ext cx="157131" cy="338038"/>
          </a:xfrm>
          <a:custGeom>
            <a:rect b="b" l="l" r="r" t="t"/>
            <a:pathLst>
              <a:path extrusionOk="0" h="11047" w="5135">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118" name="Shape 118"/>
        <p:cNvGrpSpPr/>
        <p:nvPr/>
      </p:nvGrpSpPr>
      <p:grpSpPr>
        <a:xfrm>
          <a:off x="0" y="0"/>
          <a:ext cx="0" cy="0"/>
          <a:chOff x="0" y="0"/>
          <a:chExt cx="0" cy="0"/>
        </a:xfrm>
      </p:grpSpPr>
      <p:sp>
        <p:nvSpPr>
          <p:cNvPr id="119" name="Google Shape;119;p16"/>
          <p:cNvSpPr/>
          <p:nvPr/>
        </p:nvSpPr>
        <p:spPr>
          <a:xfrm>
            <a:off x="183300" y="142800"/>
            <a:ext cx="8777400" cy="4857900"/>
          </a:xfrm>
          <a:prstGeom prst="roundRect">
            <a:avLst>
              <a:gd fmla="val 381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1" name="Google Shape;121;p16"/>
          <p:cNvSpPr/>
          <p:nvPr/>
        </p:nvSpPr>
        <p:spPr>
          <a:xfrm>
            <a:off x="8564008" y="485130"/>
            <a:ext cx="157131" cy="338038"/>
          </a:xfrm>
          <a:custGeom>
            <a:rect b="b" l="l" r="r" t="t"/>
            <a:pathLst>
              <a:path extrusionOk="0" h="11047" w="5135">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6"/>
          <p:cNvSpPr/>
          <p:nvPr/>
        </p:nvSpPr>
        <p:spPr>
          <a:xfrm>
            <a:off x="4402985" y="202257"/>
            <a:ext cx="338038" cy="337243"/>
          </a:xfrm>
          <a:custGeom>
            <a:rect b="b" l="l" r="r" t="t"/>
            <a:pathLst>
              <a:path extrusionOk="0" h="11021" w="11047">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 name="Google Shape;123;p16"/>
          <p:cNvGrpSpPr/>
          <p:nvPr/>
        </p:nvGrpSpPr>
        <p:grpSpPr>
          <a:xfrm>
            <a:off x="8430767" y="4761062"/>
            <a:ext cx="687704" cy="153887"/>
            <a:chOff x="5906767" y="105437"/>
            <a:chExt cx="687704" cy="153887"/>
          </a:xfrm>
        </p:grpSpPr>
        <p:sp>
          <p:nvSpPr>
            <p:cNvPr id="124" name="Google Shape;124;p16"/>
            <p:cNvSpPr/>
            <p:nvPr/>
          </p:nvSpPr>
          <p:spPr>
            <a:xfrm>
              <a:off x="6053647" y="105437"/>
              <a:ext cx="540824" cy="73226"/>
            </a:xfrm>
            <a:custGeom>
              <a:rect b="b" l="l" r="r" t="t"/>
              <a:pathLst>
                <a:path extrusionOk="0" h="2393" w="17674">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6"/>
            <p:cNvSpPr/>
            <p:nvPr/>
          </p:nvSpPr>
          <p:spPr>
            <a:xfrm>
              <a:off x="5906767" y="185639"/>
              <a:ext cx="540855" cy="73685"/>
            </a:xfrm>
            <a:custGeom>
              <a:rect b="b" l="l" r="r" t="t"/>
              <a:pathLst>
                <a:path extrusionOk="0" h="2408" w="17675">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 name="Google Shape;126;p16"/>
          <p:cNvGrpSpPr/>
          <p:nvPr/>
        </p:nvGrpSpPr>
        <p:grpSpPr>
          <a:xfrm>
            <a:off x="-47433" y="4265762"/>
            <a:ext cx="687704" cy="153887"/>
            <a:chOff x="5906767" y="105437"/>
            <a:chExt cx="687704" cy="153887"/>
          </a:xfrm>
        </p:grpSpPr>
        <p:sp>
          <p:nvSpPr>
            <p:cNvPr id="127" name="Google Shape;127;p16"/>
            <p:cNvSpPr/>
            <p:nvPr/>
          </p:nvSpPr>
          <p:spPr>
            <a:xfrm>
              <a:off x="6053647" y="105437"/>
              <a:ext cx="540824" cy="73226"/>
            </a:xfrm>
            <a:custGeom>
              <a:rect b="b" l="l" r="r" t="t"/>
              <a:pathLst>
                <a:path extrusionOk="0" h="2393" w="17674">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6"/>
            <p:cNvSpPr/>
            <p:nvPr/>
          </p:nvSpPr>
          <p:spPr>
            <a:xfrm>
              <a:off x="5906767" y="185639"/>
              <a:ext cx="540855" cy="73685"/>
            </a:xfrm>
            <a:custGeom>
              <a:rect b="b" l="l" r="r" t="t"/>
              <a:pathLst>
                <a:path extrusionOk="0" h="2408" w="17675">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_1_1">
    <p:spTree>
      <p:nvGrpSpPr>
        <p:cNvPr id="129" name="Shape 129"/>
        <p:cNvGrpSpPr/>
        <p:nvPr/>
      </p:nvGrpSpPr>
      <p:grpSpPr>
        <a:xfrm>
          <a:off x="0" y="0"/>
          <a:ext cx="0" cy="0"/>
          <a:chOff x="0" y="0"/>
          <a:chExt cx="0" cy="0"/>
        </a:xfrm>
      </p:grpSpPr>
      <p:sp>
        <p:nvSpPr>
          <p:cNvPr id="130" name="Google Shape;130;p17"/>
          <p:cNvSpPr/>
          <p:nvPr/>
        </p:nvSpPr>
        <p:spPr>
          <a:xfrm>
            <a:off x="183300" y="142800"/>
            <a:ext cx="8777400" cy="4857900"/>
          </a:xfrm>
          <a:prstGeom prst="roundRect">
            <a:avLst>
              <a:gd fmla="val 381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2" name="Google Shape;132;p17"/>
          <p:cNvSpPr/>
          <p:nvPr/>
        </p:nvSpPr>
        <p:spPr>
          <a:xfrm>
            <a:off x="353458" y="1294755"/>
            <a:ext cx="157131" cy="338038"/>
          </a:xfrm>
          <a:custGeom>
            <a:rect b="b" l="l" r="r" t="t"/>
            <a:pathLst>
              <a:path extrusionOk="0" h="11047" w="5135">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7"/>
          <p:cNvSpPr/>
          <p:nvPr/>
        </p:nvSpPr>
        <p:spPr>
          <a:xfrm>
            <a:off x="7165235" y="202257"/>
            <a:ext cx="338038" cy="337243"/>
          </a:xfrm>
          <a:custGeom>
            <a:rect b="b" l="l" r="r" t="t"/>
            <a:pathLst>
              <a:path extrusionOk="0" h="11021" w="11047">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 name="Google Shape;134;p17"/>
          <p:cNvGrpSpPr/>
          <p:nvPr/>
        </p:nvGrpSpPr>
        <p:grpSpPr>
          <a:xfrm>
            <a:off x="1619242" y="4780112"/>
            <a:ext cx="687704" cy="153887"/>
            <a:chOff x="5906767" y="105437"/>
            <a:chExt cx="687704" cy="153887"/>
          </a:xfrm>
        </p:grpSpPr>
        <p:sp>
          <p:nvSpPr>
            <p:cNvPr id="135" name="Google Shape;135;p17"/>
            <p:cNvSpPr/>
            <p:nvPr/>
          </p:nvSpPr>
          <p:spPr>
            <a:xfrm>
              <a:off x="6053647" y="105437"/>
              <a:ext cx="540824" cy="73226"/>
            </a:xfrm>
            <a:custGeom>
              <a:rect b="b" l="l" r="r" t="t"/>
              <a:pathLst>
                <a:path extrusionOk="0" h="2393" w="17674">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7"/>
            <p:cNvSpPr/>
            <p:nvPr/>
          </p:nvSpPr>
          <p:spPr>
            <a:xfrm>
              <a:off x="5906767" y="185639"/>
              <a:ext cx="540855" cy="73685"/>
            </a:xfrm>
            <a:custGeom>
              <a:rect b="b" l="l" r="r" t="t"/>
              <a:pathLst>
                <a:path extrusionOk="0" h="2408" w="17675">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 name="Google Shape;137;p17"/>
          <p:cNvGrpSpPr/>
          <p:nvPr/>
        </p:nvGrpSpPr>
        <p:grpSpPr>
          <a:xfrm>
            <a:off x="8430767" y="2198837"/>
            <a:ext cx="687704" cy="153887"/>
            <a:chOff x="5906767" y="105437"/>
            <a:chExt cx="687704" cy="153887"/>
          </a:xfrm>
        </p:grpSpPr>
        <p:sp>
          <p:nvSpPr>
            <p:cNvPr id="138" name="Google Shape;138;p17"/>
            <p:cNvSpPr/>
            <p:nvPr/>
          </p:nvSpPr>
          <p:spPr>
            <a:xfrm>
              <a:off x="6053647" y="105437"/>
              <a:ext cx="540824" cy="73226"/>
            </a:xfrm>
            <a:custGeom>
              <a:rect b="b" l="l" r="r" t="t"/>
              <a:pathLst>
                <a:path extrusionOk="0" h="2393" w="17674">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7"/>
            <p:cNvSpPr/>
            <p:nvPr/>
          </p:nvSpPr>
          <p:spPr>
            <a:xfrm>
              <a:off x="5906767" y="185639"/>
              <a:ext cx="540855" cy="73685"/>
            </a:xfrm>
            <a:custGeom>
              <a:rect b="b" l="l" r="r" t="t"/>
              <a:pathLst>
                <a:path extrusionOk="0" h="2408" w="17675">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40" name="Shape 140"/>
        <p:cNvGrpSpPr/>
        <p:nvPr/>
      </p:nvGrpSpPr>
      <p:grpSpPr>
        <a:xfrm>
          <a:off x="0" y="0"/>
          <a:ext cx="0" cy="0"/>
          <a:chOff x="0" y="0"/>
          <a:chExt cx="0" cy="0"/>
        </a:xfrm>
      </p:grpSpPr>
      <p:sp>
        <p:nvSpPr>
          <p:cNvPr id="141" name="Google Shape;141;p18"/>
          <p:cNvSpPr/>
          <p:nvPr/>
        </p:nvSpPr>
        <p:spPr>
          <a:xfrm>
            <a:off x="183300" y="142800"/>
            <a:ext cx="8777400" cy="4857900"/>
          </a:xfrm>
          <a:prstGeom prst="roundRect">
            <a:avLst>
              <a:gd fmla="val 381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8"/>
          <p:cNvSpPr txBox="1"/>
          <p:nvPr>
            <p:ph type="title"/>
          </p:nvPr>
        </p:nvSpPr>
        <p:spPr>
          <a:xfrm>
            <a:off x="713225" y="3913875"/>
            <a:ext cx="4106400" cy="690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3" name="Google Shape;143;p18"/>
          <p:cNvSpPr txBox="1"/>
          <p:nvPr>
            <p:ph idx="1" type="subTitle"/>
          </p:nvPr>
        </p:nvSpPr>
        <p:spPr>
          <a:xfrm>
            <a:off x="4896775" y="3914000"/>
            <a:ext cx="3534000" cy="69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1">
    <p:spTree>
      <p:nvGrpSpPr>
        <p:cNvPr id="144" name="Shape 144"/>
        <p:cNvGrpSpPr/>
        <p:nvPr/>
      </p:nvGrpSpPr>
      <p:grpSpPr>
        <a:xfrm>
          <a:off x="0" y="0"/>
          <a:ext cx="0" cy="0"/>
          <a:chOff x="0" y="0"/>
          <a:chExt cx="0" cy="0"/>
        </a:xfrm>
      </p:grpSpPr>
      <p:sp>
        <p:nvSpPr>
          <p:cNvPr id="145" name="Google Shape;145;p19"/>
          <p:cNvSpPr/>
          <p:nvPr/>
        </p:nvSpPr>
        <p:spPr>
          <a:xfrm>
            <a:off x="183300" y="142800"/>
            <a:ext cx="8777400" cy="4857900"/>
          </a:xfrm>
          <a:prstGeom prst="roundRect">
            <a:avLst>
              <a:gd fmla="val 381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7" name="Google Shape;147;p19"/>
          <p:cNvSpPr txBox="1"/>
          <p:nvPr>
            <p:ph idx="1" type="body"/>
          </p:nvPr>
        </p:nvSpPr>
        <p:spPr>
          <a:xfrm>
            <a:off x="720000" y="1139552"/>
            <a:ext cx="7704000" cy="1670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148" name="Google Shape;148;p19"/>
          <p:cNvGrpSpPr/>
          <p:nvPr/>
        </p:nvGrpSpPr>
        <p:grpSpPr>
          <a:xfrm>
            <a:off x="6680842" y="252237"/>
            <a:ext cx="687704" cy="153887"/>
            <a:chOff x="5906767" y="105437"/>
            <a:chExt cx="687704" cy="153887"/>
          </a:xfrm>
        </p:grpSpPr>
        <p:sp>
          <p:nvSpPr>
            <p:cNvPr id="149" name="Google Shape;149;p19"/>
            <p:cNvSpPr/>
            <p:nvPr/>
          </p:nvSpPr>
          <p:spPr>
            <a:xfrm>
              <a:off x="6053647" y="105437"/>
              <a:ext cx="540824" cy="73226"/>
            </a:xfrm>
            <a:custGeom>
              <a:rect b="b" l="l" r="r" t="t"/>
              <a:pathLst>
                <a:path extrusionOk="0" h="2393" w="17674">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9"/>
            <p:cNvSpPr/>
            <p:nvPr/>
          </p:nvSpPr>
          <p:spPr>
            <a:xfrm>
              <a:off x="5906767" y="185639"/>
              <a:ext cx="540855" cy="73685"/>
            </a:xfrm>
            <a:custGeom>
              <a:rect b="b" l="l" r="r" t="t"/>
              <a:pathLst>
                <a:path extrusionOk="0" h="2408" w="17675">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 name="Google Shape;151;p19"/>
          <p:cNvSpPr/>
          <p:nvPr/>
        </p:nvSpPr>
        <p:spPr>
          <a:xfrm>
            <a:off x="8500022" y="1017732"/>
            <a:ext cx="338038" cy="337243"/>
          </a:xfrm>
          <a:custGeom>
            <a:rect b="b" l="l" r="r" t="t"/>
            <a:pathLst>
              <a:path extrusionOk="0" h="11021" w="11047">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9"/>
          <p:cNvSpPr/>
          <p:nvPr/>
        </p:nvSpPr>
        <p:spPr>
          <a:xfrm>
            <a:off x="354883" y="4434980"/>
            <a:ext cx="157131" cy="338038"/>
          </a:xfrm>
          <a:custGeom>
            <a:rect b="b" l="l" r="r" t="t"/>
            <a:pathLst>
              <a:path extrusionOk="0" h="11047" w="5135">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1_1">
    <p:spTree>
      <p:nvGrpSpPr>
        <p:cNvPr id="153" name="Shape 153"/>
        <p:cNvGrpSpPr/>
        <p:nvPr/>
      </p:nvGrpSpPr>
      <p:grpSpPr>
        <a:xfrm>
          <a:off x="0" y="0"/>
          <a:ext cx="0" cy="0"/>
          <a:chOff x="0" y="0"/>
          <a:chExt cx="0" cy="0"/>
        </a:xfrm>
      </p:grpSpPr>
      <p:sp>
        <p:nvSpPr>
          <p:cNvPr id="154" name="Google Shape;154;p20"/>
          <p:cNvSpPr/>
          <p:nvPr/>
        </p:nvSpPr>
        <p:spPr>
          <a:xfrm>
            <a:off x="183300" y="142800"/>
            <a:ext cx="8777400" cy="4857900"/>
          </a:xfrm>
          <a:prstGeom prst="roundRect">
            <a:avLst>
              <a:gd fmla="val 381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6" name="Google Shape;156;p20"/>
          <p:cNvSpPr txBox="1"/>
          <p:nvPr>
            <p:ph idx="1" type="body"/>
          </p:nvPr>
        </p:nvSpPr>
        <p:spPr>
          <a:xfrm>
            <a:off x="720000" y="1139550"/>
            <a:ext cx="7704000" cy="3000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157" name="Google Shape;157;p20"/>
          <p:cNvGrpSpPr/>
          <p:nvPr/>
        </p:nvGrpSpPr>
        <p:grpSpPr>
          <a:xfrm>
            <a:off x="3585217" y="4738512"/>
            <a:ext cx="687704" cy="153887"/>
            <a:chOff x="5906767" y="105437"/>
            <a:chExt cx="687704" cy="153887"/>
          </a:xfrm>
        </p:grpSpPr>
        <p:sp>
          <p:nvSpPr>
            <p:cNvPr id="158" name="Google Shape;158;p20"/>
            <p:cNvSpPr/>
            <p:nvPr/>
          </p:nvSpPr>
          <p:spPr>
            <a:xfrm>
              <a:off x="6053647" y="105437"/>
              <a:ext cx="540824" cy="73226"/>
            </a:xfrm>
            <a:custGeom>
              <a:rect b="b" l="l" r="r" t="t"/>
              <a:pathLst>
                <a:path extrusionOk="0" h="2393" w="17674">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0"/>
            <p:cNvSpPr/>
            <p:nvPr/>
          </p:nvSpPr>
          <p:spPr>
            <a:xfrm>
              <a:off x="5906767" y="185639"/>
              <a:ext cx="540855" cy="73685"/>
            </a:xfrm>
            <a:custGeom>
              <a:rect b="b" l="l" r="r" t="t"/>
              <a:pathLst>
                <a:path extrusionOk="0" h="2408" w="17675">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 name="Google Shape;160;p20"/>
          <p:cNvSpPr/>
          <p:nvPr/>
        </p:nvSpPr>
        <p:spPr>
          <a:xfrm>
            <a:off x="232322" y="3198957"/>
            <a:ext cx="338038" cy="337243"/>
          </a:xfrm>
          <a:custGeom>
            <a:rect b="b" l="l" r="r" t="t"/>
            <a:pathLst>
              <a:path extrusionOk="0" h="11021" w="11047">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 name="Google Shape;161;p20"/>
          <p:cNvGrpSpPr/>
          <p:nvPr/>
        </p:nvGrpSpPr>
        <p:grpSpPr>
          <a:xfrm>
            <a:off x="7815642" y="291137"/>
            <a:ext cx="687704" cy="153887"/>
            <a:chOff x="5906767" y="105437"/>
            <a:chExt cx="687704" cy="153887"/>
          </a:xfrm>
        </p:grpSpPr>
        <p:sp>
          <p:nvSpPr>
            <p:cNvPr id="162" name="Google Shape;162;p20"/>
            <p:cNvSpPr/>
            <p:nvPr/>
          </p:nvSpPr>
          <p:spPr>
            <a:xfrm>
              <a:off x="6053647" y="105437"/>
              <a:ext cx="540824" cy="73226"/>
            </a:xfrm>
            <a:custGeom>
              <a:rect b="b" l="l" r="r" t="t"/>
              <a:pathLst>
                <a:path extrusionOk="0" h="2393" w="17674">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0"/>
            <p:cNvSpPr/>
            <p:nvPr/>
          </p:nvSpPr>
          <p:spPr>
            <a:xfrm>
              <a:off x="5906767" y="185639"/>
              <a:ext cx="540855" cy="73685"/>
            </a:xfrm>
            <a:custGeom>
              <a:rect b="b" l="l" r="r" t="t"/>
              <a:pathLst>
                <a:path extrusionOk="0" h="2408" w="17675">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 name="Google Shape;164;p20"/>
          <p:cNvSpPr/>
          <p:nvPr/>
        </p:nvSpPr>
        <p:spPr>
          <a:xfrm>
            <a:off x="8592283" y="1961155"/>
            <a:ext cx="157131" cy="338038"/>
          </a:xfrm>
          <a:custGeom>
            <a:rect b="b" l="l" r="r" t="t"/>
            <a:pathLst>
              <a:path extrusionOk="0" h="11047" w="5135">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p:nvPr/>
        </p:nvSpPr>
        <p:spPr>
          <a:xfrm>
            <a:off x="183300" y="142800"/>
            <a:ext cx="8777400" cy="4857900"/>
          </a:xfrm>
          <a:prstGeom prst="roundRect">
            <a:avLst>
              <a:gd fmla="val 381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type="title"/>
          </p:nvPr>
        </p:nvSpPr>
        <p:spPr>
          <a:xfrm>
            <a:off x="4991900" y="2241550"/>
            <a:ext cx="2950800" cy="16134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hasCustomPrompt="1" idx="2" type="title"/>
          </p:nvPr>
        </p:nvSpPr>
        <p:spPr>
          <a:xfrm>
            <a:off x="5105625" y="1235475"/>
            <a:ext cx="1250100" cy="841800"/>
          </a:xfrm>
          <a:prstGeom prst="rect">
            <a:avLst/>
          </a:prstGeom>
          <a:solidFill>
            <a:schemeClr val="accent4"/>
          </a:solid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grpSp>
        <p:nvGrpSpPr>
          <p:cNvPr id="16" name="Google Shape;16;p3"/>
          <p:cNvGrpSpPr/>
          <p:nvPr/>
        </p:nvGrpSpPr>
        <p:grpSpPr>
          <a:xfrm>
            <a:off x="-5" y="624227"/>
            <a:ext cx="754756" cy="168907"/>
            <a:chOff x="5906767" y="105437"/>
            <a:chExt cx="687704" cy="153887"/>
          </a:xfrm>
        </p:grpSpPr>
        <p:sp>
          <p:nvSpPr>
            <p:cNvPr id="17" name="Google Shape;17;p3"/>
            <p:cNvSpPr/>
            <p:nvPr/>
          </p:nvSpPr>
          <p:spPr>
            <a:xfrm>
              <a:off x="6053647" y="105437"/>
              <a:ext cx="540824" cy="73226"/>
            </a:xfrm>
            <a:custGeom>
              <a:rect b="b" l="l" r="r" t="t"/>
              <a:pathLst>
                <a:path extrusionOk="0" h="2393" w="17674">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5906767" y="185639"/>
              <a:ext cx="540855" cy="73685"/>
            </a:xfrm>
            <a:custGeom>
              <a:rect b="b" l="l" r="r" t="t"/>
              <a:pathLst>
                <a:path extrusionOk="0" h="2408" w="17675">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 name="Google Shape;19;p3"/>
          <p:cNvGrpSpPr/>
          <p:nvPr/>
        </p:nvGrpSpPr>
        <p:grpSpPr>
          <a:xfrm>
            <a:off x="8494745" y="3569202"/>
            <a:ext cx="754756" cy="168907"/>
            <a:chOff x="5906767" y="105437"/>
            <a:chExt cx="687704" cy="153887"/>
          </a:xfrm>
        </p:grpSpPr>
        <p:sp>
          <p:nvSpPr>
            <p:cNvPr id="20" name="Google Shape;20;p3"/>
            <p:cNvSpPr/>
            <p:nvPr/>
          </p:nvSpPr>
          <p:spPr>
            <a:xfrm>
              <a:off x="6053647" y="105437"/>
              <a:ext cx="540824" cy="73226"/>
            </a:xfrm>
            <a:custGeom>
              <a:rect b="b" l="l" r="r" t="t"/>
              <a:pathLst>
                <a:path extrusionOk="0" h="2393" w="17674">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5906767" y="185639"/>
              <a:ext cx="540855" cy="73685"/>
            </a:xfrm>
            <a:custGeom>
              <a:rect b="b" l="l" r="r" t="t"/>
              <a:pathLst>
                <a:path extrusionOk="0" h="2408" w="17675">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65" name="Shape 165"/>
        <p:cNvGrpSpPr/>
        <p:nvPr/>
      </p:nvGrpSpPr>
      <p:grpSpPr>
        <a:xfrm>
          <a:off x="0" y="0"/>
          <a:ext cx="0" cy="0"/>
          <a:chOff x="0" y="0"/>
          <a:chExt cx="0" cy="0"/>
        </a:xfrm>
      </p:grpSpPr>
      <p:sp>
        <p:nvSpPr>
          <p:cNvPr id="166" name="Google Shape;166;p21"/>
          <p:cNvSpPr/>
          <p:nvPr/>
        </p:nvSpPr>
        <p:spPr>
          <a:xfrm>
            <a:off x="183300" y="142800"/>
            <a:ext cx="8777400" cy="4857900"/>
          </a:xfrm>
          <a:prstGeom prst="roundRect">
            <a:avLst>
              <a:gd fmla="val 381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8" name="Google Shape;168;p21"/>
          <p:cNvSpPr txBox="1"/>
          <p:nvPr>
            <p:ph idx="1" type="subTitle"/>
          </p:nvPr>
        </p:nvSpPr>
        <p:spPr>
          <a:xfrm>
            <a:off x="720000" y="2171599"/>
            <a:ext cx="22620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69" name="Google Shape;169;p21"/>
          <p:cNvSpPr txBox="1"/>
          <p:nvPr>
            <p:ph idx="2" type="subTitle"/>
          </p:nvPr>
        </p:nvSpPr>
        <p:spPr>
          <a:xfrm>
            <a:off x="3440998" y="2171599"/>
            <a:ext cx="22620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70" name="Google Shape;170;p21"/>
          <p:cNvSpPr txBox="1"/>
          <p:nvPr>
            <p:ph idx="3" type="subTitle"/>
          </p:nvPr>
        </p:nvSpPr>
        <p:spPr>
          <a:xfrm>
            <a:off x="6162002" y="2171599"/>
            <a:ext cx="22620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71" name="Google Shape;171;p21"/>
          <p:cNvSpPr txBox="1"/>
          <p:nvPr>
            <p:ph idx="4" type="subTitle"/>
          </p:nvPr>
        </p:nvSpPr>
        <p:spPr>
          <a:xfrm>
            <a:off x="720000" y="1788525"/>
            <a:ext cx="2262000" cy="375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20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172" name="Google Shape;172;p21"/>
          <p:cNvSpPr txBox="1"/>
          <p:nvPr>
            <p:ph idx="5" type="subTitle"/>
          </p:nvPr>
        </p:nvSpPr>
        <p:spPr>
          <a:xfrm>
            <a:off x="3441001" y="1788525"/>
            <a:ext cx="2262000" cy="375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20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173" name="Google Shape;173;p21"/>
          <p:cNvSpPr txBox="1"/>
          <p:nvPr>
            <p:ph idx="6" type="subTitle"/>
          </p:nvPr>
        </p:nvSpPr>
        <p:spPr>
          <a:xfrm>
            <a:off x="6162003" y="1788525"/>
            <a:ext cx="2262000" cy="375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20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174" name="Google Shape;174;p21"/>
          <p:cNvSpPr/>
          <p:nvPr/>
        </p:nvSpPr>
        <p:spPr>
          <a:xfrm>
            <a:off x="5432983" y="201455"/>
            <a:ext cx="157131" cy="338038"/>
          </a:xfrm>
          <a:custGeom>
            <a:rect b="b" l="l" r="r" t="t"/>
            <a:pathLst>
              <a:path extrusionOk="0" h="11047" w="5135">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 name="Google Shape;175;p21"/>
          <p:cNvGrpSpPr/>
          <p:nvPr/>
        </p:nvGrpSpPr>
        <p:grpSpPr>
          <a:xfrm>
            <a:off x="-8" y="4268037"/>
            <a:ext cx="687704" cy="153887"/>
            <a:chOff x="5906767" y="105437"/>
            <a:chExt cx="687704" cy="153887"/>
          </a:xfrm>
        </p:grpSpPr>
        <p:sp>
          <p:nvSpPr>
            <p:cNvPr id="176" name="Google Shape;176;p21"/>
            <p:cNvSpPr/>
            <p:nvPr/>
          </p:nvSpPr>
          <p:spPr>
            <a:xfrm>
              <a:off x="6053647" y="105437"/>
              <a:ext cx="540824" cy="73226"/>
            </a:xfrm>
            <a:custGeom>
              <a:rect b="b" l="l" r="r" t="t"/>
              <a:pathLst>
                <a:path extrusionOk="0" h="2393" w="17674">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1"/>
            <p:cNvSpPr/>
            <p:nvPr/>
          </p:nvSpPr>
          <p:spPr>
            <a:xfrm>
              <a:off x="5906767" y="185639"/>
              <a:ext cx="540855" cy="73685"/>
            </a:xfrm>
            <a:custGeom>
              <a:rect b="b" l="l" r="r" t="t"/>
              <a:pathLst>
                <a:path extrusionOk="0" h="2408" w="17675">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78" name="Shape 178"/>
        <p:cNvGrpSpPr/>
        <p:nvPr/>
      </p:nvGrpSpPr>
      <p:grpSpPr>
        <a:xfrm>
          <a:off x="0" y="0"/>
          <a:ext cx="0" cy="0"/>
          <a:chOff x="0" y="0"/>
          <a:chExt cx="0" cy="0"/>
        </a:xfrm>
      </p:grpSpPr>
      <p:sp>
        <p:nvSpPr>
          <p:cNvPr id="179" name="Google Shape;179;p22"/>
          <p:cNvSpPr/>
          <p:nvPr/>
        </p:nvSpPr>
        <p:spPr>
          <a:xfrm>
            <a:off x="183300" y="142800"/>
            <a:ext cx="8777400" cy="4857900"/>
          </a:xfrm>
          <a:prstGeom prst="roundRect">
            <a:avLst>
              <a:gd fmla="val 381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1" name="Google Shape;181;p22"/>
          <p:cNvSpPr txBox="1"/>
          <p:nvPr>
            <p:ph idx="1" type="subTitle"/>
          </p:nvPr>
        </p:nvSpPr>
        <p:spPr>
          <a:xfrm>
            <a:off x="1145913" y="1825100"/>
            <a:ext cx="29019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82" name="Google Shape;182;p22"/>
          <p:cNvSpPr txBox="1"/>
          <p:nvPr>
            <p:ph idx="2" type="subTitle"/>
          </p:nvPr>
        </p:nvSpPr>
        <p:spPr>
          <a:xfrm>
            <a:off x="5096197" y="1825100"/>
            <a:ext cx="29019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83" name="Google Shape;183;p22"/>
          <p:cNvSpPr txBox="1"/>
          <p:nvPr>
            <p:ph idx="3" type="subTitle"/>
          </p:nvPr>
        </p:nvSpPr>
        <p:spPr>
          <a:xfrm>
            <a:off x="1145913" y="3485675"/>
            <a:ext cx="29019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84" name="Google Shape;184;p22"/>
          <p:cNvSpPr txBox="1"/>
          <p:nvPr>
            <p:ph idx="4" type="subTitle"/>
          </p:nvPr>
        </p:nvSpPr>
        <p:spPr>
          <a:xfrm>
            <a:off x="5096197" y="3485675"/>
            <a:ext cx="29019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85" name="Google Shape;185;p22"/>
          <p:cNvSpPr txBox="1"/>
          <p:nvPr>
            <p:ph idx="5" type="subTitle"/>
          </p:nvPr>
        </p:nvSpPr>
        <p:spPr>
          <a:xfrm>
            <a:off x="1145913" y="1455550"/>
            <a:ext cx="29019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Epilogue"/>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Epilogue"/>
              <a:buNone/>
              <a:defRPr b="1" sz="2400">
                <a:latin typeface="Epilogue"/>
                <a:ea typeface="Epilogue"/>
                <a:cs typeface="Epilogue"/>
                <a:sym typeface="Epilogue"/>
              </a:defRPr>
            </a:lvl2pPr>
            <a:lvl3pPr lvl="2" rtl="0" algn="ctr">
              <a:lnSpc>
                <a:spcPct val="100000"/>
              </a:lnSpc>
              <a:spcBef>
                <a:spcPts val="0"/>
              </a:spcBef>
              <a:spcAft>
                <a:spcPts val="0"/>
              </a:spcAft>
              <a:buSzPts val="2400"/>
              <a:buFont typeface="Epilogue"/>
              <a:buNone/>
              <a:defRPr b="1" sz="2400">
                <a:latin typeface="Epilogue"/>
                <a:ea typeface="Epilogue"/>
                <a:cs typeface="Epilogue"/>
                <a:sym typeface="Epilogue"/>
              </a:defRPr>
            </a:lvl3pPr>
            <a:lvl4pPr lvl="3" rtl="0" algn="ctr">
              <a:lnSpc>
                <a:spcPct val="100000"/>
              </a:lnSpc>
              <a:spcBef>
                <a:spcPts val="0"/>
              </a:spcBef>
              <a:spcAft>
                <a:spcPts val="0"/>
              </a:spcAft>
              <a:buSzPts val="2400"/>
              <a:buFont typeface="Epilogue"/>
              <a:buNone/>
              <a:defRPr b="1" sz="2400">
                <a:latin typeface="Epilogue"/>
                <a:ea typeface="Epilogue"/>
                <a:cs typeface="Epilogue"/>
                <a:sym typeface="Epilogue"/>
              </a:defRPr>
            </a:lvl4pPr>
            <a:lvl5pPr lvl="4" rtl="0" algn="ctr">
              <a:lnSpc>
                <a:spcPct val="100000"/>
              </a:lnSpc>
              <a:spcBef>
                <a:spcPts val="0"/>
              </a:spcBef>
              <a:spcAft>
                <a:spcPts val="0"/>
              </a:spcAft>
              <a:buSzPts val="2400"/>
              <a:buFont typeface="Epilogue"/>
              <a:buNone/>
              <a:defRPr b="1" sz="2400">
                <a:latin typeface="Epilogue"/>
                <a:ea typeface="Epilogue"/>
                <a:cs typeface="Epilogue"/>
                <a:sym typeface="Epilogue"/>
              </a:defRPr>
            </a:lvl5pPr>
            <a:lvl6pPr lvl="5" rtl="0" algn="ctr">
              <a:lnSpc>
                <a:spcPct val="100000"/>
              </a:lnSpc>
              <a:spcBef>
                <a:spcPts val="0"/>
              </a:spcBef>
              <a:spcAft>
                <a:spcPts val="0"/>
              </a:spcAft>
              <a:buSzPts val="2400"/>
              <a:buFont typeface="Epilogue"/>
              <a:buNone/>
              <a:defRPr b="1" sz="2400">
                <a:latin typeface="Epilogue"/>
                <a:ea typeface="Epilogue"/>
                <a:cs typeface="Epilogue"/>
                <a:sym typeface="Epilogue"/>
              </a:defRPr>
            </a:lvl6pPr>
            <a:lvl7pPr lvl="6" rtl="0" algn="ctr">
              <a:lnSpc>
                <a:spcPct val="100000"/>
              </a:lnSpc>
              <a:spcBef>
                <a:spcPts val="0"/>
              </a:spcBef>
              <a:spcAft>
                <a:spcPts val="0"/>
              </a:spcAft>
              <a:buSzPts val="2400"/>
              <a:buFont typeface="Epilogue"/>
              <a:buNone/>
              <a:defRPr b="1" sz="2400">
                <a:latin typeface="Epilogue"/>
                <a:ea typeface="Epilogue"/>
                <a:cs typeface="Epilogue"/>
                <a:sym typeface="Epilogue"/>
              </a:defRPr>
            </a:lvl7pPr>
            <a:lvl8pPr lvl="7" rtl="0" algn="ctr">
              <a:lnSpc>
                <a:spcPct val="100000"/>
              </a:lnSpc>
              <a:spcBef>
                <a:spcPts val="0"/>
              </a:spcBef>
              <a:spcAft>
                <a:spcPts val="0"/>
              </a:spcAft>
              <a:buSzPts val="2400"/>
              <a:buFont typeface="Epilogue"/>
              <a:buNone/>
              <a:defRPr b="1" sz="2400">
                <a:latin typeface="Epilogue"/>
                <a:ea typeface="Epilogue"/>
                <a:cs typeface="Epilogue"/>
                <a:sym typeface="Epilogue"/>
              </a:defRPr>
            </a:lvl8pPr>
            <a:lvl9pPr lvl="8" rtl="0" algn="ctr">
              <a:lnSpc>
                <a:spcPct val="100000"/>
              </a:lnSpc>
              <a:spcBef>
                <a:spcPts val="0"/>
              </a:spcBef>
              <a:spcAft>
                <a:spcPts val="0"/>
              </a:spcAft>
              <a:buSzPts val="2400"/>
              <a:buFont typeface="Epilogue"/>
              <a:buNone/>
              <a:defRPr b="1" sz="2400">
                <a:latin typeface="Epilogue"/>
                <a:ea typeface="Epilogue"/>
                <a:cs typeface="Epilogue"/>
                <a:sym typeface="Epilogue"/>
              </a:defRPr>
            </a:lvl9pPr>
          </a:lstStyle>
          <a:p/>
        </p:txBody>
      </p:sp>
      <p:sp>
        <p:nvSpPr>
          <p:cNvPr id="186" name="Google Shape;186;p22"/>
          <p:cNvSpPr txBox="1"/>
          <p:nvPr>
            <p:ph idx="6" type="subTitle"/>
          </p:nvPr>
        </p:nvSpPr>
        <p:spPr>
          <a:xfrm>
            <a:off x="1145913" y="3116200"/>
            <a:ext cx="29019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Epilogue"/>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Epilogue"/>
              <a:buNone/>
              <a:defRPr b="1" sz="2400">
                <a:latin typeface="Epilogue"/>
                <a:ea typeface="Epilogue"/>
                <a:cs typeface="Epilogue"/>
                <a:sym typeface="Epilogue"/>
              </a:defRPr>
            </a:lvl2pPr>
            <a:lvl3pPr lvl="2" rtl="0" algn="ctr">
              <a:lnSpc>
                <a:spcPct val="100000"/>
              </a:lnSpc>
              <a:spcBef>
                <a:spcPts val="0"/>
              </a:spcBef>
              <a:spcAft>
                <a:spcPts val="0"/>
              </a:spcAft>
              <a:buSzPts val="2400"/>
              <a:buFont typeface="Epilogue"/>
              <a:buNone/>
              <a:defRPr b="1" sz="2400">
                <a:latin typeface="Epilogue"/>
                <a:ea typeface="Epilogue"/>
                <a:cs typeface="Epilogue"/>
                <a:sym typeface="Epilogue"/>
              </a:defRPr>
            </a:lvl3pPr>
            <a:lvl4pPr lvl="3" rtl="0" algn="ctr">
              <a:lnSpc>
                <a:spcPct val="100000"/>
              </a:lnSpc>
              <a:spcBef>
                <a:spcPts val="0"/>
              </a:spcBef>
              <a:spcAft>
                <a:spcPts val="0"/>
              </a:spcAft>
              <a:buSzPts val="2400"/>
              <a:buFont typeface="Epilogue"/>
              <a:buNone/>
              <a:defRPr b="1" sz="2400">
                <a:latin typeface="Epilogue"/>
                <a:ea typeface="Epilogue"/>
                <a:cs typeface="Epilogue"/>
                <a:sym typeface="Epilogue"/>
              </a:defRPr>
            </a:lvl4pPr>
            <a:lvl5pPr lvl="4" rtl="0" algn="ctr">
              <a:lnSpc>
                <a:spcPct val="100000"/>
              </a:lnSpc>
              <a:spcBef>
                <a:spcPts val="0"/>
              </a:spcBef>
              <a:spcAft>
                <a:spcPts val="0"/>
              </a:spcAft>
              <a:buSzPts val="2400"/>
              <a:buFont typeface="Epilogue"/>
              <a:buNone/>
              <a:defRPr b="1" sz="2400">
                <a:latin typeface="Epilogue"/>
                <a:ea typeface="Epilogue"/>
                <a:cs typeface="Epilogue"/>
                <a:sym typeface="Epilogue"/>
              </a:defRPr>
            </a:lvl5pPr>
            <a:lvl6pPr lvl="5" rtl="0" algn="ctr">
              <a:lnSpc>
                <a:spcPct val="100000"/>
              </a:lnSpc>
              <a:spcBef>
                <a:spcPts val="0"/>
              </a:spcBef>
              <a:spcAft>
                <a:spcPts val="0"/>
              </a:spcAft>
              <a:buSzPts val="2400"/>
              <a:buFont typeface="Epilogue"/>
              <a:buNone/>
              <a:defRPr b="1" sz="2400">
                <a:latin typeface="Epilogue"/>
                <a:ea typeface="Epilogue"/>
                <a:cs typeface="Epilogue"/>
                <a:sym typeface="Epilogue"/>
              </a:defRPr>
            </a:lvl6pPr>
            <a:lvl7pPr lvl="6" rtl="0" algn="ctr">
              <a:lnSpc>
                <a:spcPct val="100000"/>
              </a:lnSpc>
              <a:spcBef>
                <a:spcPts val="0"/>
              </a:spcBef>
              <a:spcAft>
                <a:spcPts val="0"/>
              </a:spcAft>
              <a:buSzPts val="2400"/>
              <a:buFont typeface="Epilogue"/>
              <a:buNone/>
              <a:defRPr b="1" sz="2400">
                <a:latin typeface="Epilogue"/>
                <a:ea typeface="Epilogue"/>
                <a:cs typeface="Epilogue"/>
                <a:sym typeface="Epilogue"/>
              </a:defRPr>
            </a:lvl7pPr>
            <a:lvl8pPr lvl="7" rtl="0" algn="ctr">
              <a:lnSpc>
                <a:spcPct val="100000"/>
              </a:lnSpc>
              <a:spcBef>
                <a:spcPts val="0"/>
              </a:spcBef>
              <a:spcAft>
                <a:spcPts val="0"/>
              </a:spcAft>
              <a:buSzPts val="2400"/>
              <a:buFont typeface="Epilogue"/>
              <a:buNone/>
              <a:defRPr b="1" sz="2400">
                <a:latin typeface="Epilogue"/>
                <a:ea typeface="Epilogue"/>
                <a:cs typeface="Epilogue"/>
                <a:sym typeface="Epilogue"/>
              </a:defRPr>
            </a:lvl8pPr>
            <a:lvl9pPr lvl="8" rtl="0" algn="ctr">
              <a:lnSpc>
                <a:spcPct val="100000"/>
              </a:lnSpc>
              <a:spcBef>
                <a:spcPts val="0"/>
              </a:spcBef>
              <a:spcAft>
                <a:spcPts val="0"/>
              </a:spcAft>
              <a:buSzPts val="2400"/>
              <a:buFont typeface="Epilogue"/>
              <a:buNone/>
              <a:defRPr b="1" sz="2400">
                <a:latin typeface="Epilogue"/>
                <a:ea typeface="Epilogue"/>
                <a:cs typeface="Epilogue"/>
                <a:sym typeface="Epilogue"/>
              </a:defRPr>
            </a:lvl9pPr>
          </a:lstStyle>
          <a:p/>
        </p:txBody>
      </p:sp>
      <p:sp>
        <p:nvSpPr>
          <p:cNvPr id="187" name="Google Shape;187;p22"/>
          <p:cNvSpPr txBox="1"/>
          <p:nvPr>
            <p:ph idx="7" type="subTitle"/>
          </p:nvPr>
        </p:nvSpPr>
        <p:spPr>
          <a:xfrm>
            <a:off x="5096169" y="1455550"/>
            <a:ext cx="29019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Epilogue"/>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Epilogue"/>
              <a:buNone/>
              <a:defRPr b="1" sz="2400">
                <a:latin typeface="Epilogue"/>
                <a:ea typeface="Epilogue"/>
                <a:cs typeface="Epilogue"/>
                <a:sym typeface="Epilogue"/>
              </a:defRPr>
            </a:lvl2pPr>
            <a:lvl3pPr lvl="2" rtl="0" algn="ctr">
              <a:lnSpc>
                <a:spcPct val="100000"/>
              </a:lnSpc>
              <a:spcBef>
                <a:spcPts val="0"/>
              </a:spcBef>
              <a:spcAft>
                <a:spcPts val="0"/>
              </a:spcAft>
              <a:buSzPts val="2400"/>
              <a:buFont typeface="Epilogue"/>
              <a:buNone/>
              <a:defRPr b="1" sz="2400">
                <a:latin typeface="Epilogue"/>
                <a:ea typeface="Epilogue"/>
                <a:cs typeface="Epilogue"/>
                <a:sym typeface="Epilogue"/>
              </a:defRPr>
            </a:lvl3pPr>
            <a:lvl4pPr lvl="3" rtl="0" algn="ctr">
              <a:lnSpc>
                <a:spcPct val="100000"/>
              </a:lnSpc>
              <a:spcBef>
                <a:spcPts val="0"/>
              </a:spcBef>
              <a:spcAft>
                <a:spcPts val="0"/>
              </a:spcAft>
              <a:buSzPts val="2400"/>
              <a:buFont typeface="Epilogue"/>
              <a:buNone/>
              <a:defRPr b="1" sz="2400">
                <a:latin typeface="Epilogue"/>
                <a:ea typeface="Epilogue"/>
                <a:cs typeface="Epilogue"/>
                <a:sym typeface="Epilogue"/>
              </a:defRPr>
            </a:lvl4pPr>
            <a:lvl5pPr lvl="4" rtl="0" algn="ctr">
              <a:lnSpc>
                <a:spcPct val="100000"/>
              </a:lnSpc>
              <a:spcBef>
                <a:spcPts val="0"/>
              </a:spcBef>
              <a:spcAft>
                <a:spcPts val="0"/>
              </a:spcAft>
              <a:buSzPts val="2400"/>
              <a:buFont typeface="Epilogue"/>
              <a:buNone/>
              <a:defRPr b="1" sz="2400">
                <a:latin typeface="Epilogue"/>
                <a:ea typeface="Epilogue"/>
                <a:cs typeface="Epilogue"/>
                <a:sym typeface="Epilogue"/>
              </a:defRPr>
            </a:lvl5pPr>
            <a:lvl6pPr lvl="5" rtl="0" algn="ctr">
              <a:lnSpc>
                <a:spcPct val="100000"/>
              </a:lnSpc>
              <a:spcBef>
                <a:spcPts val="0"/>
              </a:spcBef>
              <a:spcAft>
                <a:spcPts val="0"/>
              </a:spcAft>
              <a:buSzPts val="2400"/>
              <a:buFont typeface="Epilogue"/>
              <a:buNone/>
              <a:defRPr b="1" sz="2400">
                <a:latin typeface="Epilogue"/>
                <a:ea typeface="Epilogue"/>
                <a:cs typeface="Epilogue"/>
                <a:sym typeface="Epilogue"/>
              </a:defRPr>
            </a:lvl6pPr>
            <a:lvl7pPr lvl="6" rtl="0" algn="ctr">
              <a:lnSpc>
                <a:spcPct val="100000"/>
              </a:lnSpc>
              <a:spcBef>
                <a:spcPts val="0"/>
              </a:spcBef>
              <a:spcAft>
                <a:spcPts val="0"/>
              </a:spcAft>
              <a:buSzPts val="2400"/>
              <a:buFont typeface="Epilogue"/>
              <a:buNone/>
              <a:defRPr b="1" sz="2400">
                <a:latin typeface="Epilogue"/>
                <a:ea typeface="Epilogue"/>
                <a:cs typeface="Epilogue"/>
                <a:sym typeface="Epilogue"/>
              </a:defRPr>
            </a:lvl7pPr>
            <a:lvl8pPr lvl="7" rtl="0" algn="ctr">
              <a:lnSpc>
                <a:spcPct val="100000"/>
              </a:lnSpc>
              <a:spcBef>
                <a:spcPts val="0"/>
              </a:spcBef>
              <a:spcAft>
                <a:spcPts val="0"/>
              </a:spcAft>
              <a:buSzPts val="2400"/>
              <a:buFont typeface="Epilogue"/>
              <a:buNone/>
              <a:defRPr b="1" sz="2400">
                <a:latin typeface="Epilogue"/>
                <a:ea typeface="Epilogue"/>
                <a:cs typeface="Epilogue"/>
                <a:sym typeface="Epilogue"/>
              </a:defRPr>
            </a:lvl8pPr>
            <a:lvl9pPr lvl="8" rtl="0" algn="ctr">
              <a:lnSpc>
                <a:spcPct val="100000"/>
              </a:lnSpc>
              <a:spcBef>
                <a:spcPts val="0"/>
              </a:spcBef>
              <a:spcAft>
                <a:spcPts val="0"/>
              </a:spcAft>
              <a:buSzPts val="2400"/>
              <a:buFont typeface="Epilogue"/>
              <a:buNone/>
              <a:defRPr b="1" sz="2400">
                <a:latin typeface="Epilogue"/>
                <a:ea typeface="Epilogue"/>
                <a:cs typeface="Epilogue"/>
                <a:sym typeface="Epilogue"/>
              </a:defRPr>
            </a:lvl9pPr>
          </a:lstStyle>
          <a:p/>
        </p:txBody>
      </p:sp>
      <p:sp>
        <p:nvSpPr>
          <p:cNvPr id="188" name="Google Shape;188;p22"/>
          <p:cNvSpPr txBox="1"/>
          <p:nvPr>
            <p:ph idx="8" type="subTitle"/>
          </p:nvPr>
        </p:nvSpPr>
        <p:spPr>
          <a:xfrm>
            <a:off x="5096169" y="3116200"/>
            <a:ext cx="29019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Epilogue"/>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Epilogue"/>
              <a:buNone/>
              <a:defRPr b="1" sz="2400">
                <a:latin typeface="Epilogue"/>
                <a:ea typeface="Epilogue"/>
                <a:cs typeface="Epilogue"/>
                <a:sym typeface="Epilogue"/>
              </a:defRPr>
            </a:lvl2pPr>
            <a:lvl3pPr lvl="2" rtl="0" algn="ctr">
              <a:lnSpc>
                <a:spcPct val="100000"/>
              </a:lnSpc>
              <a:spcBef>
                <a:spcPts val="0"/>
              </a:spcBef>
              <a:spcAft>
                <a:spcPts val="0"/>
              </a:spcAft>
              <a:buSzPts val="2400"/>
              <a:buFont typeface="Epilogue"/>
              <a:buNone/>
              <a:defRPr b="1" sz="2400">
                <a:latin typeface="Epilogue"/>
                <a:ea typeface="Epilogue"/>
                <a:cs typeface="Epilogue"/>
                <a:sym typeface="Epilogue"/>
              </a:defRPr>
            </a:lvl3pPr>
            <a:lvl4pPr lvl="3" rtl="0" algn="ctr">
              <a:lnSpc>
                <a:spcPct val="100000"/>
              </a:lnSpc>
              <a:spcBef>
                <a:spcPts val="0"/>
              </a:spcBef>
              <a:spcAft>
                <a:spcPts val="0"/>
              </a:spcAft>
              <a:buSzPts val="2400"/>
              <a:buFont typeface="Epilogue"/>
              <a:buNone/>
              <a:defRPr b="1" sz="2400">
                <a:latin typeface="Epilogue"/>
                <a:ea typeface="Epilogue"/>
                <a:cs typeface="Epilogue"/>
                <a:sym typeface="Epilogue"/>
              </a:defRPr>
            </a:lvl4pPr>
            <a:lvl5pPr lvl="4" rtl="0" algn="ctr">
              <a:lnSpc>
                <a:spcPct val="100000"/>
              </a:lnSpc>
              <a:spcBef>
                <a:spcPts val="0"/>
              </a:spcBef>
              <a:spcAft>
                <a:spcPts val="0"/>
              </a:spcAft>
              <a:buSzPts val="2400"/>
              <a:buFont typeface="Epilogue"/>
              <a:buNone/>
              <a:defRPr b="1" sz="2400">
                <a:latin typeface="Epilogue"/>
                <a:ea typeface="Epilogue"/>
                <a:cs typeface="Epilogue"/>
                <a:sym typeface="Epilogue"/>
              </a:defRPr>
            </a:lvl5pPr>
            <a:lvl6pPr lvl="5" rtl="0" algn="ctr">
              <a:lnSpc>
                <a:spcPct val="100000"/>
              </a:lnSpc>
              <a:spcBef>
                <a:spcPts val="0"/>
              </a:spcBef>
              <a:spcAft>
                <a:spcPts val="0"/>
              </a:spcAft>
              <a:buSzPts val="2400"/>
              <a:buFont typeface="Epilogue"/>
              <a:buNone/>
              <a:defRPr b="1" sz="2400">
                <a:latin typeface="Epilogue"/>
                <a:ea typeface="Epilogue"/>
                <a:cs typeface="Epilogue"/>
                <a:sym typeface="Epilogue"/>
              </a:defRPr>
            </a:lvl6pPr>
            <a:lvl7pPr lvl="6" rtl="0" algn="ctr">
              <a:lnSpc>
                <a:spcPct val="100000"/>
              </a:lnSpc>
              <a:spcBef>
                <a:spcPts val="0"/>
              </a:spcBef>
              <a:spcAft>
                <a:spcPts val="0"/>
              </a:spcAft>
              <a:buSzPts val="2400"/>
              <a:buFont typeface="Epilogue"/>
              <a:buNone/>
              <a:defRPr b="1" sz="2400">
                <a:latin typeface="Epilogue"/>
                <a:ea typeface="Epilogue"/>
                <a:cs typeface="Epilogue"/>
                <a:sym typeface="Epilogue"/>
              </a:defRPr>
            </a:lvl7pPr>
            <a:lvl8pPr lvl="7" rtl="0" algn="ctr">
              <a:lnSpc>
                <a:spcPct val="100000"/>
              </a:lnSpc>
              <a:spcBef>
                <a:spcPts val="0"/>
              </a:spcBef>
              <a:spcAft>
                <a:spcPts val="0"/>
              </a:spcAft>
              <a:buSzPts val="2400"/>
              <a:buFont typeface="Epilogue"/>
              <a:buNone/>
              <a:defRPr b="1" sz="2400">
                <a:latin typeface="Epilogue"/>
                <a:ea typeface="Epilogue"/>
                <a:cs typeface="Epilogue"/>
                <a:sym typeface="Epilogue"/>
              </a:defRPr>
            </a:lvl8pPr>
            <a:lvl9pPr lvl="8" rtl="0" algn="ctr">
              <a:lnSpc>
                <a:spcPct val="100000"/>
              </a:lnSpc>
              <a:spcBef>
                <a:spcPts val="0"/>
              </a:spcBef>
              <a:spcAft>
                <a:spcPts val="0"/>
              </a:spcAft>
              <a:buSzPts val="2400"/>
              <a:buFont typeface="Epilogue"/>
              <a:buNone/>
              <a:defRPr b="1" sz="2400">
                <a:latin typeface="Epilogue"/>
                <a:ea typeface="Epilogue"/>
                <a:cs typeface="Epilogue"/>
                <a:sym typeface="Epilogue"/>
              </a:defRPr>
            </a:lvl9pPr>
          </a:lstStyle>
          <a:p/>
        </p:txBody>
      </p:sp>
      <p:sp>
        <p:nvSpPr>
          <p:cNvPr id="189" name="Google Shape;189;p22"/>
          <p:cNvSpPr/>
          <p:nvPr/>
        </p:nvSpPr>
        <p:spPr>
          <a:xfrm>
            <a:off x="8423997" y="1475482"/>
            <a:ext cx="338038" cy="337243"/>
          </a:xfrm>
          <a:custGeom>
            <a:rect b="b" l="l" r="r" t="t"/>
            <a:pathLst>
              <a:path extrusionOk="0" h="11021" w="11047">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2"/>
          <p:cNvSpPr/>
          <p:nvPr/>
        </p:nvSpPr>
        <p:spPr>
          <a:xfrm>
            <a:off x="3722433" y="4561330"/>
            <a:ext cx="157131" cy="338038"/>
          </a:xfrm>
          <a:custGeom>
            <a:rect b="b" l="l" r="r" t="t"/>
            <a:pathLst>
              <a:path extrusionOk="0" h="11047" w="5135">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2"/>
          <p:cNvSpPr/>
          <p:nvPr/>
        </p:nvSpPr>
        <p:spPr>
          <a:xfrm>
            <a:off x="6277645" y="201455"/>
            <a:ext cx="157131" cy="338038"/>
          </a:xfrm>
          <a:custGeom>
            <a:rect b="b" l="l" r="r" t="t"/>
            <a:pathLst>
              <a:path extrusionOk="0" h="11047" w="5135">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 name="Google Shape;192;p22"/>
          <p:cNvGrpSpPr/>
          <p:nvPr/>
        </p:nvGrpSpPr>
        <p:grpSpPr>
          <a:xfrm>
            <a:off x="32292" y="2097812"/>
            <a:ext cx="687704" cy="153887"/>
            <a:chOff x="5906767" y="105437"/>
            <a:chExt cx="687704" cy="153887"/>
          </a:xfrm>
        </p:grpSpPr>
        <p:sp>
          <p:nvSpPr>
            <p:cNvPr id="193" name="Google Shape;193;p22"/>
            <p:cNvSpPr/>
            <p:nvPr/>
          </p:nvSpPr>
          <p:spPr>
            <a:xfrm>
              <a:off x="6053647" y="105437"/>
              <a:ext cx="540824" cy="73226"/>
            </a:xfrm>
            <a:custGeom>
              <a:rect b="b" l="l" r="r" t="t"/>
              <a:pathLst>
                <a:path extrusionOk="0" h="2393" w="17674">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2"/>
            <p:cNvSpPr/>
            <p:nvPr/>
          </p:nvSpPr>
          <p:spPr>
            <a:xfrm>
              <a:off x="5906767" y="185639"/>
              <a:ext cx="540855" cy="73685"/>
            </a:xfrm>
            <a:custGeom>
              <a:rect b="b" l="l" r="r" t="t"/>
              <a:pathLst>
                <a:path extrusionOk="0" h="2408" w="17675">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95" name="Shape 195"/>
        <p:cNvGrpSpPr/>
        <p:nvPr/>
      </p:nvGrpSpPr>
      <p:grpSpPr>
        <a:xfrm>
          <a:off x="0" y="0"/>
          <a:ext cx="0" cy="0"/>
          <a:chOff x="0" y="0"/>
          <a:chExt cx="0" cy="0"/>
        </a:xfrm>
      </p:grpSpPr>
      <p:sp>
        <p:nvSpPr>
          <p:cNvPr id="196" name="Google Shape;196;p23"/>
          <p:cNvSpPr/>
          <p:nvPr/>
        </p:nvSpPr>
        <p:spPr>
          <a:xfrm>
            <a:off x="183300" y="142800"/>
            <a:ext cx="8777400" cy="4857900"/>
          </a:xfrm>
          <a:prstGeom prst="roundRect">
            <a:avLst>
              <a:gd fmla="val 381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8" name="Google Shape;198;p23"/>
          <p:cNvSpPr txBox="1"/>
          <p:nvPr>
            <p:ph idx="1" type="subTitle"/>
          </p:nvPr>
        </p:nvSpPr>
        <p:spPr>
          <a:xfrm>
            <a:off x="720000" y="1643009"/>
            <a:ext cx="20424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99" name="Google Shape;199;p23"/>
          <p:cNvSpPr txBox="1"/>
          <p:nvPr>
            <p:ph idx="2" type="subTitle"/>
          </p:nvPr>
        </p:nvSpPr>
        <p:spPr>
          <a:xfrm>
            <a:off x="3551198" y="1643009"/>
            <a:ext cx="20424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00" name="Google Shape;200;p23"/>
          <p:cNvSpPr txBox="1"/>
          <p:nvPr>
            <p:ph idx="3" type="subTitle"/>
          </p:nvPr>
        </p:nvSpPr>
        <p:spPr>
          <a:xfrm>
            <a:off x="720000" y="3435001"/>
            <a:ext cx="20424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01" name="Google Shape;201;p23"/>
          <p:cNvSpPr txBox="1"/>
          <p:nvPr>
            <p:ph idx="4" type="subTitle"/>
          </p:nvPr>
        </p:nvSpPr>
        <p:spPr>
          <a:xfrm>
            <a:off x="3551198" y="3435001"/>
            <a:ext cx="20424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02" name="Google Shape;202;p23"/>
          <p:cNvSpPr txBox="1"/>
          <p:nvPr>
            <p:ph idx="5" type="subTitle"/>
          </p:nvPr>
        </p:nvSpPr>
        <p:spPr>
          <a:xfrm>
            <a:off x="6385368" y="1643009"/>
            <a:ext cx="20424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03" name="Google Shape;203;p23"/>
          <p:cNvSpPr txBox="1"/>
          <p:nvPr>
            <p:ph idx="6" type="subTitle"/>
          </p:nvPr>
        </p:nvSpPr>
        <p:spPr>
          <a:xfrm>
            <a:off x="6385368" y="3435001"/>
            <a:ext cx="20424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04" name="Google Shape;204;p23"/>
          <p:cNvSpPr txBox="1"/>
          <p:nvPr>
            <p:ph idx="7" type="subTitle"/>
          </p:nvPr>
        </p:nvSpPr>
        <p:spPr>
          <a:xfrm>
            <a:off x="720000" y="1269113"/>
            <a:ext cx="20454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Epilogue"/>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Epilogue"/>
              <a:buNone/>
              <a:defRPr b="1" sz="2400">
                <a:latin typeface="Epilogue"/>
                <a:ea typeface="Epilogue"/>
                <a:cs typeface="Epilogue"/>
                <a:sym typeface="Epilogue"/>
              </a:defRPr>
            </a:lvl2pPr>
            <a:lvl3pPr lvl="2" rtl="0" algn="ctr">
              <a:lnSpc>
                <a:spcPct val="100000"/>
              </a:lnSpc>
              <a:spcBef>
                <a:spcPts val="0"/>
              </a:spcBef>
              <a:spcAft>
                <a:spcPts val="0"/>
              </a:spcAft>
              <a:buSzPts val="2400"/>
              <a:buFont typeface="Epilogue"/>
              <a:buNone/>
              <a:defRPr b="1" sz="2400">
                <a:latin typeface="Epilogue"/>
                <a:ea typeface="Epilogue"/>
                <a:cs typeface="Epilogue"/>
                <a:sym typeface="Epilogue"/>
              </a:defRPr>
            </a:lvl3pPr>
            <a:lvl4pPr lvl="3" rtl="0" algn="ctr">
              <a:lnSpc>
                <a:spcPct val="100000"/>
              </a:lnSpc>
              <a:spcBef>
                <a:spcPts val="0"/>
              </a:spcBef>
              <a:spcAft>
                <a:spcPts val="0"/>
              </a:spcAft>
              <a:buSzPts val="2400"/>
              <a:buFont typeface="Epilogue"/>
              <a:buNone/>
              <a:defRPr b="1" sz="2400">
                <a:latin typeface="Epilogue"/>
                <a:ea typeface="Epilogue"/>
                <a:cs typeface="Epilogue"/>
                <a:sym typeface="Epilogue"/>
              </a:defRPr>
            </a:lvl4pPr>
            <a:lvl5pPr lvl="4" rtl="0" algn="ctr">
              <a:lnSpc>
                <a:spcPct val="100000"/>
              </a:lnSpc>
              <a:spcBef>
                <a:spcPts val="0"/>
              </a:spcBef>
              <a:spcAft>
                <a:spcPts val="0"/>
              </a:spcAft>
              <a:buSzPts val="2400"/>
              <a:buFont typeface="Epilogue"/>
              <a:buNone/>
              <a:defRPr b="1" sz="2400">
                <a:latin typeface="Epilogue"/>
                <a:ea typeface="Epilogue"/>
                <a:cs typeface="Epilogue"/>
                <a:sym typeface="Epilogue"/>
              </a:defRPr>
            </a:lvl5pPr>
            <a:lvl6pPr lvl="5" rtl="0" algn="ctr">
              <a:lnSpc>
                <a:spcPct val="100000"/>
              </a:lnSpc>
              <a:spcBef>
                <a:spcPts val="0"/>
              </a:spcBef>
              <a:spcAft>
                <a:spcPts val="0"/>
              </a:spcAft>
              <a:buSzPts val="2400"/>
              <a:buFont typeface="Epilogue"/>
              <a:buNone/>
              <a:defRPr b="1" sz="2400">
                <a:latin typeface="Epilogue"/>
                <a:ea typeface="Epilogue"/>
                <a:cs typeface="Epilogue"/>
                <a:sym typeface="Epilogue"/>
              </a:defRPr>
            </a:lvl6pPr>
            <a:lvl7pPr lvl="6" rtl="0" algn="ctr">
              <a:lnSpc>
                <a:spcPct val="100000"/>
              </a:lnSpc>
              <a:spcBef>
                <a:spcPts val="0"/>
              </a:spcBef>
              <a:spcAft>
                <a:spcPts val="0"/>
              </a:spcAft>
              <a:buSzPts val="2400"/>
              <a:buFont typeface="Epilogue"/>
              <a:buNone/>
              <a:defRPr b="1" sz="2400">
                <a:latin typeface="Epilogue"/>
                <a:ea typeface="Epilogue"/>
                <a:cs typeface="Epilogue"/>
                <a:sym typeface="Epilogue"/>
              </a:defRPr>
            </a:lvl7pPr>
            <a:lvl8pPr lvl="7" rtl="0" algn="ctr">
              <a:lnSpc>
                <a:spcPct val="100000"/>
              </a:lnSpc>
              <a:spcBef>
                <a:spcPts val="0"/>
              </a:spcBef>
              <a:spcAft>
                <a:spcPts val="0"/>
              </a:spcAft>
              <a:buSzPts val="2400"/>
              <a:buFont typeface="Epilogue"/>
              <a:buNone/>
              <a:defRPr b="1" sz="2400">
                <a:latin typeface="Epilogue"/>
                <a:ea typeface="Epilogue"/>
                <a:cs typeface="Epilogue"/>
                <a:sym typeface="Epilogue"/>
              </a:defRPr>
            </a:lvl8pPr>
            <a:lvl9pPr lvl="8" rtl="0" algn="ctr">
              <a:lnSpc>
                <a:spcPct val="100000"/>
              </a:lnSpc>
              <a:spcBef>
                <a:spcPts val="0"/>
              </a:spcBef>
              <a:spcAft>
                <a:spcPts val="0"/>
              </a:spcAft>
              <a:buSzPts val="2400"/>
              <a:buFont typeface="Epilogue"/>
              <a:buNone/>
              <a:defRPr b="1" sz="2400">
                <a:latin typeface="Epilogue"/>
                <a:ea typeface="Epilogue"/>
                <a:cs typeface="Epilogue"/>
                <a:sym typeface="Epilogue"/>
              </a:defRPr>
            </a:lvl9pPr>
          </a:lstStyle>
          <a:p/>
        </p:txBody>
      </p:sp>
      <p:sp>
        <p:nvSpPr>
          <p:cNvPr id="205" name="Google Shape;205;p23"/>
          <p:cNvSpPr txBox="1"/>
          <p:nvPr>
            <p:ph idx="8" type="subTitle"/>
          </p:nvPr>
        </p:nvSpPr>
        <p:spPr>
          <a:xfrm>
            <a:off x="3551198" y="1269113"/>
            <a:ext cx="20454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Epilogue"/>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Epilogue"/>
              <a:buNone/>
              <a:defRPr b="1" sz="2400">
                <a:latin typeface="Epilogue"/>
                <a:ea typeface="Epilogue"/>
                <a:cs typeface="Epilogue"/>
                <a:sym typeface="Epilogue"/>
              </a:defRPr>
            </a:lvl2pPr>
            <a:lvl3pPr lvl="2" rtl="0" algn="ctr">
              <a:lnSpc>
                <a:spcPct val="100000"/>
              </a:lnSpc>
              <a:spcBef>
                <a:spcPts val="0"/>
              </a:spcBef>
              <a:spcAft>
                <a:spcPts val="0"/>
              </a:spcAft>
              <a:buSzPts val="2400"/>
              <a:buFont typeface="Epilogue"/>
              <a:buNone/>
              <a:defRPr b="1" sz="2400">
                <a:latin typeface="Epilogue"/>
                <a:ea typeface="Epilogue"/>
                <a:cs typeface="Epilogue"/>
                <a:sym typeface="Epilogue"/>
              </a:defRPr>
            </a:lvl3pPr>
            <a:lvl4pPr lvl="3" rtl="0" algn="ctr">
              <a:lnSpc>
                <a:spcPct val="100000"/>
              </a:lnSpc>
              <a:spcBef>
                <a:spcPts val="0"/>
              </a:spcBef>
              <a:spcAft>
                <a:spcPts val="0"/>
              </a:spcAft>
              <a:buSzPts val="2400"/>
              <a:buFont typeface="Epilogue"/>
              <a:buNone/>
              <a:defRPr b="1" sz="2400">
                <a:latin typeface="Epilogue"/>
                <a:ea typeface="Epilogue"/>
                <a:cs typeface="Epilogue"/>
                <a:sym typeface="Epilogue"/>
              </a:defRPr>
            </a:lvl4pPr>
            <a:lvl5pPr lvl="4" rtl="0" algn="ctr">
              <a:lnSpc>
                <a:spcPct val="100000"/>
              </a:lnSpc>
              <a:spcBef>
                <a:spcPts val="0"/>
              </a:spcBef>
              <a:spcAft>
                <a:spcPts val="0"/>
              </a:spcAft>
              <a:buSzPts val="2400"/>
              <a:buFont typeface="Epilogue"/>
              <a:buNone/>
              <a:defRPr b="1" sz="2400">
                <a:latin typeface="Epilogue"/>
                <a:ea typeface="Epilogue"/>
                <a:cs typeface="Epilogue"/>
                <a:sym typeface="Epilogue"/>
              </a:defRPr>
            </a:lvl5pPr>
            <a:lvl6pPr lvl="5" rtl="0" algn="ctr">
              <a:lnSpc>
                <a:spcPct val="100000"/>
              </a:lnSpc>
              <a:spcBef>
                <a:spcPts val="0"/>
              </a:spcBef>
              <a:spcAft>
                <a:spcPts val="0"/>
              </a:spcAft>
              <a:buSzPts val="2400"/>
              <a:buFont typeface="Epilogue"/>
              <a:buNone/>
              <a:defRPr b="1" sz="2400">
                <a:latin typeface="Epilogue"/>
                <a:ea typeface="Epilogue"/>
                <a:cs typeface="Epilogue"/>
                <a:sym typeface="Epilogue"/>
              </a:defRPr>
            </a:lvl6pPr>
            <a:lvl7pPr lvl="6" rtl="0" algn="ctr">
              <a:lnSpc>
                <a:spcPct val="100000"/>
              </a:lnSpc>
              <a:spcBef>
                <a:spcPts val="0"/>
              </a:spcBef>
              <a:spcAft>
                <a:spcPts val="0"/>
              </a:spcAft>
              <a:buSzPts val="2400"/>
              <a:buFont typeface="Epilogue"/>
              <a:buNone/>
              <a:defRPr b="1" sz="2400">
                <a:latin typeface="Epilogue"/>
                <a:ea typeface="Epilogue"/>
                <a:cs typeface="Epilogue"/>
                <a:sym typeface="Epilogue"/>
              </a:defRPr>
            </a:lvl7pPr>
            <a:lvl8pPr lvl="7" rtl="0" algn="ctr">
              <a:lnSpc>
                <a:spcPct val="100000"/>
              </a:lnSpc>
              <a:spcBef>
                <a:spcPts val="0"/>
              </a:spcBef>
              <a:spcAft>
                <a:spcPts val="0"/>
              </a:spcAft>
              <a:buSzPts val="2400"/>
              <a:buFont typeface="Epilogue"/>
              <a:buNone/>
              <a:defRPr b="1" sz="2400">
                <a:latin typeface="Epilogue"/>
                <a:ea typeface="Epilogue"/>
                <a:cs typeface="Epilogue"/>
                <a:sym typeface="Epilogue"/>
              </a:defRPr>
            </a:lvl8pPr>
            <a:lvl9pPr lvl="8" rtl="0" algn="ctr">
              <a:lnSpc>
                <a:spcPct val="100000"/>
              </a:lnSpc>
              <a:spcBef>
                <a:spcPts val="0"/>
              </a:spcBef>
              <a:spcAft>
                <a:spcPts val="0"/>
              </a:spcAft>
              <a:buSzPts val="2400"/>
              <a:buFont typeface="Epilogue"/>
              <a:buNone/>
              <a:defRPr b="1" sz="2400">
                <a:latin typeface="Epilogue"/>
                <a:ea typeface="Epilogue"/>
                <a:cs typeface="Epilogue"/>
                <a:sym typeface="Epilogue"/>
              </a:defRPr>
            </a:lvl9pPr>
          </a:lstStyle>
          <a:p/>
        </p:txBody>
      </p:sp>
      <p:sp>
        <p:nvSpPr>
          <p:cNvPr id="206" name="Google Shape;206;p23"/>
          <p:cNvSpPr txBox="1"/>
          <p:nvPr>
            <p:ph idx="9" type="subTitle"/>
          </p:nvPr>
        </p:nvSpPr>
        <p:spPr>
          <a:xfrm>
            <a:off x="6385368" y="1269113"/>
            <a:ext cx="20454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Epilogue"/>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Epilogue"/>
              <a:buNone/>
              <a:defRPr b="1" sz="2400">
                <a:latin typeface="Epilogue"/>
                <a:ea typeface="Epilogue"/>
                <a:cs typeface="Epilogue"/>
                <a:sym typeface="Epilogue"/>
              </a:defRPr>
            </a:lvl2pPr>
            <a:lvl3pPr lvl="2" rtl="0" algn="ctr">
              <a:lnSpc>
                <a:spcPct val="100000"/>
              </a:lnSpc>
              <a:spcBef>
                <a:spcPts val="0"/>
              </a:spcBef>
              <a:spcAft>
                <a:spcPts val="0"/>
              </a:spcAft>
              <a:buSzPts val="2400"/>
              <a:buFont typeface="Epilogue"/>
              <a:buNone/>
              <a:defRPr b="1" sz="2400">
                <a:latin typeface="Epilogue"/>
                <a:ea typeface="Epilogue"/>
                <a:cs typeface="Epilogue"/>
                <a:sym typeface="Epilogue"/>
              </a:defRPr>
            </a:lvl3pPr>
            <a:lvl4pPr lvl="3" rtl="0" algn="ctr">
              <a:lnSpc>
                <a:spcPct val="100000"/>
              </a:lnSpc>
              <a:spcBef>
                <a:spcPts val="0"/>
              </a:spcBef>
              <a:spcAft>
                <a:spcPts val="0"/>
              </a:spcAft>
              <a:buSzPts val="2400"/>
              <a:buFont typeface="Epilogue"/>
              <a:buNone/>
              <a:defRPr b="1" sz="2400">
                <a:latin typeface="Epilogue"/>
                <a:ea typeface="Epilogue"/>
                <a:cs typeface="Epilogue"/>
                <a:sym typeface="Epilogue"/>
              </a:defRPr>
            </a:lvl4pPr>
            <a:lvl5pPr lvl="4" rtl="0" algn="ctr">
              <a:lnSpc>
                <a:spcPct val="100000"/>
              </a:lnSpc>
              <a:spcBef>
                <a:spcPts val="0"/>
              </a:spcBef>
              <a:spcAft>
                <a:spcPts val="0"/>
              </a:spcAft>
              <a:buSzPts val="2400"/>
              <a:buFont typeface="Epilogue"/>
              <a:buNone/>
              <a:defRPr b="1" sz="2400">
                <a:latin typeface="Epilogue"/>
                <a:ea typeface="Epilogue"/>
                <a:cs typeface="Epilogue"/>
                <a:sym typeface="Epilogue"/>
              </a:defRPr>
            </a:lvl5pPr>
            <a:lvl6pPr lvl="5" rtl="0" algn="ctr">
              <a:lnSpc>
                <a:spcPct val="100000"/>
              </a:lnSpc>
              <a:spcBef>
                <a:spcPts val="0"/>
              </a:spcBef>
              <a:spcAft>
                <a:spcPts val="0"/>
              </a:spcAft>
              <a:buSzPts val="2400"/>
              <a:buFont typeface="Epilogue"/>
              <a:buNone/>
              <a:defRPr b="1" sz="2400">
                <a:latin typeface="Epilogue"/>
                <a:ea typeface="Epilogue"/>
                <a:cs typeface="Epilogue"/>
                <a:sym typeface="Epilogue"/>
              </a:defRPr>
            </a:lvl6pPr>
            <a:lvl7pPr lvl="6" rtl="0" algn="ctr">
              <a:lnSpc>
                <a:spcPct val="100000"/>
              </a:lnSpc>
              <a:spcBef>
                <a:spcPts val="0"/>
              </a:spcBef>
              <a:spcAft>
                <a:spcPts val="0"/>
              </a:spcAft>
              <a:buSzPts val="2400"/>
              <a:buFont typeface="Epilogue"/>
              <a:buNone/>
              <a:defRPr b="1" sz="2400">
                <a:latin typeface="Epilogue"/>
                <a:ea typeface="Epilogue"/>
                <a:cs typeface="Epilogue"/>
                <a:sym typeface="Epilogue"/>
              </a:defRPr>
            </a:lvl7pPr>
            <a:lvl8pPr lvl="7" rtl="0" algn="ctr">
              <a:lnSpc>
                <a:spcPct val="100000"/>
              </a:lnSpc>
              <a:spcBef>
                <a:spcPts val="0"/>
              </a:spcBef>
              <a:spcAft>
                <a:spcPts val="0"/>
              </a:spcAft>
              <a:buSzPts val="2400"/>
              <a:buFont typeface="Epilogue"/>
              <a:buNone/>
              <a:defRPr b="1" sz="2400">
                <a:latin typeface="Epilogue"/>
                <a:ea typeface="Epilogue"/>
                <a:cs typeface="Epilogue"/>
                <a:sym typeface="Epilogue"/>
              </a:defRPr>
            </a:lvl8pPr>
            <a:lvl9pPr lvl="8" rtl="0" algn="ctr">
              <a:lnSpc>
                <a:spcPct val="100000"/>
              </a:lnSpc>
              <a:spcBef>
                <a:spcPts val="0"/>
              </a:spcBef>
              <a:spcAft>
                <a:spcPts val="0"/>
              </a:spcAft>
              <a:buSzPts val="2400"/>
              <a:buFont typeface="Epilogue"/>
              <a:buNone/>
              <a:defRPr b="1" sz="2400">
                <a:latin typeface="Epilogue"/>
                <a:ea typeface="Epilogue"/>
                <a:cs typeface="Epilogue"/>
                <a:sym typeface="Epilogue"/>
              </a:defRPr>
            </a:lvl9pPr>
          </a:lstStyle>
          <a:p/>
        </p:txBody>
      </p:sp>
      <p:sp>
        <p:nvSpPr>
          <p:cNvPr id="207" name="Google Shape;207;p23"/>
          <p:cNvSpPr txBox="1"/>
          <p:nvPr>
            <p:ph idx="13" type="subTitle"/>
          </p:nvPr>
        </p:nvSpPr>
        <p:spPr>
          <a:xfrm>
            <a:off x="720000" y="3057903"/>
            <a:ext cx="20454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Epilogue"/>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Epilogue"/>
              <a:buNone/>
              <a:defRPr b="1" sz="2400">
                <a:latin typeface="Epilogue"/>
                <a:ea typeface="Epilogue"/>
                <a:cs typeface="Epilogue"/>
                <a:sym typeface="Epilogue"/>
              </a:defRPr>
            </a:lvl2pPr>
            <a:lvl3pPr lvl="2" rtl="0" algn="ctr">
              <a:lnSpc>
                <a:spcPct val="100000"/>
              </a:lnSpc>
              <a:spcBef>
                <a:spcPts val="0"/>
              </a:spcBef>
              <a:spcAft>
                <a:spcPts val="0"/>
              </a:spcAft>
              <a:buSzPts val="2400"/>
              <a:buFont typeface="Epilogue"/>
              <a:buNone/>
              <a:defRPr b="1" sz="2400">
                <a:latin typeface="Epilogue"/>
                <a:ea typeface="Epilogue"/>
                <a:cs typeface="Epilogue"/>
                <a:sym typeface="Epilogue"/>
              </a:defRPr>
            </a:lvl3pPr>
            <a:lvl4pPr lvl="3" rtl="0" algn="ctr">
              <a:lnSpc>
                <a:spcPct val="100000"/>
              </a:lnSpc>
              <a:spcBef>
                <a:spcPts val="0"/>
              </a:spcBef>
              <a:spcAft>
                <a:spcPts val="0"/>
              </a:spcAft>
              <a:buSzPts val="2400"/>
              <a:buFont typeface="Epilogue"/>
              <a:buNone/>
              <a:defRPr b="1" sz="2400">
                <a:latin typeface="Epilogue"/>
                <a:ea typeface="Epilogue"/>
                <a:cs typeface="Epilogue"/>
                <a:sym typeface="Epilogue"/>
              </a:defRPr>
            </a:lvl4pPr>
            <a:lvl5pPr lvl="4" rtl="0" algn="ctr">
              <a:lnSpc>
                <a:spcPct val="100000"/>
              </a:lnSpc>
              <a:spcBef>
                <a:spcPts val="0"/>
              </a:spcBef>
              <a:spcAft>
                <a:spcPts val="0"/>
              </a:spcAft>
              <a:buSzPts val="2400"/>
              <a:buFont typeface="Epilogue"/>
              <a:buNone/>
              <a:defRPr b="1" sz="2400">
                <a:latin typeface="Epilogue"/>
                <a:ea typeface="Epilogue"/>
                <a:cs typeface="Epilogue"/>
                <a:sym typeface="Epilogue"/>
              </a:defRPr>
            </a:lvl5pPr>
            <a:lvl6pPr lvl="5" rtl="0" algn="ctr">
              <a:lnSpc>
                <a:spcPct val="100000"/>
              </a:lnSpc>
              <a:spcBef>
                <a:spcPts val="0"/>
              </a:spcBef>
              <a:spcAft>
                <a:spcPts val="0"/>
              </a:spcAft>
              <a:buSzPts val="2400"/>
              <a:buFont typeface="Epilogue"/>
              <a:buNone/>
              <a:defRPr b="1" sz="2400">
                <a:latin typeface="Epilogue"/>
                <a:ea typeface="Epilogue"/>
                <a:cs typeface="Epilogue"/>
                <a:sym typeface="Epilogue"/>
              </a:defRPr>
            </a:lvl6pPr>
            <a:lvl7pPr lvl="6" rtl="0" algn="ctr">
              <a:lnSpc>
                <a:spcPct val="100000"/>
              </a:lnSpc>
              <a:spcBef>
                <a:spcPts val="0"/>
              </a:spcBef>
              <a:spcAft>
                <a:spcPts val="0"/>
              </a:spcAft>
              <a:buSzPts val="2400"/>
              <a:buFont typeface="Epilogue"/>
              <a:buNone/>
              <a:defRPr b="1" sz="2400">
                <a:latin typeface="Epilogue"/>
                <a:ea typeface="Epilogue"/>
                <a:cs typeface="Epilogue"/>
                <a:sym typeface="Epilogue"/>
              </a:defRPr>
            </a:lvl7pPr>
            <a:lvl8pPr lvl="7" rtl="0" algn="ctr">
              <a:lnSpc>
                <a:spcPct val="100000"/>
              </a:lnSpc>
              <a:spcBef>
                <a:spcPts val="0"/>
              </a:spcBef>
              <a:spcAft>
                <a:spcPts val="0"/>
              </a:spcAft>
              <a:buSzPts val="2400"/>
              <a:buFont typeface="Epilogue"/>
              <a:buNone/>
              <a:defRPr b="1" sz="2400">
                <a:latin typeface="Epilogue"/>
                <a:ea typeface="Epilogue"/>
                <a:cs typeface="Epilogue"/>
                <a:sym typeface="Epilogue"/>
              </a:defRPr>
            </a:lvl8pPr>
            <a:lvl9pPr lvl="8" rtl="0" algn="ctr">
              <a:lnSpc>
                <a:spcPct val="100000"/>
              </a:lnSpc>
              <a:spcBef>
                <a:spcPts val="0"/>
              </a:spcBef>
              <a:spcAft>
                <a:spcPts val="0"/>
              </a:spcAft>
              <a:buSzPts val="2400"/>
              <a:buFont typeface="Epilogue"/>
              <a:buNone/>
              <a:defRPr b="1" sz="2400">
                <a:latin typeface="Epilogue"/>
                <a:ea typeface="Epilogue"/>
                <a:cs typeface="Epilogue"/>
                <a:sym typeface="Epilogue"/>
              </a:defRPr>
            </a:lvl9pPr>
          </a:lstStyle>
          <a:p/>
        </p:txBody>
      </p:sp>
      <p:sp>
        <p:nvSpPr>
          <p:cNvPr id="208" name="Google Shape;208;p23"/>
          <p:cNvSpPr txBox="1"/>
          <p:nvPr>
            <p:ph idx="14" type="subTitle"/>
          </p:nvPr>
        </p:nvSpPr>
        <p:spPr>
          <a:xfrm>
            <a:off x="3551198" y="3057903"/>
            <a:ext cx="20454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Epilogue"/>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Epilogue"/>
              <a:buNone/>
              <a:defRPr b="1" sz="2400">
                <a:latin typeface="Epilogue"/>
                <a:ea typeface="Epilogue"/>
                <a:cs typeface="Epilogue"/>
                <a:sym typeface="Epilogue"/>
              </a:defRPr>
            </a:lvl2pPr>
            <a:lvl3pPr lvl="2" rtl="0" algn="ctr">
              <a:lnSpc>
                <a:spcPct val="100000"/>
              </a:lnSpc>
              <a:spcBef>
                <a:spcPts val="0"/>
              </a:spcBef>
              <a:spcAft>
                <a:spcPts val="0"/>
              </a:spcAft>
              <a:buSzPts val="2400"/>
              <a:buFont typeface="Epilogue"/>
              <a:buNone/>
              <a:defRPr b="1" sz="2400">
                <a:latin typeface="Epilogue"/>
                <a:ea typeface="Epilogue"/>
                <a:cs typeface="Epilogue"/>
                <a:sym typeface="Epilogue"/>
              </a:defRPr>
            </a:lvl3pPr>
            <a:lvl4pPr lvl="3" rtl="0" algn="ctr">
              <a:lnSpc>
                <a:spcPct val="100000"/>
              </a:lnSpc>
              <a:spcBef>
                <a:spcPts val="0"/>
              </a:spcBef>
              <a:spcAft>
                <a:spcPts val="0"/>
              </a:spcAft>
              <a:buSzPts val="2400"/>
              <a:buFont typeface="Epilogue"/>
              <a:buNone/>
              <a:defRPr b="1" sz="2400">
                <a:latin typeface="Epilogue"/>
                <a:ea typeface="Epilogue"/>
                <a:cs typeface="Epilogue"/>
                <a:sym typeface="Epilogue"/>
              </a:defRPr>
            </a:lvl4pPr>
            <a:lvl5pPr lvl="4" rtl="0" algn="ctr">
              <a:lnSpc>
                <a:spcPct val="100000"/>
              </a:lnSpc>
              <a:spcBef>
                <a:spcPts val="0"/>
              </a:spcBef>
              <a:spcAft>
                <a:spcPts val="0"/>
              </a:spcAft>
              <a:buSzPts val="2400"/>
              <a:buFont typeface="Epilogue"/>
              <a:buNone/>
              <a:defRPr b="1" sz="2400">
                <a:latin typeface="Epilogue"/>
                <a:ea typeface="Epilogue"/>
                <a:cs typeface="Epilogue"/>
                <a:sym typeface="Epilogue"/>
              </a:defRPr>
            </a:lvl5pPr>
            <a:lvl6pPr lvl="5" rtl="0" algn="ctr">
              <a:lnSpc>
                <a:spcPct val="100000"/>
              </a:lnSpc>
              <a:spcBef>
                <a:spcPts val="0"/>
              </a:spcBef>
              <a:spcAft>
                <a:spcPts val="0"/>
              </a:spcAft>
              <a:buSzPts val="2400"/>
              <a:buFont typeface="Epilogue"/>
              <a:buNone/>
              <a:defRPr b="1" sz="2400">
                <a:latin typeface="Epilogue"/>
                <a:ea typeface="Epilogue"/>
                <a:cs typeface="Epilogue"/>
                <a:sym typeface="Epilogue"/>
              </a:defRPr>
            </a:lvl6pPr>
            <a:lvl7pPr lvl="6" rtl="0" algn="ctr">
              <a:lnSpc>
                <a:spcPct val="100000"/>
              </a:lnSpc>
              <a:spcBef>
                <a:spcPts val="0"/>
              </a:spcBef>
              <a:spcAft>
                <a:spcPts val="0"/>
              </a:spcAft>
              <a:buSzPts val="2400"/>
              <a:buFont typeface="Epilogue"/>
              <a:buNone/>
              <a:defRPr b="1" sz="2400">
                <a:latin typeface="Epilogue"/>
                <a:ea typeface="Epilogue"/>
                <a:cs typeface="Epilogue"/>
                <a:sym typeface="Epilogue"/>
              </a:defRPr>
            </a:lvl7pPr>
            <a:lvl8pPr lvl="7" rtl="0" algn="ctr">
              <a:lnSpc>
                <a:spcPct val="100000"/>
              </a:lnSpc>
              <a:spcBef>
                <a:spcPts val="0"/>
              </a:spcBef>
              <a:spcAft>
                <a:spcPts val="0"/>
              </a:spcAft>
              <a:buSzPts val="2400"/>
              <a:buFont typeface="Epilogue"/>
              <a:buNone/>
              <a:defRPr b="1" sz="2400">
                <a:latin typeface="Epilogue"/>
                <a:ea typeface="Epilogue"/>
                <a:cs typeface="Epilogue"/>
                <a:sym typeface="Epilogue"/>
              </a:defRPr>
            </a:lvl8pPr>
            <a:lvl9pPr lvl="8" rtl="0" algn="ctr">
              <a:lnSpc>
                <a:spcPct val="100000"/>
              </a:lnSpc>
              <a:spcBef>
                <a:spcPts val="0"/>
              </a:spcBef>
              <a:spcAft>
                <a:spcPts val="0"/>
              </a:spcAft>
              <a:buSzPts val="2400"/>
              <a:buFont typeface="Epilogue"/>
              <a:buNone/>
              <a:defRPr b="1" sz="2400">
                <a:latin typeface="Epilogue"/>
                <a:ea typeface="Epilogue"/>
                <a:cs typeface="Epilogue"/>
                <a:sym typeface="Epilogue"/>
              </a:defRPr>
            </a:lvl9pPr>
          </a:lstStyle>
          <a:p/>
        </p:txBody>
      </p:sp>
      <p:sp>
        <p:nvSpPr>
          <p:cNvPr id="209" name="Google Shape;209;p23"/>
          <p:cNvSpPr txBox="1"/>
          <p:nvPr>
            <p:ph idx="15" type="subTitle"/>
          </p:nvPr>
        </p:nvSpPr>
        <p:spPr>
          <a:xfrm>
            <a:off x="6385368" y="3057903"/>
            <a:ext cx="20454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Epilogue"/>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Epilogue"/>
              <a:buNone/>
              <a:defRPr b="1" sz="2400">
                <a:latin typeface="Epilogue"/>
                <a:ea typeface="Epilogue"/>
                <a:cs typeface="Epilogue"/>
                <a:sym typeface="Epilogue"/>
              </a:defRPr>
            </a:lvl2pPr>
            <a:lvl3pPr lvl="2" rtl="0" algn="ctr">
              <a:lnSpc>
                <a:spcPct val="100000"/>
              </a:lnSpc>
              <a:spcBef>
                <a:spcPts val="0"/>
              </a:spcBef>
              <a:spcAft>
                <a:spcPts val="0"/>
              </a:spcAft>
              <a:buSzPts val="2400"/>
              <a:buFont typeface="Epilogue"/>
              <a:buNone/>
              <a:defRPr b="1" sz="2400">
                <a:latin typeface="Epilogue"/>
                <a:ea typeface="Epilogue"/>
                <a:cs typeface="Epilogue"/>
                <a:sym typeface="Epilogue"/>
              </a:defRPr>
            </a:lvl3pPr>
            <a:lvl4pPr lvl="3" rtl="0" algn="ctr">
              <a:lnSpc>
                <a:spcPct val="100000"/>
              </a:lnSpc>
              <a:spcBef>
                <a:spcPts val="0"/>
              </a:spcBef>
              <a:spcAft>
                <a:spcPts val="0"/>
              </a:spcAft>
              <a:buSzPts val="2400"/>
              <a:buFont typeface="Epilogue"/>
              <a:buNone/>
              <a:defRPr b="1" sz="2400">
                <a:latin typeface="Epilogue"/>
                <a:ea typeface="Epilogue"/>
                <a:cs typeface="Epilogue"/>
                <a:sym typeface="Epilogue"/>
              </a:defRPr>
            </a:lvl4pPr>
            <a:lvl5pPr lvl="4" rtl="0" algn="ctr">
              <a:lnSpc>
                <a:spcPct val="100000"/>
              </a:lnSpc>
              <a:spcBef>
                <a:spcPts val="0"/>
              </a:spcBef>
              <a:spcAft>
                <a:spcPts val="0"/>
              </a:spcAft>
              <a:buSzPts val="2400"/>
              <a:buFont typeface="Epilogue"/>
              <a:buNone/>
              <a:defRPr b="1" sz="2400">
                <a:latin typeface="Epilogue"/>
                <a:ea typeface="Epilogue"/>
                <a:cs typeface="Epilogue"/>
                <a:sym typeface="Epilogue"/>
              </a:defRPr>
            </a:lvl5pPr>
            <a:lvl6pPr lvl="5" rtl="0" algn="ctr">
              <a:lnSpc>
                <a:spcPct val="100000"/>
              </a:lnSpc>
              <a:spcBef>
                <a:spcPts val="0"/>
              </a:spcBef>
              <a:spcAft>
                <a:spcPts val="0"/>
              </a:spcAft>
              <a:buSzPts val="2400"/>
              <a:buFont typeface="Epilogue"/>
              <a:buNone/>
              <a:defRPr b="1" sz="2400">
                <a:latin typeface="Epilogue"/>
                <a:ea typeface="Epilogue"/>
                <a:cs typeface="Epilogue"/>
                <a:sym typeface="Epilogue"/>
              </a:defRPr>
            </a:lvl6pPr>
            <a:lvl7pPr lvl="6" rtl="0" algn="ctr">
              <a:lnSpc>
                <a:spcPct val="100000"/>
              </a:lnSpc>
              <a:spcBef>
                <a:spcPts val="0"/>
              </a:spcBef>
              <a:spcAft>
                <a:spcPts val="0"/>
              </a:spcAft>
              <a:buSzPts val="2400"/>
              <a:buFont typeface="Epilogue"/>
              <a:buNone/>
              <a:defRPr b="1" sz="2400">
                <a:latin typeface="Epilogue"/>
                <a:ea typeface="Epilogue"/>
                <a:cs typeface="Epilogue"/>
                <a:sym typeface="Epilogue"/>
              </a:defRPr>
            </a:lvl7pPr>
            <a:lvl8pPr lvl="7" rtl="0" algn="ctr">
              <a:lnSpc>
                <a:spcPct val="100000"/>
              </a:lnSpc>
              <a:spcBef>
                <a:spcPts val="0"/>
              </a:spcBef>
              <a:spcAft>
                <a:spcPts val="0"/>
              </a:spcAft>
              <a:buSzPts val="2400"/>
              <a:buFont typeface="Epilogue"/>
              <a:buNone/>
              <a:defRPr b="1" sz="2400">
                <a:latin typeface="Epilogue"/>
                <a:ea typeface="Epilogue"/>
                <a:cs typeface="Epilogue"/>
                <a:sym typeface="Epilogue"/>
              </a:defRPr>
            </a:lvl8pPr>
            <a:lvl9pPr lvl="8" rtl="0" algn="ctr">
              <a:lnSpc>
                <a:spcPct val="100000"/>
              </a:lnSpc>
              <a:spcBef>
                <a:spcPts val="0"/>
              </a:spcBef>
              <a:spcAft>
                <a:spcPts val="0"/>
              </a:spcAft>
              <a:buSzPts val="2400"/>
              <a:buFont typeface="Epilogue"/>
              <a:buNone/>
              <a:defRPr b="1" sz="2400">
                <a:latin typeface="Epilogue"/>
                <a:ea typeface="Epilogue"/>
                <a:cs typeface="Epilogue"/>
                <a:sym typeface="Epilogue"/>
              </a:defRPr>
            </a:lvl9pPr>
          </a:lstStyle>
          <a:p/>
        </p:txBody>
      </p:sp>
      <p:grpSp>
        <p:nvGrpSpPr>
          <p:cNvPr id="210" name="Google Shape;210;p23"/>
          <p:cNvGrpSpPr/>
          <p:nvPr/>
        </p:nvGrpSpPr>
        <p:grpSpPr>
          <a:xfrm>
            <a:off x="-46424" y="4743775"/>
            <a:ext cx="716244" cy="160274"/>
            <a:chOff x="5906767" y="105437"/>
            <a:chExt cx="687704" cy="153887"/>
          </a:xfrm>
        </p:grpSpPr>
        <p:sp>
          <p:nvSpPr>
            <p:cNvPr id="211" name="Google Shape;211;p23"/>
            <p:cNvSpPr/>
            <p:nvPr/>
          </p:nvSpPr>
          <p:spPr>
            <a:xfrm>
              <a:off x="6053647" y="105437"/>
              <a:ext cx="540824" cy="73226"/>
            </a:xfrm>
            <a:custGeom>
              <a:rect b="b" l="l" r="r" t="t"/>
              <a:pathLst>
                <a:path extrusionOk="0" h="2393" w="17674">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3"/>
            <p:cNvSpPr/>
            <p:nvPr/>
          </p:nvSpPr>
          <p:spPr>
            <a:xfrm>
              <a:off x="5906767" y="185639"/>
              <a:ext cx="540855" cy="73685"/>
            </a:xfrm>
            <a:custGeom>
              <a:rect b="b" l="l" r="r" t="t"/>
              <a:pathLst>
                <a:path extrusionOk="0" h="2408" w="17675">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23"/>
          <p:cNvGrpSpPr/>
          <p:nvPr/>
        </p:nvGrpSpPr>
        <p:grpSpPr>
          <a:xfrm>
            <a:off x="4162376" y="247675"/>
            <a:ext cx="716244" cy="160274"/>
            <a:chOff x="5906767" y="105437"/>
            <a:chExt cx="687704" cy="153887"/>
          </a:xfrm>
        </p:grpSpPr>
        <p:sp>
          <p:nvSpPr>
            <p:cNvPr id="214" name="Google Shape;214;p23"/>
            <p:cNvSpPr/>
            <p:nvPr/>
          </p:nvSpPr>
          <p:spPr>
            <a:xfrm>
              <a:off x="6053647" y="105437"/>
              <a:ext cx="540824" cy="73226"/>
            </a:xfrm>
            <a:custGeom>
              <a:rect b="b" l="l" r="r" t="t"/>
              <a:pathLst>
                <a:path extrusionOk="0" h="2393" w="17674">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3"/>
            <p:cNvSpPr/>
            <p:nvPr/>
          </p:nvSpPr>
          <p:spPr>
            <a:xfrm>
              <a:off x="5906767" y="185639"/>
              <a:ext cx="540855" cy="73685"/>
            </a:xfrm>
            <a:custGeom>
              <a:rect b="b" l="l" r="r" t="t"/>
              <a:pathLst>
                <a:path extrusionOk="0" h="2408" w="17675">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 name="Google Shape;216;p23"/>
          <p:cNvSpPr/>
          <p:nvPr/>
        </p:nvSpPr>
        <p:spPr>
          <a:xfrm rot="1078120">
            <a:off x="8547086" y="663692"/>
            <a:ext cx="157131" cy="338038"/>
          </a:xfrm>
          <a:custGeom>
            <a:rect b="b" l="l" r="r" t="t"/>
            <a:pathLst>
              <a:path extrusionOk="0" h="11047" w="5135">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17" name="Shape 217"/>
        <p:cNvGrpSpPr/>
        <p:nvPr/>
      </p:nvGrpSpPr>
      <p:grpSpPr>
        <a:xfrm>
          <a:off x="0" y="0"/>
          <a:ext cx="0" cy="0"/>
          <a:chOff x="0" y="0"/>
          <a:chExt cx="0" cy="0"/>
        </a:xfrm>
      </p:grpSpPr>
      <p:sp>
        <p:nvSpPr>
          <p:cNvPr id="218" name="Google Shape;218;p24"/>
          <p:cNvSpPr/>
          <p:nvPr/>
        </p:nvSpPr>
        <p:spPr>
          <a:xfrm>
            <a:off x="183300" y="142800"/>
            <a:ext cx="8777400" cy="4857900"/>
          </a:xfrm>
          <a:prstGeom prst="roundRect">
            <a:avLst>
              <a:gd fmla="val 381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4"/>
          <p:cNvSpPr txBox="1"/>
          <p:nvPr>
            <p:ph hasCustomPrompt="1" type="title"/>
          </p:nvPr>
        </p:nvSpPr>
        <p:spPr>
          <a:xfrm>
            <a:off x="818573" y="2743388"/>
            <a:ext cx="3492600" cy="768900"/>
          </a:xfrm>
          <a:prstGeom prst="rect">
            <a:avLst/>
          </a:prstGeom>
          <a:solidFill>
            <a:schemeClr val="accent4"/>
          </a:solid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20" name="Google Shape;220;p24"/>
          <p:cNvSpPr txBox="1"/>
          <p:nvPr>
            <p:ph idx="1" type="subTitle"/>
          </p:nvPr>
        </p:nvSpPr>
        <p:spPr>
          <a:xfrm>
            <a:off x="713213" y="3512286"/>
            <a:ext cx="3492600" cy="59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221" name="Google Shape;221;p24"/>
          <p:cNvSpPr txBox="1"/>
          <p:nvPr>
            <p:ph hasCustomPrompt="1" idx="2" type="title"/>
          </p:nvPr>
        </p:nvSpPr>
        <p:spPr>
          <a:xfrm>
            <a:off x="2931061" y="1032402"/>
            <a:ext cx="3492600" cy="768900"/>
          </a:xfrm>
          <a:prstGeom prst="rect">
            <a:avLst/>
          </a:prstGeom>
          <a:solidFill>
            <a:schemeClr val="accent4"/>
          </a:solid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22" name="Google Shape;222;p24"/>
          <p:cNvSpPr txBox="1"/>
          <p:nvPr>
            <p:ph idx="3" type="subTitle"/>
          </p:nvPr>
        </p:nvSpPr>
        <p:spPr>
          <a:xfrm>
            <a:off x="2825700" y="1807339"/>
            <a:ext cx="3492600" cy="59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223" name="Google Shape;223;p24"/>
          <p:cNvSpPr txBox="1"/>
          <p:nvPr>
            <p:ph hasCustomPrompt="1" idx="4" type="title"/>
          </p:nvPr>
        </p:nvSpPr>
        <p:spPr>
          <a:xfrm>
            <a:off x="4958373" y="2743388"/>
            <a:ext cx="3492600" cy="768900"/>
          </a:xfrm>
          <a:prstGeom prst="rect">
            <a:avLst/>
          </a:prstGeom>
          <a:solidFill>
            <a:schemeClr val="accent4"/>
          </a:solid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24" name="Google Shape;224;p24"/>
          <p:cNvSpPr txBox="1"/>
          <p:nvPr>
            <p:ph idx="5" type="subTitle"/>
          </p:nvPr>
        </p:nvSpPr>
        <p:spPr>
          <a:xfrm>
            <a:off x="4853013" y="3512286"/>
            <a:ext cx="3492600" cy="59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grpSp>
        <p:nvGrpSpPr>
          <p:cNvPr id="225" name="Google Shape;225;p24"/>
          <p:cNvGrpSpPr/>
          <p:nvPr/>
        </p:nvGrpSpPr>
        <p:grpSpPr>
          <a:xfrm>
            <a:off x="4802667" y="283262"/>
            <a:ext cx="687704" cy="153887"/>
            <a:chOff x="5906767" y="105437"/>
            <a:chExt cx="687704" cy="153887"/>
          </a:xfrm>
        </p:grpSpPr>
        <p:sp>
          <p:nvSpPr>
            <p:cNvPr id="226" name="Google Shape;226;p24"/>
            <p:cNvSpPr/>
            <p:nvPr/>
          </p:nvSpPr>
          <p:spPr>
            <a:xfrm>
              <a:off x="6053647" y="105437"/>
              <a:ext cx="540824" cy="73226"/>
            </a:xfrm>
            <a:custGeom>
              <a:rect b="b" l="l" r="r" t="t"/>
              <a:pathLst>
                <a:path extrusionOk="0" h="2393" w="17674">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4"/>
            <p:cNvSpPr/>
            <p:nvPr/>
          </p:nvSpPr>
          <p:spPr>
            <a:xfrm>
              <a:off x="5906767" y="185639"/>
              <a:ext cx="540855" cy="73685"/>
            </a:xfrm>
            <a:custGeom>
              <a:rect b="b" l="l" r="r" t="t"/>
              <a:pathLst>
                <a:path extrusionOk="0" h="2408" w="17675">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4"/>
          <p:cNvSpPr/>
          <p:nvPr/>
        </p:nvSpPr>
        <p:spPr>
          <a:xfrm>
            <a:off x="8528722" y="1202357"/>
            <a:ext cx="338038" cy="337243"/>
          </a:xfrm>
          <a:custGeom>
            <a:rect b="b" l="l" r="r" t="t"/>
            <a:pathLst>
              <a:path extrusionOk="0" h="11021" w="11047">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29" name="Shape 229"/>
        <p:cNvGrpSpPr/>
        <p:nvPr/>
      </p:nvGrpSpPr>
      <p:grpSpPr>
        <a:xfrm>
          <a:off x="0" y="0"/>
          <a:ext cx="0" cy="0"/>
          <a:chOff x="0" y="0"/>
          <a:chExt cx="0" cy="0"/>
        </a:xfrm>
      </p:grpSpPr>
      <p:sp>
        <p:nvSpPr>
          <p:cNvPr id="230" name="Google Shape;230;p25"/>
          <p:cNvSpPr/>
          <p:nvPr/>
        </p:nvSpPr>
        <p:spPr>
          <a:xfrm>
            <a:off x="183300" y="142800"/>
            <a:ext cx="8777400" cy="4857900"/>
          </a:xfrm>
          <a:prstGeom prst="roundRect">
            <a:avLst>
              <a:gd fmla="val 381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5"/>
          <p:cNvSpPr txBox="1"/>
          <p:nvPr>
            <p:ph type="title"/>
          </p:nvPr>
        </p:nvSpPr>
        <p:spPr>
          <a:xfrm>
            <a:off x="713269" y="539500"/>
            <a:ext cx="5203500" cy="1058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6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2" name="Google Shape;232;p25"/>
          <p:cNvSpPr txBox="1"/>
          <p:nvPr>
            <p:ph idx="1" type="subTitle"/>
          </p:nvPr>
        </p:nvSpPr>
        <p:spPr>
          <a:xfrm>
            <a:off x="713225" y="1598200"/>
            <a:ext cx="5203500" cy="105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33" name="Google Shape;233;p25"/>
          <p:cNvSpPr txBox="1"/>
          <p:nvPr/>
        </p:nvSpPr>
        <p:spPr>
          <a:xfrm>
            <a:off x="713225" y="3547975"/>
            <a:ext cx="48114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000">
                <a:solidFill>
                  <a:schemeClr val="dk1"/>
                </a:solidFill>
                <a:latin typeface="Lexend Deca"/>
                <a:ea typeface="Lexend Deca"/>
                <a:cs typeface="Lexend Deca"/>
                <a:sym typeface="Lexend Deca"/>
              </a:rPr>
              <a:t>CREDITS: </a:t>
            </a:r>
            <a:r>
              <a:rPr lang="en" sz="1000">
                <a:solidFill>
                  <a:schemeClr val="dk1"/>
                </a:solidFill>
                <a:latin typeface="Lexend Deca"/>
                <a:ea typeface="Lexend Deca"/>
                <a:cs typeface="Lexend Deca"/>
                <a:sym typeface="Lexend Deca"/>
              </a:rPr>
              <a:t>This presentation template was created by </a:t>
            </a:r>
            <a:r>
              <a:rPr b="1" lang="en" sz="1000" u="sng">
                <a:solidFill>
                  <a:schemeClr val="dk1"/>
                </a:solidFill>
                <a:latin typeface="Lexend Deca"/>
                <a:ea typeface="Lexend Deca"/>
                <a:cs typeface="Lexend Deca"/>
                <a:sym typeface="Lexend Deca"/>
                <a:hlinkClick r:id="rId2">
                  <a:extLst>
                    <a:ext uri="{A12FA001-AC4F-418D-AE19-62706E023703}">
                      <ahyp:hlinkClr val="tx"/>
                    </a:ext>
                  </a:extLst>
                </a:hlinkClick>
              </a:rPr>
              <a:t>Slidesgo</a:t>
            </a:r>
            <a:r>
              <a:rPr lang="en" sz="1000">
                <a:solidFill>
                  <a:schemeClr val="dk1"/>
                </a:solidFill>
                <a:latin typeface="Lexend Deca"/>
                <a:ea typeface="Lexend Deca"/>
                <a:cs typeface="Lexend Deca"/>
                <a:sym typeface="Lexend Deca"/>
              </a:rPr>
              <a:t>, and includes icons by </a:t>
            </a:r>
            <a:r>
              <a:rPr b="1" lang="en" sz="1000" u="sng">
                <a:solidFill>
                  <a:schemeClr val="dk1"/>
                </a:solidFill>
                <a:latin typeface="Lexend Deca"/>
                <a:ea typeface="Lexend Deca"/>
                <a:cs typeface="Lexend Deca"/>
                <a:sym typeface="Lexend Deca"/>
                <a:hlinkClick r:id="rId3">
                  <a:extLst>
                    <a:ext uri="{A12FA001-AC4F-418D-AE19-62706E023703}">
                      <ahyp:hlinkClr val="tx"/>
                    </a:ext>
                  </a:extLst>
                </a:hlinkClick>
              </a:rPr>
              <a:t>Flaticon</a:t>
            </a:r>
            <a:r>
              <a:rPr lang="en" sz="1000">
                <a:solidFill>
                  <a:schemeClr val="dk1"/>
                </a:solidFill>
                <a:latin typeface="Lexend Deca"/>
                <a:ea typeface="Lexend Deca"/>
                <a:cs typeface="Lexend Deca"/>
                <a:sym typeface="Lexend Deca"/>
              </a:rPr>
              <a:t>, and infographics &amp; images by </a:t>
            </a:r>
            <a:r>
              <a:rPr b="1" lang="en" sz="1000" u="sng">
                <a:solidFill>
                  <a:schemeClr val="dk1"/>
                </a:solidFill>
                <a:latin typeface="Lexend Deca"/>
                <a:ea typeface="Lexend Deca"/>
                <a:cs typeface="Lexend Deca"/>
                <a:sym typeface="Lexend Deca"/>
                <a:hlinkClick r:id="rId4">
                  <a:extLst>
                    <a:ext uri="{A12FA001-AC4F-418D-AE19-62706E023703}">
                      <ahyp:hlinkClr val="tx"/>
                    </a:ext>
                  </a:extLst>
                </a:hlinkClick>
              </a:rPr>
              <a:t>Freepik</a:t>
            </a:r>
            <a:r>
              <a:rPr lang="en" sz="1000" u="sng">
                <a:solidFill>
                  <a:schemeClr val="dk1"/>
                </a:solidFill>
                <a:latin typeface="Lexend Deca"/>
                <a:ea typeface="Lexend Deca"/>
                <a:cs typeface="Lexend Deca"/>
                <a:sym typeface="Lexend Deca"/>
              </a:rPr>
              <a:t> </a:t>
            </a:r>
            <a:endParaRPr sz="1000" u="sng">
              <a:solidFill>
                <a:schemeClr val="dk1"/>
              </a:solidFill>
              <a:latin typeface="Lexend Deca"/>
              <a:ea typeface="Lexend Deca"/>
              <a:cs typeface="Lexend Deca"/>
              <a:sym typeface="Lexend Deca"/>
            </a:endParaRPr>
          </a:p>
        </p:txBody>
      </p:sp>
      <p:grpSp>
        <p:nvGrpSpPr>
          <p:cNvPr id="234" name="Google Shape;234;p25"/>
          <p:cNvGrpSpPr/>
          <p:nvPr/>
        </p:nvGrpSpPr>
        <p:grpSpPr>
          <a:xfrm>
            <a:off x="8289417" y="237162"/>
            <a:ext cx="687704" cy="153887"/>
            <a:chOff x="5906767" y="105437"/>
            <a:chExt cx="687704" cy="153887"/>
          </a:xfrm>
        </p:grpSpPr>
        <p:sp>
          <p:nvSpPr>
            <p:cNvPr id="235" name="Google Shape;235;p25"/>
            <p:cNvSpPr/>
            <p:nvPr/>
          </p:nvSpPr>
          <p:spPr>
            <a:xfrm>
              <a:off x="6053647" y="105437"/>
              <a:ext cx="540824" cy="73226"/>
            </a:xfrm>
            <a:custGeom>
              <a:rect b="b" l="l" r="r" t="t"/>
              <a:pathLst>
                <a:path extrusionOk="0" h="2393" w="17674">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5"/>
            <p:cNvSpPr/>
            <p:nvPr/>
          </p:nvSpPr>
          <p:spPr>
            <a:xfrm>
              <a:off x="5906767" y="185639"/>
              <a:ext cx="540855" cy="73685"/>
            </a:xfrm>
            <a:custGeom>
              <a:rect b="b" l="l" r="r" t="t"/>
              <a:pathLst>
                <a:path extrusionOk="0" h="2408" w="17675">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 name="Google Shape;237;p25"/>
          <p:cNvSpPr/>
          <p:nvPr/>
        </p:nvSpPr>
        <p:spPr>
          <a:xfrm>
            <a:off x="1694997" y="202257"/>
            <a:ext cx="338038" cy="337243"/>
          </a:xfrm>
          <a:custGeom>
            <a:rect b="b" l="l" r="r" t="t"/>
            <a:pathLst>
              <a:path extrusionOk="0" h="11021" w="11047">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 name="Google Shape;238;p25"/>
          <p:cNvGrpSpPr/>
          <p:nvPr/>
        </p:nvGrpSpPr>
        <p:grpSpPr>
          <a:xfrm>
            <a:off x="88392" y="4123362"/>
            <a:ext cx="687704" cy="153887"/>
            <a:chOff x="5906767" y="105437"/>
            <a:chExt cx="687704" cy="153887"/>
          </a:xfrm>
        </p:grpSpPr>
        <p:sp>
          <p:nvSpPr>
            <p:cNvPr id="239" name="Google Shape;239;p25"/>
            <p:cNvSpPr/>
            <p:nvPr/>
          </p:nvSpPr>
          <p:spPr>
            <a:xfrm>
              <a:off x="6053647" y="105437"/>
              <a:ext cx="540824" cy="73226"/>
            </a:xfrm>
            <a:custGeom>
              <a:rect b="b" l="l" r="r" t="t"/>
              <a:pathLst>
                <a:path extrusionOk="0" h="2393" w="17674">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5"/>
            <p:cNvSpPr/>
            <p:nvPr/>
          </p:nvSpPr>
          <p:spPr>
            <a:xfrm>
              <a:off x="5906767" y="185639"/>
              <a:ext cx="540855" cy="73685"/>
            </a:xfrm>
            <a:custGeom>
              <a:rect b="b" l="l" r="r" t="t"/>
              <a:pathLst>
                <a:path extrusionOk="0" h="2408" w="17675">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bg>
      <p:bgPr>
        <a:solidFill>
          <a:schemeClr val="accent4"/>
        </a:solidFill>
      </p:bgPr>
    </p:bg>
    <p:spTree>
      <p:nvGrpSpPr>
        <p:cNvPr id="241" name="Shape 241"/>
        <p:cNvGrpSpPr/>
        <p:nvPr/>
      </p:nvGrpSpPr>
      <p:grpSpPr>
        <a:xfrm>
          <a:off x="0" y="0"/>
          <a:ext cx="0" cy="0"/>
          <a:chOff x="0" y="0"/>
          <a:chExt cx="0" cy="0"/>
        </a:xfrm>
      </p:grpSpPr>
      <p:sp>
        <p:nvSpPr>
          <p:cNvPr id="242" name="Google Shape;242;p26"/>
          <p:cNvSpPr/>
          <p:nvPr/>
        </p:nvSpPr>
        <p:spPr>
          <a:xfrm>
            <a:off x="183300" y="142800"/>
            <a:ext cx="8777400" cy="4857900"/>
          </a:xfrm>
          <a:prstGeom prst="roundRect">
            <a:avLst>
              <a:gd fmla="val 381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noFill/>
      </p:bgPr>
    </p:bg>
    <p:spTree>
      <p:nvGrpSpPr>
        <p:cNvPr id="243" name="Shape 243"/>
        <p:cNvGrpSpPr/>
        <p:nvPr/>
      </p:nvGrpSpPr>
      <p:grpSpPr>
        <a:xfrm>
          <a:off x="0" y="0"/>
          <a:ext cx="0" cy="0"/>
          <a:chOff x="0" y="0"/>
          <a:chExt cx="0" cy="0"/>
        </a:xfrm>
      </p:grpSpPr>
      <p:sp>
        <p:nvSpPr>
          <p:cNvPr id="244" name="Google Shape;244;p27"/>
          <p:cNvSpPr/>
          <p:nvPr/>
        </p:nvSpPr>
        <p:spPr>
          <a:xfrm>
            <a:off x="183300" y="142800"/>
            <a:ext cx="8777400" cy="4857900"/>
          </a:xfrm>
          <a:prstGeom prst="roundRect">
            <a:avLst>
              <a:gd fmla="val 0" name="adj"/>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 name="Google Shape;245;p27"/>
          <p:cNvGrpSpPr/>
          <p:nvPr/>
        </p:nvGrpSpPr>
        <p:grpSpPr>
          <a:xfrm>
            <a:off x="64365" y="2334801"/>
            <a:ext cx="9015277" cy="523932"/>
            <a:chOff x="62628" y="2334801"/>
            <a:chExt cx="9015277" cy="523932"/>
          </a:xfrm>
        </p:grpSpPr>
        <p:sp>
          <p:nvSpPr>
            <p:cNvPr id="246" name="Google Shape;246;p27"/>
            <p:cNvSpPr/>
            <p:nvPr/>
          </p:nvSpPr>
          <p:spPr>
            <a:xfrm>
              <a:off x="62628" y="2334801"/>
              <a:ext cx="243527" cy="523932"/>
            </a:xfrm>
            <a:custGeom>
              <a:rect b="b" l="l" r="r" t="t"/>
              <a:pathLst>
                <a:path extrusionOk="0" h="11047" w="5135">
                  <a:moveTo>
                    <a:pt x="2575" y="0"/>
                  </a:moveTo>
                  <a:lnTo>
                    <a:pt x="0" y="6598"/>
                  </a:lnTo>
                  <a:lnTo>
                    <a:pt x="2575" y="6598"/>
                  </a:lnTo>
                  <a:lnTo>
                    <a:pt x="2575" y="11046"/>
                  </a:lnTo>
                  <a:lnTo>
                    <a:pt x="5135" y="4434"/>
                  </a:lnTo>
                  <a:lnTo>
                    <a:pt x="2575" y="4434"/>
                  </a:lnTo>
                  <a:lnTo>
                    <a:pt x="257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7"/>
            <p:cNvSpPr/>
            <p:nvPr/>
          </p:nvSpPr>
          <p:spPr>
            <a:xfrm flipH="1" rot="10800000">
              <a:off x="8834378" y="2334801"/>
              <a:ext cx="243527" cy="523932"/>
            </a:xfrm>
            <a:custGeom>
              <a:rect b="b" l="l" r="r" t="t"/>
              <a:pathLst>
                <a:path extrusionOk="0" h="11047" w="5135">
                  <a:moveTo>
                    <a:pt x="2575" y="0"/>
                  </a:moveTo>
                  <a:lnTo>
                    <a:pt x="0" y="6598"/>
                  </a:lnTo>
                  <a:lnTo>
                    <a:pt x="2575" y="6598"/>
                  </a:lnTo>
                  <a:lnTo>
                    <a:pt x="2575" y="11046"/>
                  </a:lnTo>
                  <a:lnTo>
                    <a:pt x="5135" y="4434"/>
                  </a:lnTo>
                  <a:lnTo>
                    <a:pt x="2575" y="4434"/>
                  </a:lnTo>
                  <a:lnTo>
                    <a:pt x="257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4"/>
          <p:cNvSpPr/>
          <p:nvPr/>
        </p:nvSpPr>
        <p:spPr>
          <a:xfrm>
            <a:off x="183300" y="142800"/>
            <a:ext cx="8777400" cy="4857900"/>
          </a:xfrm>
          <a:prstGeom prst="roundRect">
            <a:avLst>
              <a:gd fmla="val 381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 name="Google Shape;25;p4"/>
          <p:cNvSpPr txBox="1"/>
          <p:nvPr>
            <p:ph idx="1" type="body"/>
          </p:nvPr>
        </p:nvSpPr>
        <p:spPr>
          <a:xfrm>
            <a:off x="720000" y="1139551"/>
            <a:ext cx="7704000" cy="4365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
        <p:nvSpPr>
          <p:cNvPr id="26" name="Google Shape;26;p4"/>
          <p:cNvSpPr/>
          <p:nvPr/>
        </p:nvSpPr>
        <p:spPr>
          <a:xfrm>
            <a:off x="387058" y="370480"/>
            <a:ext cx="157131" cy="338038"/>
          </a:xfrm>
          <a:custGeom>
            <a:rect b="b" l="l" r="r" t="t"/>
            <a:pathLst>
              <a:path extrusionOk="0" h="11047" w="5135">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 name="Google Shape;27;p4"/>
          <p:cNvGrpSpPr/>
          <p:nvPr/>
        </p:nvGrpSpPr>
        <p:grpSpPr>
          <a:xfrm>
            <a:off x="8423992" y="927437"/>
            <a:ext cx="687704" cy="153887"/>
            <a:chOff x="5906767" y="105437"/>
            <a:chExt cx="687704" cy="153887"/>
          </a:xfrm>
        </p:grpSpPr>
        <p:sp>
          <p:nvSpPr>
            <p:cNvPr id="28" name="Google Shape;28;p4"/>
            <p:cNvSpPr/>
            <p:nvPr/>
          </p:nvSpPr>
          <p:spPr>
            <a:xfrm>
              <a:off x="6053647" y="105437"/>
              <a:ext cx="540824" cy="73226"/>
            </a:xfrm>
            <a:custGeom>
              <a:rect b="b" l="l" r="r" t="t"/>
              <a:pathLst>
                <a:path extrusionOk="0" h="2393" w="17674">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p:nvPr/>
          </p:nvSpPr>
          <p:spPr>
            <a:xfrm>
              <a:off x="5906767" y="185639"/>
              <a:ext cx="540855" cy="73685"/>
            </a:xfrm>
            <a:custGeom>
              <a:rect b="b" l="l" r="r" t="t"/>
              <a:pathLst>
                <a:path extrusionOk="0" h="2408" w="17675">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p:nvPr/>
        </p:nvSpPr>
        <p:spPr>
          <a:xfrm>
            <a:off x="183300" y="142800"/>
            <a:ext cx="8777400" cy="4857900"/>
          </a:xfrm>
          <a:prstGeom prst="roundRect">
            <a:avLst>
              <a:gd fmla="val 381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txBox="1"/>
          <p:nvPr>
            <p:ph type="title"/>
          </p:nvPr>
        </p:nvSpPr>
        <p:spPr>
          <a:xfrm>
            <a:off x="722376" y="448056"/>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 name="Google Shape;33;p5"/>
          <p:cNvSpPr txBox="1"/>
          <p:nvPr>
            <p:ph idx="1" type="subTitle"/>
          </p:nvPr>
        </p:nvSpPr>
        <p:spPr>
          <a:xfrm>
            <a:off x="5497678" y="1711275"/>
            <a:ext cx="2676000" cy="175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4" name="Google Shape;34;p5"/>
          <p:cNvSpPr txBox="1"/>
          <p:nvPr>
            <p:ph idx="2" type="subTitle"/>
          </p:nvPr>
        </p:nvSpPr>
        <p:spPr>
          <a:xfrm>
            <a:off x="975063" y="1711275"/>
            <a:ext cx="2676000" cy="175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5" name="Google Shape;35;p5"/>
          <p:cNvSpPr txBox="1"/>
          <p:nvPr>
            <p:ph idx="3" type="subTitle"/>
          </p:nvPr>
        </p:nvSpPr>
        <p:spPr>
          <a:xfrm>
            <a:off x="975063" y="1336275"/>
            <a:ext cx="2676000" cy="375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20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36" name="Google Shape;36;p5"/>
          <p:cNvSpPr txBox="1"/>
          <p:nvPr>
            <p:ph idx="4" type="subTitle"/>
          </p:nvPr>
        </p:nvSpPr>
        <p:spPr>
          <a:xfrm>
            <a:off x="5497679" y="1336275"/>
            <a:ext cx="2676000" cy="375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20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37" name="Google Shape;37;p5"/>
          <p:cNvSpPr/>
          <p:nvPr/>
        </p:nvSpPr>
        <p:spPr>
          <a:xfrm>
            <a:off x="5079172" y="158057"/>
            <a:ext cx="338038" cy="337243"/>
          </a:xfrm>
          <a:custGeom>
            <a:rect b="b" l="l" r="r" t="t"/>
            <a:pathLst>
              <a:path extrusionOk="0" h="11021" w="11047">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5"/>
          <p:cNvSpPr/>
          <p:nvPr/>
        </p:nvSpPr>
        <p:spPr>
          <a:xfrm>
            <a:off x="8523783" y="783005"/>
            <a:ext cx="157131" cy="338038"/>
          </a:xfrm>
          <a:custGeom>
            <a:rect b="b" l="l" r="r" t="t"/>
            <a:pathLst>
              <a:path extrusionOk="0" h="11047" w="5135">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5"/>
          <p:cNvSpPr/>
          <p:nvPr/>
        </p:nvSpPr>
        <p:spPr>
          <a:xfrm>
            <a:off x="408083" y="4165330"/>
            <a:ext cx="157131" cy="338038"/>
          </a:xfrm>
          <a:custGeom>
            <a:rect b="b" l="l" r="r" t="t"/>
            <a:pathLst>
              <a:path extrusionOk="0" h="11047" w="5135">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 name="Google Shape;40;p5"/>
          <p:cNvGrpSpPr/>
          <p:nvPr/>
        </p:nvGrpSpPr>
        <p:grpSpPr>
          <a:xfrm>
            <a:off x="6404367" y="4689699"/>
            <a:ext cx="687704" cy="153887"/>
            <a:chOff x="5906767" y="105437"/>
            <a:chExt cx="687704" cy="153887"/>
          </a:xfrm>
        </p:grpSpPr>
        <p:sp>
          <p:nvSpPr>
            <p:cNvPr id="41" name="Google Shape;41;p5"/>
            <p:cNvSpPr/>
            <p:nvPr/>
          </p:nvSpPr>
          <p:spPr>
            <a:xfrm>
              <a:off x="6053647" y="105437"/>
              <a:ext cx="540824" cy="73226"/>
            </a:xfrm>
            <a:custGeom>
              <a:rect b="b" l="l" r="r" t="t"/>
              <a:pathLst>
                <a:path extrusionOk="0" h="2393" w="17674">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p:nvPr/>
          </p:nvSpPr>
          <p:spPr>
            <a:xfrm>
              <a:off x="5906767" y="185639"/>
              <a:ext cx="540855" cy="73685"/>
            </a:xfrm>
            <a:custGeom>
              <a:rect b="b" l="l" r="r" t="t"/>
              <a:pathLst>
                <a:path extrusionOk="0" h="2408" w="17675">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p:nvPr/>
        </p:nvSpPr>
        <p:spPr>
          <a:xfrm>
            <a:off x="183300" y="142800"/>
            <a:ext cx="8777400" cy="4857900"/>
          </a:xfrm>
          <a:prstGeom prst="roundRect">
            <a:avLst>
              <a:gd fmla="val 381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6" name="Google Shape;46;p6"/>
          <p:cNvSpPr/>
          <p:nvPr/>
        </p:nvSpPr>
        <p:spPr>
          <a:xfrm>
            <a:off x="4726283" y="161855"/>
            <a:ext cx="157131" cy="338038"/>
          </a:xfrm>
          <a:custGeom>
            <a:rect b="b" l="l" r="r" t="t"/>
            <a:pathLst>
              <a:path extrusionOk="0" h="11047" w="5135">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6"/>
          <p:cNvSpPr/>
          <p:nvPr/>
        </p:nvSpPr>
        <p:spPr>
          <a:xfrm>
            <a:off x="8545808" y="4604005"/>
            <a:ext cx="157131" cy="338038"/>
          </a:xfrm>
          <a:custGeom>
            <a:rect b="b" l="l" r="r" t="t"/>
            <a:pathLst>
              <a:path extrusionOk="0" h="11047" w="5135">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 name="Google Shape;48;p6"/>
          <p:cNvGrpSpPr/>
          <p:nvPr/>
        </p:nvGrpSpPr>
        <p:grpSpPr>
          <a:xfrm>
            <a:off x="-41530" y="3919527"/>
            <a:ext cx="754756" cy="168907"/>
            <a:chOff x="5906767" y="105437"/>
            <a:chExt cx="687704" cy="153887"/>
          </a:xfrm>
        </p:grpSpPr>
        <p:sp>
          <p:nvSpPr>
            <p:cNvPr id="49" name="Google Shape;49;p6"/>
            <p:cNvSpPr/>
            <p:nvPr/>
          </p:nvSpPr>
          <p:spPr>
            <a:xfrm>
              <a:off x="6053647" y="105437"/>
              <a:ext cx="540824" cy="73226"/>
            </a:xfrm>
            <a:custGeom>
              <a:rect b="b" l="l" r="r" t="t"/>
              <a:pathLst>
                <a:path extrusionOk="0" h="2393" w="17674">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6"/>
            <p:cNvSpPr/>
            <p:nvPr/>
          </p:nvSpPr>
          <p:spPr>
            <a:xfrm>
              <a:off x="5906767" y="185639"/>
              <a:ext cx="540855" cy="73685"/>
            </a:xfrm>
            <a:custGeom>
              <a:rect b="b" l="l" r="r" t="t"/>
              <a:pathLst>
                <a:path extrusionOk="0" h="2408" w="17675">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1" name="Shape 51"/>
        <p:cNvGrpSpPr/>
        <p:nvPr/>
      </p:nvGrpSpPr>
      <p:grpSpPr>
        <a:xfrm>
          <a:off x="0" y="0"/>
          <a:ext cx="0" cy="0"/>
          <a:chOff x="0" y="0"/>
          <a:chExt cx="0" cy="0"/>
        </a:xfrm>
      </p:grpSpPr>
      <p:sp>
        <p:nvSpPr>
          <p:cNvPr id="52" name="Google Shape;52;p7"/>
          <p:cNvSpPr/>
          <p:nvPr/>
        </p:nvSpPr>
        <p:spPr>
          <a:xfrm>
            <a:off x="183300" y="142800"/>
            <a:ext cx="8777400" cy="4857900"/>
          </a:xfrm>
          <a:prstGeom prst="roundRect">
            <a:avLst>
              <a:gd fmla="val 381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7"/>
          <p:cNvSpPr txBox="1"/>
          <p:nvPr>
            <p:ph type="title"/>
          </p:nvPr>
        </p:nvSpPr>
        <p:spPr>
          <a:xfrm>
            <a:off x="713225" y="1434150"/>
            <a:ext cx="3386400" cy="5991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4" name="Google Shape;54;p7"/>
          <p:cNvSpPr txBox="1"/>
          <p:nvPr>
            <p:ph idx="1" type="subTitle"/>
          </p:nvPr>
        </p:nvSpPr>
        <p:spPr>
          <a:xfrm>
            <a:off x="713225" y="2033249"/>
            <a:ext cx="3386400" cy="167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Nunito Light"/>
              <a:buChar char="●"/>
              <a:defRPr/>
            </a:lvl1pPr>
            <a:lvl2pPr lvl="1" rtl="0" algn="ctr">
              <a:lnSpc>
                <a:spcPct val="100000"/>
              </a:lnSpc>
              <a:spcBef>
                <a:spcPts val="0"/>
              </a:spcBef>
              <a:spcAft>
                <a:spcPts val="0"/>
              </a:spcAft>
              <a:buClr>
                <a:srgbClr val="E76A28"/>
              </a:buClr>
              <a:buSzPts val="1200"/>
              <a:buFont typeface="Nunito Light"/>
              <a:buChar char="○"/>
              <a:defRPr/>
            </a:lvl2pPr>
            <a:lvl3pPr lvl="2" rtl="0" algn="ctr">
              <a:lnSpc>
                <a:spcPct val="100000"/>
              </a:lnSpc>
              <a:spcBef>
                <a:spcPts val="1600"/>
              </a:spcBef>
              <a:spcAft>
                <a:spcPts val="0"/>
              </a:spcAft>
              <a:buClr>
                <a:srgbClr val="E76A28"/>
              </a:buClr>
              <a:buSzPts val="1200"/>
              <a:buFont typeface="Nunito Light"/>
              <a:buChar char="■"/>
              <a:defRPr/>
            </a:lvl3pPr>
            <a:lvl4pPr lvl="3" rtl="0" algn="ctr">
              <a:lnSpc>
                <a:spcPct val="100000"/>
              </a:lnSpc>
              <a:spcBef>
                <a:spcPts val="1600"/>
              </a:spcBef>
              <a:spcAft>
                <a:spcPts val="0"/>
              </a:spcAft>
              <a:buClr>
                <a:srgbClr val="E76A28"/>
              </a:buClr>
              <a:buSzPts val="1200"/>
              <a:buFont typeface="Nunito Light"/>
              <a:buChar char="●"/>
              <a:defRPr/>
            </a:lvl4pPr>
            <a:lvl5pPr lvl="4" rtl="0" algn="ctr">
              <a:lnSpc>
                <a:spcPct val="100000"/>
              </a:lnSpc>
              <a:spcBef>
                <a:spcPts val="1600"/>
              </a:spcBef>
              <a:spcAft>
                <a:spcPts val="0"/>
              </a:spcAft>
              <a:buClr>
                <a:srgbClr val="E76A28"/>
              </a:buClr>
              <a:buSzPts val="1200"/>
              <a:buFont typeface="Nunito Light"/>
              <a:buChar char="○"/>
              <a:defRPr/>
            </a:lvl5pPr>
            <a:lvl6pPr lvl="5" rtl="0" algn="ctr">
              <a:lnSpc>
                <a:spcPct val="100000"/>
              </a:lnSpc>
              <a:spcBef>
                <a:spcPts val="1600"/>
              </a:spcBef>
              <a:spcAft>
                <a:spcPts val="0"/>
              </a:spcAft>
              <a:buClr>
                <a:srgbClr val="999999"/>
              </a:buClr>
              <a:buSzPts val="1200"/>
              <a:buFont typeface="Nunito Light"/>
              <a:buChar char="■"/>
              <a:defRPr/>
            </a:lvl6pPr>
            <a:lvl7pPr lvl="6" rtl="0" algn="ctr">
              <a:lnSpc>
                <a:spcPct val="100000"/>
              </a:lnSpc>
              <a:spcBef>
                <a:spcPts val="1600"/>
              </a:spcBef>
              <a:spcAft>
                <a:spcPts val="0"/>
              </a:spcAft>
              <a:buClr>
                <a:srgbClr val="999999"/>
              </a:buClr>
              <a:buSzPts val="1200"/>
              <a:buFont typeface="Nunito Light"/>
              <a:buChar char="●"/>
              <a:defRPr/>
            </a:lvl7pPr>
            <a:lvl8pPr lvl="7" rtl="0" algn="ctr">
              <a:lnSpc>
                <a:spcPct val="100000"/>
              </a:lnSpc>
              <a:spcBef>
                <a:spcPts val="1600"/>
              </a:spcBef>
              <a:spcAft>
                <a:spcPts val="0"/>
              </a:spcAft>
              <a:buClr>
                <a:srgbClr val="999999"/>
              </a:buClr>
              <a:buSzPts val="1200"/>
              <a:buFont typeface="Nunito Light"/>
              <a:buChar char="○"/>
              <a:defRPr/>
            </a:lvl8pPr>
            <a:lvl9pPr lvl="8" rtl="0" algn="ctr">
              <a:lnSpc>
                <a:spcPct val="100000"/>
              </a:lnSpc>
              <a:spcBef>
                <a:spcPts val="1600"/>
              </a:spcBef>
              <a:spcAft>
                <a:spcPts val="1600"/>
              </a:spcAft>
              <a:buClr>
                <a:srgbClr val="999999"/>
              </a:buClr>
              <a:buSzPts val="1200"/>
              <a:buFont typeface="Nunito Light"/>
              <a:buChar char="■"/>
              <a:defRPr/>
            </a:lvl9pPr>
          </a:lstStyle>
          <a:p/>
        </p:txBody>
      </p:sp>
      <p:sp>
        <p:nvSpPr>
          <p:cNvPr id="55" name="Google Shape;55;p7"/>
          <p:cNvSpPr/>
          <p:nvPr>
            <p:ph idx="2" type="pic"/>
          </p:nvPr>
        </p:nvSpPr>
        <p:spPr>
          <a:xfrm>
            <a:off x="4247375" y="242800"/>
            <a:ext cx="4550400" cy="4646100"/>
          </a:xfrm>
          <a:prstGeom prst="roundRect">
            <a:avLst>
              <a:gd fmla="val 16667" name="adj"/>
            </a:avLst>
          </a:prstGeom>
          <a:noFill/>
          <a:ln>
            <a:noFill/>
          </a:ln>
        </p:spPr>
      </p:sp>
      <p:sp>
        <p:nvSpPr>
          <p:cNvPr id="56" name="Google Shape;56;p7"/>
          <p:cNvSpPr/>
          <p:nvPr/>
        </p:nvSpPr>
        <p:spPr>
          <a:xfrm>
            <a:off x="437208" y="756730"/>
            <a:ext cx="157131" cy="338038"/>
          </a:xfrm>
          <a:custGeom>
            <a:rect b="b" l="l" r="r" t="t"/>
            <a:pathLst>
              <a:path extrusionOk="0" h="11047" w="5135">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7" name="Shape 57"/>
        <p:cNvGrpSpPr/>
        <p:nvPr/>
      </p:nvGrpSpPr>
      <p:grpSpPr>
        <a:xfrm>
          <a:off x="0" y="0"/>
          <a:ext cx="0" cy="0"/>
          <a:chOff x="0" y="0"/>
          <a:chExt cx="0" cy="0"/>
        </a:xfrm>
      </p:grpSpPr>
      <p:sp>
        <p:nvSpPr>
          <p:cNvPr id="58" name="Google Shape;58;p8"/>
          <p:cNvSpPr/>
          <p:nvPr/>
        </p:nvSpPr>
        <p:spPr>
          <a:xfrm>
            <a:off x="183300" y="142800"/>
            <a:ext cx="8777400" cy="4857900"/>
          </a:xfrm>
          <a:prstGeom prst="roundRect">
            <a:avLst>
              <a:gd fmla="val 381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0" name="Shape 60"/>
        <p:cNvGrpSpPr/>
        <p:nvPr/>
      </p:nvGrpSpPr>
      <p:grpSpPr>
        <a:xfrm>
          <a:off x="0" y="0"/>
          <a:ext cx="0" cy="0"/>
          <a:chOff x="0" y="0"/>
          <a:chExt cx="0" cy="0"/>
        </a:xfrm>
      </p:grpSpPr>
      <p:sp>
        <p:nvSpPr>
          <p:cNvPr id="61" name="Google Shape;61;p9"/>
          <p:cNvSpPr/>
          <p:nvPr/>
        </p:nvSpPr>
        <p:spPr>
          <a:xfrm>
            <a:off x="183300" y="142800"/>
            <a:ext cx="8777400" cy="4857900"/>
          </a:xfrm>
          <a:prstGeom prst="roundRect">
            <a:avLst>
              <a:gd fmla="val 381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63" name="Google Shape;63;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4" name="Shape 64"/>
        <p:cNvGrpSpPr/>
        <p:nvPr/>
      </p:nvGrpSpPr>
      <p:grpSpPr>
        <a:xfrm>
          <a:off x="0" y="0"/>
          <a:ext cx="0" cy="0"/>
          <a:chOff x="0" y="0"/>
          <a:chExt cx="0" cy="0"/>
        </a:xfrm>
      </p:grpSpPr>
      <p:sp>
        <p:nvSpPr>
          <p:cNvPr id="65" name="Google Shape;65;p10"/>
          <p:cNvSpPr/>
          <p:nvPr>
            <p:ph idx="2" type="pic"/>
          </p:nvPr>
        </p:nvSpPr>
        <p:spPr>
          <a:xfrm>
            <a:off x="183300" y="142800"/>
            <a:ext cx="8777400" cy="4857900"/>
          </a:xfrm>
          <a:prstGeom prst="roundRect">
            <a:avLst>
              <a:gd fmla="val 3175" name="adj"/>
            </a:avLst>
          </a:prstGeom>
          <a:noFill/>
          <a:ln>
            <a:noFill/>
          </a:ln>
        </p:spPr>
      </p:sp>
      <p:sp>
        <p:nvSpPr>
          <p:cNvPr id="66" name="Google Shape;66;p10"/>
          <p:cNvSpPr txBox="1"/>
          <p:nvPr>
            <p:ph type="title"/>
          </p:nvPr>
        </p:nvSpPr>
        <p:spPr>
          <a:xfrm>
            <a:off x="720000" y="4014450"/>
            <a:ext cx="7704000" cy="572700"/>
          </a:xfrm>
          <a:prstGeom prst="rect">
            <a:avLst/>
          </a:prstGeom>
          <a:solidFill>
            <a:schemeClr val="accent4"/>
          </a:solidFill>
        </p:spPr>
        <p:txBody>
          <a:bodyPr anchorCtr="0" anchor="t" bIns="91425" lIns="91425" spcFirstLastPara="1" rIns="91425" wrap="square" tIns="91425">
            <a:noAutofit/>
          </a:bodyPr>
          <a:lstStyle>
            <a:lvl1pPr lvl="0" rtl="0" algn="ctr">
              <a:spcBef>
                <a:spcPts val="0"/>
              </a:spcBef>
              <a:spcAft>
                <a:spcPts val="0"/>
              </a:spcAft>
              <a:buClr>
                <a:schemeClr val="lt1"/>
              </a:buClr>
              <a:buSzPts val="3500"/>
              <a:buNone/>
              <a:defRPr>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4"/>
              </a:buClr>
              <a:buSzPts val="3500"/>
              <a:buFont typeface="Epilogue"/>
              <a:buNone/>
              <a:defRPr b="1" sz="3500">
                <a:solidFill>
                  <a:schemeClr val="accent4"/>
                </a:solidFill>
                <a:latin typeface="Epilogue"/>
                <a:ea typeface="Epilogue"/>
                <a:cs typeface="Epilogue"/>
                <a:sym typeface="Epilogue"/>
              </a:defRPr>
            </a:lvl1pPr>
            <a:lvl2pPr lvl="1"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2pPr>
            <a:lvl3pPr lvl="2"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3pPr>
            <a:lvl4pPr lvl="3"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4pPr>
            <a:lvl5pPr lvl="4"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5pPr>
            <a:lvl6pPr lvl="5"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6pPr>
            <a:lvl7pPr lvl="6"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7pPr>
            <a:lvl8pPr lvl="7"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8pPr>
            <a:lvl9pPr lvl="8"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Lexend Deca"/>
              <a:buChar char="●"/>
              <a:defRPr sz="1200">
                <a:solidFill>
                  <a:schemeClr val="dk1"/>
                </a:solidFill>
                <a:latin typeface="Lexend Deca"/>
                <a:ea typeface="Lexend Deca"/>
                <a:cs typeface="Lexend Deca"/>
                <a:sym typeface="Lexend Deca"/>
              </a:defRPr>
            </a:lvl1pPr>
            <a:lvl2pPr indent="-304800" lvl="1" marL="914400">
              <a:lnSpc>
                <a:spcPct val="100000"/>
              </a:lnSpc>
              <a:spcBef>
                <a:spcPts val="1600"/>
              </a:spcBef>
              <a:spcAft>
                <a:spcPts val="0"/>
              </a:spcAft>
              <a:buClr>
                <a:schemeClr val="dk1"/>
              </a:buClr>
              <a:buSzPts val="1200"/>
              <a:buFont typeface="Lexend Deca"/>
              <a:buChar char="○"/>
              <a:defRPr sz="1200">
                <a:solidFill>
                  <a:schemeClr val="dk1"/>
                </a:solidFill>
                <a:latin typeface="Lexend Deca"/>
                <a:ea typeface="Lexend Deca"/>
                <a:cs typeface="Lexend Deca"/>
                <a:sym typeface="Lexend Deca"/>
              </a:defRPr>
            </a:lvl2pPr>
            <a:lvl3pPr indent="-304800" lvl="2" marL="1371600">
              <a:lnSpc>
                <a:spcPct val="100000"/>
              </a:lnSpc>
              <a:spcBef>
                <a:spcPts val="1600"/>
              </a:spcBef>
              <a:spcAft>
                <a:spcPts val="0"/>
              </a:spcAft>
              <a:buClr>
                <a:schemeClr val="dk1"/>
              </a:buClr>
              <a:buSzPts val="1200"/>
              <a:buFont typeface="Lexend Deca"/>
              <a:buChar char="■"/>
              <a:defRPr sz="1200">
                <a:solidFill>
                  <a:schemeClr val="dk1"/>
                </a:solidFill>
                <a:latin typeface="Lexend Deca"/>
                <a:ea typeface="Lexend Deca"/>
                <a:cs typeface="Lexend Deca"/>
                <a:sym typeface="Lexend Deca"/>
              </a:defRPr>
            </a:lvl3pPr>
            <a:lvl4pPr indent="-304800" lvl="3" marL="1828800">
              <a:lnSpc>
                <a:spcPct val="100000"/>
              </a:lnSpc>
              <a:spcBef>
                <a:spcPts val="1600"/>
              </a:spcBef>
              <a:spcAft>
                <a:spcPts val="0"/>
              </a:spcAft>
              <a:buClr>
                <a:schemeClr val="dk1"/>
              </a:buClr>
              <a:buSzPts val="1200"/>
              <a:buFont typeface="Lexend Deca"/>
              <a:buChar char="●"/>
              <a:defRPr sz="1200">
                <a:solidFill>
                  <a:schemeClr val="dk1"/>
                </a:solidFill>
                <a:latin typeface="Lexend Deca"/>
                <a:ea typeface="Lexend Deca"/>
                <a:cs typeface="Lexend Deca"/>
                <a:sym typeface="Lexend Deca"/>
              </a:defRPr>
            </a:lvl4pPr>
            <a:lvl5pPr indent="-304800" lvl="4" marL="2286000">
              <a:lnSpc>
                <a:spcPct val="100000"/>
              </a:lnSpc>
              <a:spcBef>
                <a:spcPts val="1600"/>
              </a:spcBef>
              <a:spcAft>
                <a:spcPts val="0"/>
              </a:spcAft>
              <a:buClr>
                <a:schemeClr val="dk1"/>
              </a:buClr>
              <a:buSzPts val="1200"/>
              <a:buFont typeface="Lexend Deca"/>
              <a:buChar char="○"/>
              <a:defRPr sz="1200">
                <a:solidFill>
                  <a:schemeClr val="dk1"/>
                </a:solidFill>
                <a:latin typeface="Lexend Deca"/>
                <a:ea typeface="Lexend Deca"/>
                <a:cs typeface="Lexend Deca"/>
                <a:sym typeface="Lexend Deca"/>
              </a:defRPr>
            </a:lvl5pPr>
            <a:lvl6pPr indent="-304800" lvl="5" marL="2743200">
              <a:lnSpc>
                <a:spcPct val="100000"/>
              </a:lnSpc>
              <a:spcBef>
                <a:spcPts val="1600"/>
              </a:spcBef>
              <a:spcAft>
                <a:spcPts val="0"/>
              </a:spcAft>
              <a:buClr>
                <a:schemeClr val="dk1"/>
              </a:buClr>
              <a:buSzPts val="1200"/>
              <a:buFont typeface="Lexend Deca"/>
              <a:buChar char="■"/>
              <a:defRPr sz="1200">
                <a:solidFill>
                  <a:schemeClr val="dk1"/>
                </a:solidFill>
                <a:latin typeface="Lexend Deca"/>
                <a:ea typeface="Lexend Deca"/>
                <a:cs typeface="Lexend Deca"/>
                <a:sym typeface="Lexend Deca"/>
              </a:defRPr>
            </a:lvl6pPr>
            <a:lvl7pPr indent="-304800" lvl="6" marL="3200400">
              <a:lnSpc>
                <a:spcPct val="100000"/>
              </a:lnSpc>
              <a:spcBef>
                <a:spcPts val="1600"/>
              </a:spcBef>
              <a:spcAft>
                <a:spcPts val="0"/>
              </a:spcAft>
              <a:buClr>
                <a:schemeClr val="dk1"/>
              </a:buClr>
              <a:buSzPts val="1200"/>
              <a:buFont typeface="Lexend Deca"/>
              <a:buChar char="●"/>
              <a:defRPr sz="1200">
                <a:solidFill>
                  <a:schemeClr val="dk1"/>
                </a:solidFill>
                <a:latin typeface="Lexend Deca"/>
                <a:ea typeface="Lexend Deca"/>
                <a:cs typeface="Lexend Deca"/>
                <a:sym typeface="Lexend Deca"/>
              </a:defRPr>
            </a:lvl7pPr>
            <a:lvl8pPr indent="-304800" lvl="7" marL="3657600">
              <a:lnSpc>
                <a:spcPct val="100000"/>
              </a:lnSpc>
              <a:spcBef>
                <a:spcPts val="1600"/>
              </a:spcBef>
              <a:spcAft>
                <a:spcPts val="0"/>
              </a:spcAft>
              <a:buClr>
                <a:schemeClr val="dk1"/>
              </a:buClr>
              <a:buSzPts val="1200"/>
              <a:buFont typeface="Lexend Deca"/>
              <a:buChar char="○"/>
              <a:defRPr sz="1200">
                <a:solidFill>
                  <a:schemeClr val="dk1"/>
                </a:solidFill>
                <a:latin typeface="Lexend Deca"/>
                <a:ea typeface="Lexend Deca"/>
                <a:cs typeface="Lexend Deca"/>
                <a:sym typeface="Lexend Deca"/>
              </a:defRPr>
            </a:lvl8pPr>
            <a:lvl9pPr indent="-304800" lvl="8" marL="4114800">
              <a:lnSpc>
                <a:spcPct val="100000"/>
              </a:lnSpc>
              <a:spcBef>
                <a:spcPts val="1600"/>
              </a:spcBef>
              <a:spcAft>
                <a:spcPts val="1600"/>
              </a:spcAft>
              <a:buClr>
                <a:schemeClr val="dk1"/>
              </a:buClr>
              <a:buSzPts val="1200"/>
              <a:buFont typeface="Lexend Deca"/>
              <a:buChar char="■"/>
              <a:defRPr sz="1200">
                <a:solidFill>
                  <a:schemeClr val="dk1"/>
                </a:solidFill>
                <a:latin typeface="Lexend Deca"/>
                <a:ea typeface="Lexend Deca"/>
                <a:cs typeface="Lexend Deca"/>
                <a:sym typeface="Lexend Dec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19.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4.gif"/><Relationship Id="rId6"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8"/>
          <p:cNvSpPr txBox="1"/>
          <p:nvPr/>
        </p:nvSpPr>
        <p:spPr>
          <a:xfrm>
            <a:off x="425125" y="294950"/>
            <a:ext cx="3725400" cy="25617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b="1" i="1" lang="en" sz="4400">
                <a:solidFill>
                  <a:srgbClr val="333333"/>
                </a:solidFill>
                <a:latin typeface="Times New Roman"/>
                <a:ea typeface="Times New Roman"/>
                <a:cs typeface="Times New Roman"/>
                <a:sym typeface="Times New Roman"/>
              </a:rPr>
              <a:t>DESIGN THINKING AND INNOVATION</a:t>
            </a:r>
            <a:endParaRPr b="1" i="1" sz="4400">
              <a:solidFill>
                <a:srgbClr val="333333"/>
              </a:solidFill>
              <a:latin typeface="Times New Roman"/>
              <a:ea typeface="Times New Roman"/>
              <a:cs typeface="Times New Roman"/>
              <a:sym typeface="Times New Roman"/>
            </a:endParaRPr>
          </a:p>
        </p:txBody>
      </p:sp>
      <p:sp>
        <p:nvSpPr>
          <p:cNvPr id="253" name="Google Shape;253;p28"/>
          <p:cNvSpPr/>
          <p:nvPr/>
        </p:nvSpPr>
        <p:spPr>
          <a:xfrm rot="1086862">
            <a:off x="5020883" y="892381"/>
            <a:ext cx="3138998" cy="3858751"/>
          </a:xfrm>
          <a:custGeom>
            <a:rect b="b" l="l" r="r" t="t"/>
            <a:pathLst>
              <a:path extrusionOk="0" h="15317" w="12460">
                <a:moveTo>
                  <a:pt x="4540" y="0"/>
                </a:moveTo>
                <a:cubicBezTo>
                  <a:pt x="4496" y="0"/>
                  <a:pt x="4452" y="0"/>
                  <a:pt x="4407" y="1"/>
                </a:cubicBezTo>
                <a:cubicBezTo>
                  <a:pt x="3306" y="9"/>
                  <a:pt x="2141" y="185"/>
                  <a:pt x="1302" y="962"/>
                </a:cubicBezTo>
                <a:cubicBezTo>
                  <a:pt x="655" y="1566"/>
                  <a:pt x="324" y="2406"/>
                  <a:pt x="219" y="3270"/>
                </a:cubicBezTo>
                <a:cubicBezTo>
                  <a:pt x="0" y="5081"/>
                  <a:pt x="368" y="7547"/>
                  <a:pt x="865" y="9314"/>
                </a:cubicBezTo>
                <a:cubicBezTo>
                  <a:pt x="1296" y="10890"/>
                  <a:pt x="2253" y="12311"/>
                  <a:pt x="3997" y="12311"/>
                </a:cubicBezTo>
                <a:cubicBezTo>
                  <a:pt x="4062" y="12311"/>
                  <a:pt x="4129" y="12309"/>
                  <a:pt x="4198" y="12305"/>
                </a:cubicBezTo>
                <a:cubicBezTo>
                  <a:pt x="4722" y="12269"/>
                  <a:pt x="5264" y="12189"/>
                  <a:pt x="5805" y="12084"/>
                </a:cubicBezTo>
                <a:lnTo>
                  <a:pt x="5805" y="12084"/>
                </a:lnTo>
                <a:cubicBezTo>
                  <a:pt x="5824" y="13081"/>
                  <a:pt x="5744" y="14089"/>
                  <a:pt x="5562" y="15075"/>
                </a:cubicBezTo>
                <a:cubicBezTo>
                  <a:pt x="5540" y="15186"/>
                  <a:pt x="5628" y="15317"/>
                  <a:pt x="5739" y="15317"/>
                </a:cubicBezTo>
                <a:cubicBezTo>
                  <a:pt x="5769" y="15317"/>
                  <a:pt x="5801" y="15307"/>
                  <a:pt x="5832" y="15285"/>
                </a:cubicBezTo>
                <a:cubicBezTo>
                  <a:pt x="7406" y="14114"/>
                  <a:pt x="8710" y="12636"/>
                  <a:pt x="9671" y="10930"/>
                </a:cubicBezTo>
                <a:cubicBezTo>
                  <a:pt x="10300" y="10704"/>
                  <a:pt x="10922" y="10406"/>
                  <a:pt x="11350" y="9864"/>
                </a:cubicBezTo>
                <a:cubicBezTo>
                  <a:pt x="11847" y="9226"/>
                  <a:pt x="11996" y="8403"/>
                  <a:pt x="12101" y="7625"/>
                </a:cubicBezTo>
                <a:cubicBezTo>
                  <a:pt x="12303" y="5982"/>
                  <a:pt x="12460" y="4181"/>
                  <a:pt x="12214" y="2536"/>
                </a:cubicBezTo>
                <a:cubicBezTo>
                  <a:pt x="11979" y="1050"/>
                  <a:pt x="10913" y="718"/>
                  <a:pt x="9583" y="464"/>
                </a:cubicBezTo>
                <a:cubicBezTo>
                  <a:pt x="7922" y="158"/>
                  <a:pt x="6235" y="0"/>
                  <a:pt x="4540" y="0"/>
                </a:cubicBezTo>
                <a:close/>
              </a:path>
            </a:pathLst>
          </a:custGeom>
          <a:solidFill>
            <a:srgbClr val="E7E7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 name="Google Shape;254;p28"/>
          <p:cNvGrpSpPr/>
          <p:nvPr/>
        </p:nvGrpSpPr>
        <p:grpSpPr>
          <a:xfrm>
            <a:off x="5260267" y="1210205"/>
            <a:ext cx="2632496" cy="2188484"/>
            <a:chOff x="5024096" y="1188568"/>
            <a:chExt cx="2822446" cy="2346397"/>
          </a:xfrm>
        </p:grpSpPr>
        <p:grpSp>
          <p:nvGrpSpPr>
            <p:cNvPr id="255" name="Google Shape;255;p28"/>
            <p:cNvGrpSpPr/>
            <p:nvPr/>
          </p:nvGrpSpPr>
          <p:grpSpPr>
            <a:xfrm>
              <a:off x="5901869" y="1771683"/>
              <a:ext cx="1076188" cy="1052711"/>
              <a:chOff x="5736369" y="1599283"/>
              <a:chExt cx="1076188" cy="1052711"/>
            </a:xfrm>
          </p:grpSpPr>
          <p:sp>
            <p:nvSpPr>
              <p:cNvPr id="256" name="Google Shape;256;p28"/>
              <p:cNvSpPr/>
              <p:nvPr/>
            </p:nvSpPr>
            <p:spPr>
              <a:xfrm>
                <a:off x="5763461" y="1623021"/>
                <a:ext cx="457723" cy="1004204"/>
              </a:xfrm>
              <a:custGeom>
                <a:rect b="b" l="l" r="r" t="t"/>
                <a:pathLst>
                  <a:path extrusionOk="0" h="3892" w="1774">
                    <a:moveTo>
                      <a:pt x="1503" y="0"/>
                    </a:moveTo>
                    <a:lnTo>
                      <a:pt x="1373" y="193"/>
                    </a:lnTo>
                    <a:lnTo>
                      <a:pt x="1058" y="97"/>
                    </a:lnTo>
                    <a:lnTo>
                      <a:pt x="840" y="193"/>
                    </a:lnTo>
                    <a:lnTo>
                      <a:pt x="796" y="412"/>
                    </a:lnTo>
                    <a:lnTo>
                      <a:pt x="506" y="428"/>
                    </a:lnTo>
                    <a:lnTo>
                      <a:pt x="410" y="630"/>
                    </a:lnTo>
                    <a:lnTo>
                      <a:pt x="454" y="787"/>
                    </a:lnTo>
                    <a:lnTo>
                      <a:pt x="263" y="917"/>
                    </a:lnTo>
                    <a:lnTo>
                      <a:pt x="131" y="1085"/>
                    </a:lnTo>
                    <a:lnTo>
                      <a:pt x="139" y="1337"/>
                    </a:lnTo>
                    <a:lnTo>
                      <a:pt x="210" y="1442"/>
                    </a:lnTo>
                    <a:lnTo>
                      <a:pt x="61" y="1557"/>
                    </a:lnTo>
                    <a:lnTo>
                      <a:pt x="1" y="1757"/>
                    </a:lnTo>
                    <a:lnTo>
                      <a:pt x="70" y="1897"/>
                    </a:lnTo>
                    <a:lnTo>
                      <a:pt x="158" y="1994"/>
                    </a:lnTo>
                    <a:lnTo>
                      <a:pt x="9" y="2204"/>
                    </a:lnTo>
                    <a:lnTo>
                      <a:pt x="17" y="2491"/>
                    </a:lnTo>
                    <a:lnTo>
                      <a:pt x="122" y="2615"/>
                    </a:lnTo>
                    <a:lnTo>
                      <a:pt x="219" y="2728"/>
                    </a:lnTo>
                    <a:lnTo>
                      <a:pt x="219" y="2955"/>
                    </a:lnTo>
                    <a:lnTo>
                      <a:pt x="315" y="3140"/>
                    </a:lnTo>
                    <a:lnTo>
                      <a:pt x="586" y="3209"/>
                    </a:lnTo>
                    <a:lnTo>
                      <a:pt x="716" y="3270"/>
                    </a:lnTo>
                    <a:lnTo>
                      <a:pt x="735" y="3446"/>
                    </a:lnTo>
                    <a:lnTo>
                      <a:pt x="813" y="3604"/>
                    </a:lnTo>
                    <a:lnTo>
                      <a:pt x="987" y="3698"/>
                    </a:lnTo>
                    <a:lnTo>
                      <a:pt x="1233" y="3708"/>
                    </a:lnTo>
                    <a:lnTo>
                      <a:pt x="1407" y="3847"/>
                    </a:lnTo>
                    <a:lnTo>
                      <a:pt x="1669" y="3891"/>
                    </a:lnTo>
                    <a:lnTo>
                      <a:pt x="1757" y="3742"/>
                    </a:lnTo>
                    <a:lnTo>
                      <a:pt x="1774" y="3394"/>
                    </a:lnTo>
                    <a:lnTo>
                      <a:pt x="1774" y="218"/>
                    </a:lnTo>
                    <a:lnTo>
                      <a:pt x="1652" y="61"/>
                    </a:lnTo>
                    <a:lnTo>
                      <a:pt x="1503" y="0"/>
                    </a:lnTo>
                    <a:close/>
                  </a:path>
                </a:pathLst>
              </a:custGeom>
              <a:solidFill>
                <a:srgbClr val="EBC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8"/>
              <p:cNvSpPr/>
              <p:nvPr/>
            </p:nvSpPr>
            <p:spPr>
              <a:xfrm>
                <a:off x="5905370" y="2409968"/>
                <a:ext cx="219057" cy="194287"/>
              </a:xfrm>
              <a:custGeom>
                <a:rect b="b" l="l" r="r" t="t"/>
                <a:pathLst>
                  <a:path extrusionOk="0" h="753" w="849">
                    <a:moveTo>
                      <a:pt x="196" y="0"/>
                    </a:moveTo>
                    <a:cubicBezTo>
                      <a:pt x="160" y="0"/>
                      <a:pt x="128" y="24"/>
                      <a:pt x="114" y="62"/>
                    </a:cubicBezTo>
                    <a:cubicBezTo>
                      <a:pt x="105" y="71"/>
                      <a:pt x="0" y="344"/>
                      <a:pt x="114" y="554"/>
                    </a:cubicBezTo>
                    <a:cubicBezTo>
                      <a:pt x="175" y="658"/>
                      <a:pt x="271" y="728"/>
                      <a:pt x="420" y="753"/>
                    </a:cubicBezTo>
                    <a:lnTo>
                      <a:pt x="500" y="753"/>
                    </a:lnTo>
                    <a:cubicBezTo>
                      <a:pt x="638" y="753"/>
                      <a:pt x="752" y="684"/>
                      <a:pt x="823" y="526"/>
                    </a:cubicBezTo>
                    <a:cubicBezTo>
                      <a:pt x="848" y="482"/>
                      <a:pt x="832" y="421"/>
                      <a:pt x="779" y="405"/>
                    </a:cubicBezTo>
                    <a:cubicBezTo>
                      <a:pt x="765" y="396"/>
                      <a:pt x="750" y="392"/>
                      <a:pt x="735" y="392"/>
                    </a:cubicBezTo>
                    <a:cubicBezTo>
                      <a:pt x="702" y="392"/>
                      <a:pt x="669" y="412"/>
                      <a:pt x="657" y="449"/>
                    </a:cubicBezTo>
                    <a:cubicBezTo>
                      <a:pt x="608" y="538"/>
                      <a:pt x="559" y="567"/>
                      <a:pt x="498" y="567"/>
                    </a:cubicBezTo>
                    <a:cubicBezTo>
                      <a:pt x="482" y="567"/>
                      <a:pt x="465" y="565"/>
                      <a:pt x="447" y="562"/>
                    </a:cubicBezTo>
                    <a:cubicBezTo>
                      <a:pt x="368" y="543"/>
                      <a:pt x="307" y="518"/>
                      <a:pt x="280" y="457"/>
                    </a:cubicBezTo>
                    <a:cubicBezTo>
                      <a:pt x="219" y="352"/>
                      <a:pt x="263" y="186"/>
                      <a:pt x="290" y="134"/>
                    </a:cubicBezTo>
                    <a:cubicBezTo>
                      <a:pt x="307" y="81"/>
                      <a:pt x="290" y="29"/>
                      <a:pt x="238" y="10"/>
                    </a:cubicBezTo>
                    <a:cubicBezTo>
                      <a:pt x="224" y="3"/>
                      <a:pt x="210" y="0"/>
                      <a:pt x="196"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8"/>
              <p:cNvSpPr/>
              <p:nvPr/>
            </p:nvSpPr>
            <p:spPr>
              <a:xfrm>
                <a:off x="5923173" y="1599283"/>
                <a:ext cx="327940" cy="1052711"/>
              </a:xfrm>
              <a:custGeom>
                <a:rect b="b" l="l" r="r" t="t"/>
                <a:pathLst>
                  <a:path extrusionOk="0" h="4080" w="1271">
                    <a:moveTo>
                      <a:pt x="959" y="0"/>
                    </a:moveTo>
                    <a:cubicBezTo>
                      <a:pt x="848" y="0"/>
                      <a:pt x="744" y="65"/>
                      <a:pt x="702" y="170"/>
                    </a:cubicBezTo>
                    <a:lnTo>
                      <a:pt x="702" y="180"/>
                    </a:lnTo>
                    <a:cubicBezTo>
                      <a:pt x="693" y="180"/>
                      <a:pt x="693" y="180"/>
                      <a:pt x="693" y="189"/>
                    </a:cubicBezTo>
                    <a:lnTo>
                      <a:pt x="683" y="189"/>
                    </a:lnTo>
                    <a:cubicBezTo>
                      <a:pt x="674" y="180"/>
                      <a:pt x="666" y="180"/>
                      <a:pt x="658" y="170"/>
                    </a:cubicBezTo>
                    <a:cubicBezTo>
                      <a:pt x="610" y="145"/>
                      <a:pt x="518" y="97"/>
                      <a:pt x="415" y="97"/>
                    </a:cubicBezTo>
                    <a:cubicBezTo>
                      <a:pt x="346" y="97"/>
                      <a:pt x="272" y="118"/>
                      <a:pt x="202" y="180"/>
                    </a:cubicBezTo>
                    <a:cubicBezTo>
                      <a:pt x="1" y="338"/>
                      <a:pt x="106" y="581"/>
                      <a:pt x="185" y="686"/>
                    </a:cubicBezTo>
                    <a:cubicBezTo>
                      <a:pt x="206" y="712"/>
                      <a:pt x="236" y="726"/>
                      <a:pt x="264" y="726"/>
                    </a:cubicBezTo>
                    <a:cubicBezTo>
                      <a:pt x="283" y="726"/>
                      <a:pt x="302" y="719"/>
                      <a:pt x="316" y="705"/>
                    </a:cubicBezTo>
                    <a:cubicBezTo>
                      <a:pt x="360" y="678"/>
                      <a:pt x="368" y="617"/>
                      <a:pt x="334" y="573"/>
                    </a:cubicBezTo>
                    <a:cubicBezTo>
                      <a:pt x="326" y="556"/>
                      <a:pt x="211" y="407"/>
                      <a:pt x="326" y="319"/>
                    </a:cubicBezTo>
                    <a:cubicBezTo>
                      <a:pt x="352" y="296"/>
                      <a:pt x="380" y="286"/>
                      <a:pt x="410" y="286"/>
                    </a:cubicBezTo>
                    <a:cubicBezTo>
                      <a:pt x="457" y="286"/>
                      <a:pt x="510" y="310"/>
                      <a:pt x="569" y="338"/>
                    </a:cubicBezTo>
                    <a:cubicBezTo>
                      <a:pt x="578" y="346"/>
                      <a:pt x="597" y="355"/>
                      <a:pt x="605" y="355"/>
                    </a:cubicBezTo>
                    <a:cubicBezTo>
                      <a:pt x="629" y="368"/>
                      <a:pt x="659" y="375"/>
                      <a:pt x="689" y="375"/>
                    </a:cubicBezTo>
                    <a:cubicBezTo>
                      <a:pt x="714" y="375"/>
                      <a:pt x="739" y="370"/>
                      <a:pt x="763" y="363"/>
                    </a:cubicBezTo>
                    <a:cubicBezTo>
                      <a:pt x="815" y="338"/>
                      <a:pt x="851" y="302"/>
                      <a:pt x="876" y="250"/>
                    </a:cubicBezTo>
                    <a:lnTo>
                      <a:pt x="876" y="241"/>
                    </a:lnTo>
                    <a:cubicBezTo>
                      <a:pt x="890" y="210"/>
                      <a:pt x="926" y="187"/>
                      <a:pt x="964" y="187"/>
                    </a:cubicBezTo>
                    <a:cubicBezTo>
                      <a:pt x="969" y="187"/>
                      <a:pt x="975" y="188"/>
                      <a:pt x="981" y="189"/>
                    </a:cubicBezTo>
                    <a:cubicBezTo>
                      <a:pt x="1042" y="214"/>
                      <a:pt x="1077" y="310"/>
                      <a:pt x="1077" y="476"/>
                    </a:cubicBezTo>
                    <a:lnTo>
                      <a:pt x="1077" y="3563"/>
                    </a:lnTo>
                    <a:cubicBezTo>
                      <a:pt x="1077" y="3660"/>
                      <a:pt x="1069" y="3765"/>
                      <a:pt x="1025" y="3834"/>
                    </a:cubicBezTo>
                    <a:cubicBezTo>
                      <a:pt x="1008" y="3861"/>
                      <a:pt x="989" y="3878"/>
                      <a:pt x="964" y="3887"/>
                    </a:cubicBezTo>
                    <a:cubicBezTo>
                      <a:pt x="953" y="3889"/>
                      <a:pt x="942" y="3890"/>
                      <a:pt x="931" y="3890"/>
                    </a:cubicBezTo>
                    <a:cubicBezTo>
                      <a:pt x="898" y="3890"/>
                      <a:pt x="867" y="3880"/>
                      <a:pt x="840" y="3861"/>
                    </a:cubicBezTo>
                    <a:cubicBezTo>
                      <a:pt x="788" y="3817"/>
                      <a:pt x="754" y="3738"/>
                      <a:pt x="763" y="3651"/>
                    </a:cubicBezTo>
                    <a:cubicBezTo>
                      <a:pt x="771" y="3599"/>
                      <a:pt x="727" y="3555"/>
                      <a:pt x="674" y="3547"/>
                    </a:cubicBezTo>
                    <a:cubicBezTo>
                      <a:pt x="622" y="3547"/>
                      <a:pt x="578" y="3580"/>
                      <a:pt x="578" y="3633"/>
                    </a:cubicBezTo>
                    <a:cubicBezTo>
                      <a:pt x="561" y="3790"/>
                      <a:pt x="614" y="3922"/>
                      <a:pt x="718" y="4010"/>
                    </a:cubicBezTo>
                    <a:cubicBezTo>
                      <a:pt x="779" y="4052"/>
                      <a:pt x="859" y="4080"/>
                      <a:pt x="928" y="4080"/>
                    </a:cubicBezTo>
                    <a:cubicBezTo>
                      <a:pt x="956" y="4080"/>
                      <a:pt x="989" y="4080"/>
                      <a:pt x="1025" y="4063"/>
                    </a:cubicBezTo>
                    <a:cubicBezTo>
                      <a:pt x="1086" y="4044"/>
                      <a:pt x="1147" y="4000"/>
                      <a:pt x="1182" y="3939"/>
                    </a:cubicBezTo>
                    <a:cubicBezTo>
                      <a:pt x="1260" y="3817"/>
                      <a:pt x="1260" y="3677"/>
                      <a:pt x="1260" y="3572"/>
                    </a:cubicBezTo>
                    <a:lnTo>
                      <a:pt x="1270" y="476"/>
                    </a:lnTo>
                    <a:cubicBezTo>
                      <a:pt x="1270" y="380"/>
                      <a:pt x="1270" y="84"/>
                      <a:pt x="1042" y="12"/>
                    </a:cubicBezTo>
                    <a:cubicBezTo>
                      <a:pt x="1014" y="4"/>
                      <a:pt x="987" y="0"/>
                      <a:pt x="959"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8"/>
              <p:cNvSpPr/>
              <p:nvPr/>
            </p:nvSpPr>
            <p:spPr>
              <a:xfrm>
                <a:off x="5738691" y="1974438"/>
                <a:ext cx="160487" cy="192481"/>
              </a:xfrm>
              <a:custGeom>
                <a:rect b="b" l="l" r="r" t="t"/>
                <a:pathLst>
                  <a:path extrusionOk="0" h="746" w="622">
                    <a:moveTo>
                      <a:pt x="316" y="1"/>
                    </a:moveTo>
                    <a:cubicBezTo>
                      <a:pt x="309" y="1"/>
                      <a:pt x="303" y="1"/>
                      <a:pt x="296" y="2"/>
                    </a:cubicBezTo>
                    <a:cubicBezTo>
                      <a:pt x="210" y="27"/>
                      <a:pt x="44" y="116"/>
                      <a:pt x="17" y="317"/>
                    </a:cubicBezTo>
                    <a:cubicBezTo>
                      <a:pt x="0" y="458"/>
                      <a:pt x="61" y="588"/>
                      <a:pt x="174" y="668"/>
                    </a:cubicBezTo>
                    <a:cubicBezTo>
                      <a:pt x="279" y="737"/>
                      <a:pt x="481" y="745"/>
                      <a:pt x="525" y="745"/>
                    </a:cubicBezTo>
                    <a:cubicBezTo>
                      <a:pt x="577" y="745"/>
                      <a:pt x="621" y="701"/>
                      <a:pt x="621" y="649"/>
                    </a:cubicBezTo>
                    <a:cubicBezTo>
                      <a:pt x="621" y="596"/>
                      <a:pt x="577" y="552"/>
                      <a:pt x="525" y="552"/>
                    </a:cubicBezTo>
                    <a:cubicBezTo>
                      <a:pt x="453" y="552"/>
                      <a:pt x="323" y="535"/>
                      <a:pt x="279" y="510"/>
                    </a:cubicBezTo>
                    <a:cubicBezTo>
                      <a:pt x="227" y="474"/>
                      <a:pt x="202" y="405"/>
                      <a:pt x="210" y="334"/>
                    </a:cubicBezTo>
                    <a:cubicBezTo>
                      <a:pt x="218" y="221"/>
                      <a:pt x="340" y="195"/>
                      <a:pt x="348" y="185"/>
                    </a:cubicBezTo>
                    <a:cubicBezTo>
                      <a:pt x="393" y="176"/>
                      <a:pt x="428" y="124"/>
                      <a:pt x="411" y="72"/>
                    </a:cubicBezTo>
                    <a:cubicBezTo>
                      <a:pt x="402" y="26"/>
                      <a:pt x="361" y="1"/>
                      <a:pt x="316"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8"/>
              <p:cNvSpPr/>
              <p:nvPr/>
            </p:nvSpPr>
            <p:spPr>
              <a:xfrm>
                <a:off x="5736369" y="2116346"/>
                <a:ext cx="254921" cy="364063"/>
              </a:xfrm>
              <a:custGeom>
                <a:rect b="b" l="l" r="r" t="t"/>
                <a:pathLst>
                  <a:path extrusionOk="0" h="1411" w="988">
                    <a:moveTo>
                      <a:pt x="315" y="1"/>
                    </a:moveTo>
                    <a:cubicBezTo>
                      <a:pt x="309" y="1"/>
                      <a:pt x="303" y="1"/>
                      <a:pt x="297" y="2"/>
                    </a:cubicBezTo>
                    <a:cubicBezTo>
                      <a:pt x="175" y="38"/>
                      <a:pt x="43" y="231"/>
                      <a:pt x="26" y="413"/>
                    </a:cubicBezTo>
                    <a:cubicBezTo>
                      <a:pt x="1" y="598"/>
                      <a:pt x="87" y="737"/>
                      <a:pt x="253" y="833"/>
                    </a:cubicBezTo>
                    <a:cubicBezTo>
                      <a:pt x="211" y="999"/>
                      <a:pt x="271" y="1245"/>
                      <a:pt x="429" y="1349"/>
                    </a:cubicBezTo>
                    <a:cubicBezTo>
                      <a:pt x="473" y="1377"/>
                      <a:pt x="534" y="1410"/>
                      <a:pt x="611" y="1410"/>
                    </a:cubicBezTo>
                    <a:cubicBezTo>
                      <a:pt x="700" y="1410"/>
                      <a:pt x="813" y="1377"/>
                      <a:pt x="945" y="1261"/>
                    </a:cubicBezTo>
                    <a:cubicBezTo>
                      <a:pt x="979" y="1236"/>
                      <a:pt x="987" y="1175"/>
                      <a:pt x="953" y="1131"/>
                    </a:cubicBezTo>
                    <a:cubicBezTo>
                      <a:pt x="935" y="1108"/>
                      <a:pt x="909" y="1097"/>
                      <a:pt x="884" y="1097"/>
                    </a:cubicBezTo>
                    <a:cubicBezTo>
                      <a:pt x="861" y="1097"/>
                      <a:pt x="838" y="1106"/>
                      <a:pt x="821" y="1123"/>
                    </a:cubicBezTo>
                    <a:cubicBezTo>
                      <a:pt x="765" y="1167"/>
                      <a:pt x="690" y="1216"/>
                      <a:pt x="616" y="1216"/>
                    </a:cubicBezTo>
                    <a:cubicBezTo>
                      <a:pt x="588" y="1216"/>
                      <a:pt x="560" y="1209"/>
                      <a:pt x="534" y="1192"/>
                    </a:cubicBezTo>
                    <a:cubicBezTo>
                      <a:pt x="446" y="1131"/>
                      <a:pt x="410" y="965"/>
                      <a:pt x="437" y="869"/>
                    </a:cubicBezTo>
                    <a:cubicBezTo>
                      <a:pt x="462" y="789"/>
                      <a:pt x="429" y="703"/>
                      <a:pt x="349" y="667"/>
                    </a:cubicBezTo>
                    <a:cubicBezTo>
                      <a:pt x="253" y="615"/>
                      <a:pt x="200" y="546"/>
                      <a:pt x="211" y="449"/>
                    </a:cubicBezTo>
                    <a:cubicBezTo>
                      <a:pt x="219" y="317"/>
                      <a:pt x="315" y="204"/>
                      <a:pt x="349" y="187"/>
                    </a:cubicBezTo>
                    <a:cubicBezTo>
                      <a:pt x="402" y="178"/>
                      <a:pt x="429" y="126"/>
                      <a:pt x="410" y="73"/>
                    </a:cubicBezTo>
                    <a:cubicBezTo>
                      <a:pt x="403" y="27"/>
                      <a:pt x="361" y="1"/>
                      <a:pt x="315"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8"/>
              <p:cNvSpPr/>
              <p:nvPr/>
            </p:nvSpPr>
            <p:spPr>
              <a:xfrm>
                <a:off x="5975292" y="2150404"/>
                <a:ext cx="169776" cy="161003"/>
              </a:xfrm>
              <a:custGeom>
                <a:rect b="b" l="l" r="r" t="t"/>
                <a:pathLst>
                  <a:path extrusionOk="0" h="624" w="658">
                    <a:moveTo>
                      <a:pt x="408" y="1"/>
                    </a:moveTo>
                    <a:cubicBezTo>
                      <a:pt x="373" y="1"/>
                      <a:pt x="337" y="23"/>
                      <a:pt x="323" y="55"/>
                    </a:cubicBezTo>
                    <a:cubicBezTo>
                      <a:pt x="307" y="107"/>
                      <a:pt x="323" y="160"/>
                      <a:pt x="376" y="185"/>
                    </a:cubicBezTo>
                    <a:cubicBezTo>
                      <a:pt x="412" y="195"/>
                      <a:pt x="439" y="237"/>
                      <a:pt x="447" y="281"/>
                    </a:cubicBezTo>
                    <a:cubicBezTo>
                      <a:pt x="456" y="326"/>
                      <a:pt x="447" y="378"/>
                      <a:pt x="420" y="405"/>
                    </a:cubicBezTo>
                    <a:cubicBezTo>
                      <a:pt x="398" y="422"/>
                      <a:pt x="372" y="431"/>
                      <a:pt x="345" y="431"/>
                    </a:cubicBezTo>
                    <a:cubicBezTo>
                      <a:pt x="329" y="431"/>
                      <a:pt x="314" y="428"/>
                      <a:pt x="298" y="422"/>
                    </a:cubicBezTo>
                    <a:cubicBezTo>
                      <a:pt x="254" y="414"/>
                      <a:pt x="210" y="386"/>
                      <a:pt x="202" y="353"/>
                    </a:cubicBezTo>
                    <a:cubicBezTo>
                      <a:pt x="188" y="311"/>
                      <a:pt x="152" y="285"/>
                      <a:pt x="111" y="285"/>
                    </a:cubicBezTo>
                    <a:cubicBezTo>
                      <a:pt x="101" y="285"/>
                      <a:pt x="90" y="287"/>
                      <a:pt x="80" y="290"/>
                    </a:cubicBezTo>
                    <a:cubicBezTo>
                      <a:pt x="27" y="309"/>
                      <a:pt x="0" y="361"/>
                      <a:pt x="19" y="414"/>
                    </a:cubicBezTo>
                    <a:cubicBezTo>
                      <a:pt x="53" y="510"/>
                      <a:pt x="141" y="579"/>
                      <a:pt x="254" y="605"/>
                    </a:cubicBezTo>
                    <a:cubicBezTo>
                      <a:pt x="281" y="615"/>
                      <a:pt x="307" y="624"/>
                      <a:pt x="334" y="624"/>
                    </a:cubicBezTo>
                    <a:cubicBezTo>
                      <a:pt x="412" y="624"/>
                      <a:pt x="491" y="588"/>
                      <a:pt x="552" y="535"/>
                    </a:cubicBezTo>
                    <a:cubicBezTo>
                      <a:pt x="621" y="466"/>
                      <a:pt x="657" y="361"/>
                      <a:pt x="630" y="248"/>
                    </a:cubicBezTo>
                    <a:cubicBezTo>
                      <a:pt x="613" y="132"/>
                      <a:pt x="544" y="46"/>
                      <a:pt x="447" y="11"/>
                    </a:cubicBezTo>
                    <a:cubicBezTo>
                      <a:pt x="435" y="4"/>
                      <a:pt x="422" y="1"/>
                      <a:pt x="408"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8"/>
              <p:cNvSpPr/>
              <p:nvPr/>
            </p:nvSpPr>
            <p:spPr>
              <a:xfrm>
                <a:off x="5975292" y="1886971"/>
                <a:ext cx="151198" cy="131073"/>
              </a:xfrm>
              <a:custGeom>
                <a:rect b="b" l="l" r="r" t="t"/>
                <a:pathLst>
                  <a:path extrusionOk="0" h="508" w="586">
                    <a:moveTo>
                      <a:pt x="283" y="1"/>
                    </a:moveTo>
                    <a:cubicBezTo>
                      <a:pt x="243" y="1"/>
                      <a:pt x="204" y="10"/>
                      <a:pt x="166" y="27"/>
                    </a:cubicBezTo>
                    <a:cubicBezTo>
                      <a:pt x="88" y="71"/>
                      <a:pt x="36" y="140"/>
                      <a:pt x="19" y="228"/>
                    </a:cubicBezTo>
                    <a:cubicBezTo>
                      <a:pt x="0" y="314"/>
                      <a:pt x="19" y="402"/>
                      <a:pt x="80" y="471"/>
                    </a:cubicBezTo>
                    <a:cubicBezTo>
                      <a:pt x="97" y="490"/>
                      <a:pt x="124" y="507"/>
                      <a:pt x="149" y="507"/>
                    </a:cubicBezTo>
                    <a:cubicBezTo>
                      <a:pt x="166" y="507"/>
                      <a:pt x="193" y="499"/>
                      <a:pt x="210" y="482"/>
                    </a:cubicBezTo>
                    <a:cubicBezTo>
                      <a:pt x="254" y="446"/>
                      <a:pt x="254" y="385"/>
                      <a:pt x="218" y="350"/>
                    </a:cubicBezTo>
                    <a:cubicBezTo>
                      <a:pt x="202" y="333"/>
                      <a:pt x="202" y="297"/>
                      <a:pt x="202" y="272"/>
                    </a:cubicBezTo>
                    <a:cubicBezTo>
                      <a:pt x="210" y="236"/>
                      <a:pt x="229" y="209"/>
                      <a:pt x="254" y="201"/>
                    </a:cubicBezTo>
                    <a:cubicBezTo>
                      <a:pt x="263" y="196"/>
                      <a:pt x="276" y="194"/>
                      <a:pt x="290" y="194"/>
                    </a:cubicBezTo>
                    <a:cubicBezTo>
                      <a:pt x="304" y="194"/>
                      <a:pt x="320" y="196"/>
                      <a:pt x="334" y="201"/>
                    </a:cubicBezTo>
                    <a:cubicBezTo>
                      <a:pt x="359" y="220"/>
                      <a:pt x="386" y="236"/>
                      <a:pt x="386" y="262"/>
                    </a:cubicBezTo>
                    <a:cubicBezTo>
                      <a:pt x="400" y="305"/>
                      <a:pt x="439" y="337"/>
                      <a:pt x="482" y="337"/>
                    </a:cubicBezTo>
                    <a:cubicBezTo>
                      <a:pt x="490" y="337"/>
                      <a:pt x="499" y="336"/>
                      <a:pt x="508" y="333"/>
                    </a:cubicBezTo>
                    <a:cubicBezTo>
                      <a:pt x="552" y="325"/>
                      <a:pt x="586" y="272"/>
                      <a:pt x="577" y="220"/>
                    </a:cubicBezTo>
                    <a:cubicBezTo>
                      <a:pt x="552" y="140"/>
                      <a:pt x="500" y="71"/>
                      <a:pt x="412" y="35"/>
                    </a:cubicBezTo>
                    <a:cubicBezTo>
                      <a:pt x="371" y="12"/>
                      <a:pt x="327" y="1"/>
                      <a:pt x="283"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8"/>
              <p:cNvSpPr/>
              <p:nvPr/>
            </p:nvSpPr>
            <p:spPr>
              <a:xfrm>
                <a:off x="5772233" y="1703006"/>
                <a:ext cx="216735" cy="351162"/>
              </a:xfrm>
              <a:custGeom>
                <a:rect b="b" l="l" r="r" t="t"/>
                <a:pathLst>
                  <a:path extrusionOk="0" h="1361" w="840">
                    <a:moveTo>
                      <a:pt x="680" y="1"/>
                    </a:moveTo>
                    <a:cubicBezTo>
                      <a:pt x="598" y="1"/>
                      <a:pt x="473" y="17"/>
                      <a:pt x="386" y="110"/>
                    </a:cubicBezTo>
                    <a:cubicBezTo>
                      <a:pt x="307" y="198"/>
                      <a:pt x="290" y="320"/>
                      <a:pt x="334" y="477"/>
                    </a:cubicBezTo>
                    <a:cubicBezTo>
                      <a:pt x="114" y="555"/>
                      <a:pt x="0" y="723"/>
                      <a:pt x="36" y="933"/>
                    </a:cubicBezTo>
                    <a:cubicBezTo>
                      <a:pt x="72" y="1203"/>
                      <a:pt x="246" y="1361"/>
                      <a:pt x="500" y="1361"/>
                    </a:cubicBezTo>
                    <a:lnTo>
                      <a:pt x="508" y="1361"/>
                    </a:lnTo>
                    <a:cubicBezTo>
                      <a:pt x="561" y="1361"/>
                      <a:pt x="605" y="1317"/>
                      <a:pt x="605" y="1264"/>
                    </a:cubicBezTo>
                    <a:cubicBezTo>
                      <a:pt x="605" y="1212"/>
                      <a:pt x="561" y="1176"/>
                      <a:pt x="508" y="1176"/>
                    </a:cubicBezTo>
                    <a:cubicBezTo>
                      <a:pt x="342" y="1176"/>
                      <a:pt x="246" y="1090"/>
                      <a:pt x="218" y="914"/>
                    </a:cubicBezTo>
                    <a:cubicBezTo>
                      <a:pt x="210" y="861"/>
                      <a:pt x="193" y="723"/>
                      <a:pt x="395" y="651"/>
                    </a:cubicBezTo>
                    <a:cubicBezTo>
                      <a:pt x="481" y="618"/>
                      <a:pt x="533" y="530"/>
                      <a:pt x="508" y="433"/>
                    </a:cubicBezTo>
                    <a:cubicBezTo>
                      <a:pt x="500" y="372"/>
                      <a:pt x="491" y="284"/>
                      <a:pt x="525" y="240"/>
                    </a:cubicBezTo>
                    <a:cubicBezTo>
                      <a:pt x="561" y="204"/>
                      <a:pt x="626" y="193"/>
                      <a:pt x="675" y="193"/>
                    </a:cubicBezTo>
                    <a:cubicBezTo>
                      <a:pt x="697" y="193"/>
                      <a:pt x="715" y="195"/>
                      <a:pt x="726" y="198"/>
                    </a:cubicBezTo>
                    <a:cubicBezTo>
                      <a:pt x="731" y="199"/>
                      <a:pt x="737" y="199"/>
                      <a:pt x="742" y="199"/>
                    </a:cubicBezTo>
                    <a:cubicBezTo>
                      <a:pt x="789" y="199"/>
                      <a:pt x="832" y="166"/>
                      <a:pt x="840" y="118"/>
                    </a:cubicBezTo>
                    <a:cubicBezTo>
                      <a:pt x="840" y="66"/>
                      <a:pt x="806" y="13"/>
                      <a:pt x="762" y="5"/>
                    </a:cubicBezTo>
                    <a:cubicBezTo>
                      <a:pt x="753" y="5"/>
                      <a:pt x="722" y="1"/>
                      <a:pt x="680"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8"/>
              <p:cNvSpPr/>
              <p:nvPr/>
            </p:nvSpPr>
            <p:spPr>
              <a:xfrm>
                <a:off x="6320777" y="1623021"/>
                <a:ext cx="458239" cy="1004204"/>
              </a:xfrm>
              <a:custGeom>
                <a:rect b="b" l="l" r="r" t="t"/>
                <a:pathLst>
                  <a:path extrusionOk="0" h="3892" w="1776">
                    <a:moveTo>
                      <a:pt x="279" y="0"/>
                    </a:moveTo>
                    <a:lnTo>
                      <a:pt x="130" y="61"/>
                    </a:lnTo>
                    <a:lnTo>
                      <a:pt x="0" y="218"/>
                    </a:lnTo>
                    <a:lnTo>
                      <a:pt x="0" y="3394"/>
                    </a:lnTo>
                    <a:lnTo>
                      <a:pt x="17" y="3742"/>
                    </a:lnTo>
                    <a:lnTo>
                      <a:pt x="113" y="3891"/>
                    </a:lnTo>
                    <a:lnTo>
                      <a:pt x="367" y="3847"/>
                    </a:lnTo>
                    <a:lnTo>
                      <a:pt x="550" y="3708"/>
                    </a:lnTo>
                    <a:lnTo>
                      <a:pt x="796" y="3698"/>
                    </a:lnTo>
                    <a:lnTo>
                      <a:pt x="970" y="3604"/>
                    </a:lnTo>
                    <a:lnTo>
                      <a:pt x="1049" y="3446"/>
                    </a:lnTo>
                    <a:lnTo>
                      <a:pt x="1066" y="3270"/>
                    </a:lnTo>
                    <a:lnTo>
                      <a:pt x="1188" y="3209"/>
                    </a:lnTo>
                    <a:lnTo>
                      <a:pt x="1461" y="3140"/>
                    </a:lnTo>
                    <a:lnTo>
                      <a:pt x="1566" y="2955"/>
                    </a:lnTo>
                    <a:lnTo>
                      <a:pt x="1566" y="2728"/>
                    </a:lnTo>
                    <a:lnTo>
                      <a:pt x="1660" y="2615"/>
                    </a:lnTo>
                    <a:lnTo>
                      <a:pt x="1757" y="2491"/>
                    </a:lnTo>
                    <a:lnTo>
                      <a:pt x="1765" y="2204"/>
                    </a:lnTo>
                    <a:lnTo>
                      <a:pt x="1627" y="1994"/>
                    </a:lnTo>
                    <a:lnTo>
                      <a:pt x="1704" y="1897"/>
                    </a:lnTo>
                    <a:lnTo>
                      <a:pt x="1776" y="1757"/>
                    </a:lnTo>
                    <a:lnTo>
                      <a:pt x="1713" y="1557"/>
                    </a:lnTo>
                    <a:lnTo>
                      <a:pt x="1574" y="1442"/>
                    </a:lnTo>
                    <a:lnTo>
                      <a:pt x="1643" y="1337"/>
                    </a:lnTo>
                    <a:lnTo>
                      <a:pt x="1652" y="1085"/>
                    </a:lnTo>
                    <a:lnTo>
                      <a:pt x="1522" y="917"/>
                    </a:lnTo>
                    <a:lnTo>
                      <a:pt x="1329" y="787"/>
                    </a:lnTo>
                    <a:lnTo>
                      <a:pt x="1373" y="630"/>
                    </a:lnTo>
                    <a:lnTo>
                      <a:pt x="1276" y="428"/>
                    </a:lnTo>
                    <a:lnTo>
                      <a:pt x="989" y="412"/>
                    </a:lnTo>
                    <a:lnTo>
                      <a:pt x="936" y="193"/>
                    </a:lnTo>
                    <a:lnTo>
                      <a:pt x="726" y="97"/>
                    </a:lnTo>
                    <a:lnTo>
                      <a:pt x="411" y="193"/>
                    </a:lnTo>
                    <a:lnTo>
                      <a:pt x="279" y="0"/>
                    </a:lnTo>
                    <a:close/>
                  </a:path>
                </a:pathLst>
              </a:custGeom>
              <a:solidFill>
                <a:srgbClr val="EBC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8"/>
              <p:cNvSpPr/>
              <p:nvPr/>
            </p:nvSpPr>
            <p:spPr>
              <a:xfrm>
                <a:off x="6423983" y="2406872"/>
                <a:ext cx="219573" cy="197383"/>
              </a:xfrm>
              <a:custGeom>
                <a:rect b="b" l="l" r="r" t="t"/>
                <a:pathLst>
                  <a:path extrusionOk="0" h="765" w="851">
                    <a:moveTo>
                      <a:pt x="646" y="0"/>
                    </a:moveTo>
                    <a:cubicBezTo>
                      <a:pt x="636" y="0"/>
                      <a:pt x="625" y="2"/>
                      <a:pt x="614" y="5"/>
                    </a:cubicBezTo>
                    <a:cubicBezTo>
                      <a:pt x="570" y="30"/>
                      <a:pt x="545" y="83"/>
                      <a:pt x="561" y="127"/>
                    </a:cubicBezTo>
                    <a:cubicBezTo>
                      <a:pt x="561" y="135"/>
                      <a:pt x="641" y="345"/>
                      <a:pt x="570" y="469"/>
                    </a:cubicBezTo>
                    <a:cubicBezTo>
                      <a:pt x="545" y="530"/>
                      <a:pt x="484" y="555"/>
                      <a:pt x="404" y="574"/>
                    </a:cubicBezTo>
                    <a:cubicBezTo>
                      <a:pt x="385" y="577"/>
                      <a:pt x="368" y="579"/>
                      <a:pt x="352" y="579"/>
                    </a:cubicBezTo>
                    <a:cubicBezTo>
                      <a:pt x="290" y="579"/>
                      <a:pt x="242" y="550"/>
                      <a:pt x="194" y="461"/>
                    </a:cubicBezTo>
                    <a:cubicBezTo>
                      <a:pt x="182" y="424"/>
                      <a:pt x="150" y="404"/>
                      <a:pt x="116" y="404"/>
                    </a:cubicBezTo>
                    <a:cubicBezTo>
                      <a:pt x="101" y="404"/>
                      <a:pt x="86" y="408"/>
                      <a:pt x="72" y="417"/>
                    </a:cubicBezTo>
                    <a:cubicBezTo>
                      <a:pt x="20" y="433"/>
                      <a:pt x="1" y="494"/>
                      <a:pt x="28" y="538"/>
                    </a:cubicBezTo>
                    <a:cubicBezTo>
                      <a:pt x="97" y="696"/>
                      <a:pt x="211" y="765"/>
                      <a:pt x="351" y="765"/>
                    </a:cubicBezTo>
                    <a:lnTo>
                      <a:pt x="431" y="765"/>
                    </a:lnTo>
                    <a:cubicBezTo>
                      <a:pt x="578" y="740"/>
                      <a:pt x="675" y="670"/>
                      <a:pt x="735" y="566"/>
                    </a:cubicBezTo>
                    <a:cubicBezTo>
                      <a:pt x="851" y="356"/>
                      <a:pt x="746" y="74"/>
                      <a:pt x="735" y="66"/>
                    </a:cubicBezTo>
                    <a:cubicBezTo>
                      <a:pt x="722" y="24"/>
                      <a:pt x="686" y="0"/>
                      <a:pt x="646"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8"/>
              <p:cNvSpPr/>
              <p:nvPr/>
            </p:nvSpPr>
            <p:spPr>
              <a:xfrm>
                <a:off x="6297813" y="1599283"/>
                <a:ext cx="327424" cy="1052711"/>
              </a:xfrm>
              <a:custGeom>
                <a:rect b="b" l="l" r="r" t="t"/>
                <a:pathLst>
                  <a:path extrusionOk="0" h="4080" w="1269">
                    <a:moveTo>
                      <a:pt x="311" y="0"/>
                    </a:moveTo>
                    <a:cubicBezTo>
                      <a:pt x="284" y="0"/>
                      <a:pt x="255" y="4"/>
                      <a:pt x="228" y="12"/>
                    </a:cubicBezTo>
                    <a:cubicBezTo>
                      <a:pt x="1" y="84"/>
                      <a:pt x="1" y="380"/>
                      <a:pt x="1" y="476"/>
                    </a:cubicBezTo>
                    <a:lnTo>
                      <a:pt x="9" y="3572"/>
                    </a:lnTo>
                    <a:cubicBezTo>
                      <a:pt x="9" y="3677"/>
                      <a:pt x="9" y="3817"/>
                      <a:pt x="89" y="3939"/>
                    </a:cubicBezTo>
                    <a:cubicBezTo>
                      <a:pt x="123" y="4000"/>
                      <a:pt x="186" y="4044"/>
                      <a:pt x="247" y="4063"/>
                    </a:cubicBezTo>
                    <a:cubicBezTo>
                      <a:pt x="280" y="4080"/>
                      <a:pt x="316" y="4080"/>
                      <a:pt x="351" y="4080"/>
                    </a:cubicBezTo>
                    <a:cubicBezTo>
                      <a:pt x="421" y="4080"/>
                      <a:pt x="490" y="4052"/>
                      <a:pt x="553" y="4010"/>
                    </a:cubicBezTo>
                    <a:cubicBezTo>
                      <a:pt x="658" y="3931"/>
                      <a:pt x="710" y="3800"/>
                      <a:pt x="691" y="3651"/>
                    </a:cubicBezTo>
                    <a:cubicBezTo>
                      <a:pt x="691" y="3603"/>
                      <a:pt x="654" y="3562"/>
                      <a:pt x="608" y="3562"/>
                    </a:cubicBezTo>
                    <a:cubicBezTo>
                      <a:pt x="604" y="3562"/>
                      <a:pt x="599" y="3563"/>
                      <a:pt x="595" y="3563"/>
                    </a:cubicBezTo>
                    <a:cubicBezTo>
                      <a:pt x="542" y="3563"/>
                      <a:pt x="500" y="3607"/>
                      <a:pt x="509" y="3660"/>
                    </a:cubicBezTo>
                    <a:cubicBezTo>
                      <a:pt x="509" y="3748"/>
                      <a:pt x="490" y="3817"/>
                      <a:pt x="437" y="3861"/>
                    </a:cubicBezTo>
                    <a:cubicBezTo>
                      <a:pt x="412" y="3880"/>
                      <a:pt x="377" y="3890"/>
                      <a:pt x="342" y="3890"/>
                    </a:cubicBezTo>
                    <a:cubicBezTo>
                      <a:pt x="330" y="3890"/>
                      <a:pt x="318" y="3889"/>
                      <a:pt x="307" y="3887"/>
                    </a:cubicBezTo>
                    <a:cubicBezTo>
                      <a:pt x="291" y="3878"/>
                      <a:pt x="263" y="3861"/>
                      <a:pt x="247" y="3834"/>
                    </a:cubicBezTo>
                    <a:cubicBezTo>
                      <a:pt x="202" y="3765"/>
                      <a:pt x="202" y="3660"/>
                      <a:pt x="202" y="3563"/>
                    </a:cubicBezTo>
                    <a:lnTo>
                      <a:pt x="194" y="476"/>
                    </a:lnTo>
                    <a:cubicBezTo>
                      <a:pt x="194" y="310"/>
                      <a:pt x="228" y="214"/>
                      <a:pt x="291" y="189"/>
                    </a:cubicBezTo>
                    <a:cubicBezTo>
                      <a:pt x="296" y="188"/>
                      <a:pt x="301" y="187"/>
                      <a:pt x="307" y="187"/>
                    </a:cubicBezTo>
                    <a:cubicBezTo>
                      <a:pt x="343" y="187"/>
                      <a:pt x="379" y="211"/>
                      <a:pt x="396" y="250"/>
                    </a:cubicBezTo>
                    <a:cubicBezTo>
                      <a:pt x="421" y="302"/>
                      <a:pt x="465" y="338"/>
                      <a:pt x="517" y="363"/>
                    </a:cubicBezTo>
                    <a:cubicBezTo>
                      <a:pt x="537" y="370"/>
                      <a:pt x="560" y="375"/>
                      <a:pt x="584" y="375"/>
                    </a:cubicBezTo>
                    <a:cubicBezTo>
                      <a:pt x="613" y="375"/>
                      <a:pt x="642" y="368"/>
                      <a:pt x="666" y="355"/>
                    </a:cubicBezTo>
                    <a:cubicBezTo>
                      <a:pt x="683" y="355"/>
                      <a:pt x="691" y="346"/>
                      <a:pt x="700" y="338"/>
                    </a:cubicBezTo>
                    <a:cubicBezTo>
                      <a:pt x="760" y="310"/>
                      <a:pt x="813" y="286"/>
                      <a:pt x="861" y="286"/>
                    </a:cubicBezTo>
                    <a:cubicBezTo>
                      <a:pt x="891" y="286"/>
                      <a:pt x="919" y="296"/>
                      <a:pt x="945" y="319"/>
                    </a:cubicBezTo>
                    <a:cubicBezTo>
                      <a:pt x="1059" y="407"/>
                      <a:pt x="945" y="556"/>
                      <a:pt x="937" y="573"/>
                    </a:cubicBezTo>
                    <a:cubicBezTo>
                      <a:pt x="901" y="617"/>
                      <a:pt x="910" y="678"/>
                      <a:pt x="954" y="705"/>
                    </a:cubicBezTo>
                    <a:cubicBezTo>
                      <a:pt x="968" y="719"/>
                      <a:pt x="988" y="726"/>
                      <a:pt x="1007" y="726"/>
                    </a:cubicBezTo>
                    <a:cubicBezTo>
                      <a:pt x="1035" y="726"/>
                      <a:pt x="1065" y="712"/>
                      <a:pt x="1086" y="686"/>
                    </a:cubicBezTo>
                    <a:cubicBezTo>
                      <a:pt x="1164" y="581"/>
                      <a:pt x="1269" y="338"/>
                      <a:pt x="1067" y="180"/>
                    </a:cubicBezTo>
                    <a:cubicBezTo>
                      <a:pt x="998" y="118"/>
                      <a:pt x="924" y="97"/>
                      <a:pt x="855" y="97"/>
                    </a:cubicBezTo>
                    <a:cubicBezTo>
                      <a:pt x="752" y="97"/>
                      <a:pt x="660" y="145"/>
                      <a:pt x="614" y="170"/>
                    </a:cubicBezTo>
                    <a:cubicBezTo>
                      <a:pt x="605" y="180"/>
                      <a:pt x="595" y="180"/>
                      <a:pt x="586" y="189"/>
                    </a:cubicBezTo>
                    <a:lnTo>
                      <a:pt x="578" y="189"/>
                    </a:lnTo>
                    <a:cubicBezTo>
                      <a:pt x="578" y="180"/>
                      <a:pt x="578" y="180"/>
                      <a:pt x="570" y="170"/>
                    </a:cubicBezTo>
                    <a:cubicBezTo>
                      <a:pt x="528" y="65"/>
                      <a:pt x="423" y="0"/>
                      <a:pt x="311"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8"/>
              <p:cNvSpPr/>
              <p:nvPr/>
            </p:nvSpPr>
            <p:spPr>
              <a:xfrm>
                <a:off x="6650006" y="1974438"/>
                <a:ext cx="160487" cy="192481"/>
              </a:xfrm>
              <a:custGeom>
                <a:rect b="b" l="l" r="r" t="t"/>
                <a:pathLst>
                  <a:path extrusionOk="0" h="746" w="622">
                    <a:moveTo>
                      <a:pt x="303" y="1"/>
                    </a:moveTo>
                    <a:cubicBezTo>
                      <a:pt x="258" y="1"/>
                      <a:pt x="217" y="26"/>
                      <a:pt x="210" y="72"/>
                    </a:cubicBezTo>
                    <a:cubicBezTo>
                      <a:pt x="193" y="124"/>
                      <a:pt x="227" y="176"/>
                      <a:pt x="271" y="185"/>
                    </a:cubicBezTo>
                    <a:cubicBezTo>
                      <a:pt x="279" y="195"/>
                      <a:pt x="403" y="221"/>
                      <a:pt x="411" y="334"/>
                    </a:cubicBezTo>
                    <a:cubicBezTo>
                      <a:pt x="420" y="405"/>
                      <a:pt x="395" y="474"/>
                      <a:pt x="342" y="510"/>
                    </a:cubicBezTo>
                    <a:cubicBezTo>
                      <a:pt x="298" y="535"/>
                      <a:pt x="166" y="552"/>
                      <a:pt x="97" y="552"/>
                    </a:cubicBezTo>
                    <a:cubicBezTo>
                      <a:pt x="44" y="552"/>
                      <a:pt x="0" y="596"/>
                      <a:pt x="0" y="649"/>
                    </a:cubicBezTo>
                    <a:cubicBezTo>
                      <a:pt x="0" y="701"/>
                      <a:pt x="44" y="745"/>
                      <a:pt x="97" y="745"/>
                    </a:cubicBezTo>
                    <a:cubicBezTo>
                      <a:pt x="141" y="745"/>
                      <a:pt x="342" y="737"/>
                      <a:pt x="447" y="668"/>
                    </a:cubicBezTo>
                    <a:cubicBezTo>
                      <a:pt x="560" y="588"/>
                      <a:pt x="621" y="458"/>
                      <a:pt x="604" y="317"/>
                    </a:cubicBezTo>
                    <a:cubicBezTo>
                      <a:pt x="577" y="116"/>
                      <a:pt x="411" y="27"/>
                      <a:pt x="323" y="2"/>
                    </a:cubicBezTo>
                    <a:cubicBezTo>
                      <a:pt x="317" y="1"/>
                      <a:pt x="310" y="1"/>
                      <a:pt x="303"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8"/>
              <p:cNvSpPr/>
              <p:nvPr/>
            </p:nvSpPr>
            <p:spPr>
              <a:xfrm>
                <a:off x="6557378" y="2116346"/>
                <a:ext cx="255179" cy="364063"/>
              </a:xfrm>
              <a:custGeom>
                <a:rect b="b" l="l" r="r" t="t"/>
                <a:pathLst>
                  <a:path extrusionOk="0" h="1411" w="989">
                    <a:moveTo>
                      <a:pt x="672" y="1"/>
                    </a:moveTo>
                    <a:cubicBezTo>
                      <a:pt x="626" y="1"/>
                      <a:pt x="585" y="27"/>
                      <a:pt x="577" y="73"/>
                    </a:cubicBezTo>
                    <a:cubicBezTo>
                      <a:pt x="561" y="126"/>
                      <a:pt x="586" y="178"/>
                      <a:pt x="638" y="187"/>
                    </a:cubicBezTo>
                    <a:cubicBezTo>
                      <a:pt x="674" y="204"/>
                      <a:pt x="770" y="317"/>
                      <a:pt x="779" y="449"/>
                    </a:cubicBezTo>
                    <a:cubicBezTo>
                      <a:pt x="787" y="546"/>
                      <a:pt x="735" y="615"/>
                      <a:pt x="638" y="667"/>
                    </a:cubicBezTo>
                    <a:cubicBezTo>
                      <a:pt x="561" y="703"/>
                      <a:pt x="525" y="789"/>
                      <a:pt x="552" y="869"/>
                    </a:cubicBezTo>
                    <a:cubicBezTo>
                      <a:pt x="577" y="965"/>
                      <a:pt x="544" y="1131"/>
                      <a:pt x="456" y="1192"/>
                    </a:cubicBezTo>
                    <a:cubicBezTo>
                      <a:pt x="431" y="1209"/>
                      <a:pt x="405" y="1216"/>
                      <a:pt x="377" y="1216"/>
                    </a:cubicBezTo>
                    <a:cubicBezTo>
                      <a:pt x="304" y="1216"/>
                      <a:pt x="224" y="1167"/>
                      <a:pt x="166" y="1123"/>
                    </a:cubicBezTo>
                    <a:cubicBezTo>
                      <a:pt x="150" y="1106"/>
                      <a:pt x="128" y="1097"/>
                      <a:pt x="106" y="1097"/>
                    </a:cubicBezTo>
                    <a:cubicBezTo>
                      <a:pt x="80" y="1097"/>
                      <a:pt x="55" y="1108"/>
                      <a:pt x="36" y="1131"/>
                    </a:cubicBezTo>
                    <a:cubicBezTo>
                      <a:pt x="0" y="1175"/>
                      <a:pt x="9" y="1236"/>
                      <a:pt x="44" y="1261"/>
                    </a:cubicBezTo>
                    <a:cubicBezTo>
                      <a:pt x="177" y="1377"/>
                      <a:pt x="290" y="1410"/>
                      <a:pt x="376" y="1410"/>
                    </a:cubicBezTo>
                    <a:cubicBezTo>
                      <a:pt x="456" y="1410"/>
                      <a:pt x="516" y="1377"/>
                      <a:pt x="561" y="1349"/>
                    </a:cubicBezTo>
                    <a:cubicBezTo>
                      <a:pt x="726" y="1245"/>
                      <a:pt x="779" y="999"/>
                      <a:pt x="735" y="833"/>
                    </a:cubicBezTo>
                    <a:cubicBezTo>
                      <a:pt x="901" y="737"/>
                      <a:pt x="989" y="598"/>
                      <a:pt x="972" y="413"/>
                    </a:cubicBezTo>
                    <a:cubicBezTo>
                      <a:pt x="945" y="231"/>
                      <a:pt x="814" y="38"/>
                      <a:pt x="691" y="2"/>
                    </a:cubicBezTo>
                    <a:cubicBezTo>
                      <a:pt x="684" y="1"/>
                      <a:pt x="678" y="1"/>
                      <a:pt x="672"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8"/>
              <p:cNvSpPr/>
              <p:nvPr/>
            </p:nvSpPr>
            <p:spPr>
              <a:xfrm>
                <a:off x="6404116" y="2150404"/>
                <a:ext cx="169259" cy="161003"/>
              </a:xfrm>
              <a:custGeom>
                <a:rect b="b" l="l" r="r" t="t"/>
                <a:pathLst>
                  <a:path extrusionOk="0" h="624" w="656">
                    <a:moveTo>
                      <a:pt x="249" y="1"/>
                    </a:moveTo>
                    <a:cubicBezTo>
                      <a:pt x="236" y="1"/>
                      <a:pt x="222" y="4"/>
                      <a:pt x="210" y="11"/>
                    </a:cubicBezTo>
                    <a:cubicBezTo>
                      <a:pt x="114" y="46"/>
                      <a:pt x="44" y="132"/>
                      <a:pt x="25" y="248"/>
                    </a:cubicBezTo>
                    <a:cubicBezTo>
                      <a:pt x="0" y="361"/>
                      <a:pt x="36" y="466"/>
                      <a:pt x="114" y="535"/>
                    </a:cubicBezTo>
                    <a:cubicBezTo>
                      <a:pt x="166" y="588"/>
                      <a:pt x="246" y="624"/>
                      <a:pt x="323" y="624"/>
                    </a:cubicBezTo>
                    <a:cubicBezTo>
                      <a:pt x="351" y="624"/>
                      <a:pt x="376" y="615"/>
                      <a:pt x="403" y="605"/>
                    </a:cubicBezTo>
                    <a:cubicBezTo>
                      <a:pt x="517" y="579"/>
                      <a:pt x="603" y="510"/>
                      <a:pt x="638" y="414"/>
                    </a:cubicBezTo>
                    <a:cubicBezTo>
                      <a:pt x="655" y="361"/>
                      <a:pt x="630" y="309"/>
                      <a:pt x="577" y="290"/>
                    </a:cubicBezTo>
                    <a:cubicBezTo>
                      <a:pt x="567" y="287"/>
                      <a:pt x="557" y="285"/>
                      <a:pt x="546" y="285"/>
                    </a:cubicBezTo>
                    <a:cubicBezTo>
                      <a:pt x="506" y="285"/>
                      <a:pt x="469" y="311"/>
                      <a:pt x="456" y="353"/>
                    </a:cubicBezTo>
                    <a:cubicBezTo>
                      <a:pt x="445" y="386"/>
                      <a:pt x="412" y="414"/>
                      <a:pt x="359" y="422"/>
                    </a:cubicBezTo>
                    <a:cubicBezTo>
                      <a:pt x="344" y="428"/>
                      <a:pt x="328" y="431"/>
                      <a:pt x="313" y="431"/>
                    </a:cubicBezTo>
                    <a:cubicBezTo>
                      <a:pt x="286" y="431"/>
                      <a:pt x="262" y="422"/>
                      <a:pt x="246" y="405"/>
                    </a:cubicBezTo>
                    <a:cubicBezTo>
                      <a:pt x="210" y="378"/>
                      <a:pt x="202" y="326"/>
                      <a:pt x="210" y="281"/>
                    </a:cubicBezTo>
                    <a:cubicBezTo>
                      <a:pt x="219" y="237"/>
                      <a:pt x="246" y="195"/>
                      <a:pt x="279" y="185"/>
                    </a:cubicBezTo>
                    <a:cubicBezTo>
                      <a:pt x="332" y="160"/>
                      <a:pt x="351" y="107"/>
                      <a:pt x="332" y="55"/>
                    </a:cubicBezTo>
                    <a:cubicBezTo>
                      <a:pt x="320" y="23"/>
                      <a:pt x="284" y="1"/>
                      <a:pt x="249"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8"/>
              <p:cNvSpPr/>
              <p:nvPr/>
            </p:nvSpPr>
            <p:spPr>
              <a:xfrm>
                <a:off x="6421919" y="1886971"/>
                <a:ext cx="151456" cy="131073"/>
              </a:xfrm>
              <a:custGeom>
                <a:rect b="b" l="l" r="r" t="t"/>
                <a:pathLst>
                  <a:path extrusionOk="0" h="508" w="587">
                    <a:moveTo>
                      <a:pt x="305" y="1"/>
                    </a:moveTo>
                    <a:cubicBezTo>
                      <a:pt x="262" y="1"/>
                      <a:pt x="218" y="12"/>
                      <a:pt x="177" y="35"/>
                    </a:cubicBezTo>
                    <a:cubicBezTo>
                      <a:pt x="89" y="71"/>
                      <a:pt x="36" y="140"/>
                      <a:pt x="9" y="220"/>
                    </a:cubicBezTo>
                    <a:cubicBezTo>
                      <a:pt x="1" y="272"/>
                      <a:pt x="36" y="325"/>
                      <a:pt x="89" y="333"/>
                    </a:cubicBezTo>
                    <a:cubicBezTo>
                      <a:pt x="96" y="336"/>
                      <a:pt x="104" y="337"/>
                      <a:pt x="112" y="337"/>
                    </a:cubicBezTo>
                    <a:cubicBezTo>
                      <a:pt x="150" y="337"/>
                      <a:pt x="188" y="305"/>
                      <a:pt x="202" y="262"/>
                    </a:cubicBezTo>
                    <a:cubicBezTo>
                      <a:pt x="202" y="236"/>
                      <a:pt x="229" y="220"/>
                      <a:pt x="254" y="201"/>
                    </a:cubicBezTo>
                    <a:cubicBezTo>
                      <a:pt x="268" y="196"/>
                      <a:pt x="283" y="194"/>
                      <a:pt x="298" y="194"/>
                    </a:cubicBezTo>
                    <a:cubicBezTo>
                      <a:pt x="312" y="194"/>
                      <a:pt x="325" y="196"/>
                      <a:pt x="334" y="201"/>
                    </a:cubicBezTo>
                    <a:cubicBezTo>
                      <a:pt x="359" y="209"/>
                      <a:pt x="376" y="236"/>
                      <a:pt x="387" y="272"/>
                    </a:cubicBezTo>
                    <a:cubicBezTo>
                      <a:pt x="387" y="297"/>
                      <a:pt x="387" y="333"/>
                      <a:pt x="368" y="350"/>
                    </a:cubicBezTo>
                    <a:cubicBezTo>
                      <a:pt x="334" y="385"/>
                      <a:pt x="343" y="446"/>
                      <a:pt x="376" y="482"/>
                    </a:cubicBezTo>
                    <a:cubicBezTo>
                      <a:pt x="395" y="499"/>
                      <a:pt x="420" y="507"/>
                      <a:pt x="439" y="507"/>
                    </a:cubicBezTo>
                    <a:cubicBezTo>
                      <a:pt x="464" y="507"/>
                      <a:pt x="492" y="490"/>
                      <a:pt x="508" y="471"/>
                    </a:cubicBezTo>
                    <a:cubicBezTo>
                      <a:pt x="569" y="402"/>
                      <a:pt x="586" y="314"/>
                      <a:pt x="569" y="228"/>
                    </a:cubicBezTo>
                    <a:cubicBezTo>
                      <a:pt x="553" y="140"/>
                      <a:pt x="500" y="71"/>
                      <a:pt x="420" y="27"/>
                    </a:cubicBezTo>
                    <a:cubicBezTo>
                      <a:pt x="384" y="10"/>
                      <a:pt x="344" y="1"/>
                      <a:pt x="305"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8"/>
              <p:cNvSpPr/>
              <p:nvPr/>
            </p:nvSpPr>
            <p:spPr>
              <a:xfrm>
                <a:off x="6559442" y="1703006"/>
                <a:ext cx="216993" cy="351162"/>
              </a:xfrm>
              <a:custGeom>
                <a:rect b="b" l="l" r="r" t="t"/>
                <a:pathLst>
                  <a:path extrusionOk="0" h="1361" w="841">
                    <a:moveTo>
                      <a:pt x="164" y="1"/>
                    </a:moveTo>
                    <a:cubicBezTo>
                      <a:pt x="123" y="1"/>
                      <a:pt x="94" y="5"/>
                      <a:pt x="89" y="5"/>
                    </a:cubicBezTo>
                    <a:cubicBezTo>
                      <a:pt x="36" y="13"/>
                      <a:pt x="1" y="66"/>
                      <a:pt x="11" y="118"/>
                    </a:cubicBezTo>
                    <a:cubicBezTo>
                      <a:pt x="19" y="166"/>
                      <a:pt x="55" y="199"/>
                      <a:pt x="101" y="199"/>
                    </a:cubicBezTo>
                    <a:cubicBezTo>
                      <a:pt x="106" y="199"/>
                      <a:pt x="111" y="199"/>
                      <a:pt x="116" y="198"/>
                    </a:cubicBezTo>
                    <a:cubicBezTo>
                      <a:pt x="125" y="194"/>
                      <a:pt x="147" y="191"/>
                      <a:pt x="174" y="191"/>
                    </a:cubicBezTo>
                    <a:cubicBezTo>
                      <a:pt x="221" y="191"/>
                      <a:pt x="282" y="201"/>
                      <a:pt x="315" y="240"/>
                    </a:cubicBezTo>
                    <a:cubicBezTo>
                      <a:pt x="359" y="284"/>
                      <a:pt x="343" y="372"/>
                      <a:pt x="334" y="433"/>
                    </a:cubicBezTo>
                    <a:cubicBezTo>
                      <a:pt x="307" y="530"/>
                      <a:pt x="359" y="618"/>
                      <a:pt x="448" y="651"/>
                    </a:cubicBezTo>
                    <a:cubicBezTo>
                      <a:pt x="649" y="723"/>
                      <a:pt x="630" y="861"/>
                      <a:pt x="622" y="914"/>
                    </a:cubicBezTo>
                    <a:cubicBezTo>
                      <a:pt x="597" y="1090"/>
                      <a:pt x="508" y="1176"/>
                      <a:pt x="343" y="1176"/>
                    </a:cubicBezTo>
                    <a:lnTo>
                      <a:pt x="334" y="1176"/>
                    </a:lnTo>
                    <a:cubicBezTo>
                      <a:pt x="282" y="1176"/>
                      <a:pt x="238" y="1212"/>
                      <a:pt x="238" y="1264"/>
                    </a:cubicBezTo>
                    <a:cubicBezTo>
                      <a:pt x="238" y="1317"/>
                      <a:pt x="282" y="1361"/>
                      <a:pt x="334" y="1361"/>
                    </a:cubicBezTo>
                    <a:lnTo>
                      <a:pt x="343" y="1361"/>
                    </a:lnTo>
                    <a:cubicBezTo>
                      <a:pt x="605" y="1361"/>
                      <a:pt x="779" y="1203"/>
                      <a:pt x="815" y="933"/>
                    </a:cubicBezTo>
                    <a:cubicBezTo>
                      <a:pt x="840" y="723"/>
                      <a:pt x="727" y="555"/>
                      <a:pt x="517" y="477"/>
                    </a:cubicBezTo>
                    <a:cubicBezTo>
                      <a:pt x="553" y="320"/>
                      <a:pt x="536" y="198"/>
                      <a:pt x="456" y="110"/>
                    </a:cubicBezTo>
                    <a:cubicBezTo>
                      <a:pt x="370" y="17"/>
                      <a:pt x="244" y="1"/>
                      <a:pt x="164"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 name="Google Shape;272;p28"/>
            <p:cNvGrpSpPr/>
            <p:nvPr/>
          </p:nvGrpSpPr>
          <p:grpSpPr>
            <a:xfrm>
              <a:off x="5024096" y="1188568"/>
              <a:ext cx="2822446" cy="2346397"/>
              <a:chOff x="4858596" y="1016168"/>
              <a:chExt cx="2822446" cy="2346397"/>
            </a:xfrm>
          </p:grpSpPr>
          <p:sp>
            <p:nvSpPr>
              <p:cNvPr id="273" name="Google Shape;273;p28"/>
              <p:cNvSpPr/>
              <p:nvPr/>
            </p:nvSpPr>
            <p:spPr>
              <a:xfrm>
                <a:off x="5485835" y="1351588"/>
                <a:ext cx="1574681" cy="1562038"/>
              </a:xfrm>
              <a:custGeom>
                <a:rect b="b" l="l" r="r" t="t"/>
                <a:pathLst>
                  <a:path extrusionOk="0" h="6054" w="6103">
                    <a:moveTo>
                      <a:pt x="2484" y="0"/>
                    </a:moveTo>
                    <a:cubicBezTo>
                      <a:pt x="2472" y="0"/>
                      <a:pt x="2461" y="1"/>
                      <a:pt x="2449" y="3"/>
                    </a:cubicBezTo>
                    <a:cubicBezTo>
                      <a:pt x="2353" y="28"/>
                      <a:pt x="2283" y="125"/>
                      <a:pt x="2300" y="230"/>
                    </a:cubicBezTo>
                    <a:cubicBezTo>
                      <a:pt x="2317" y="318"/>
                      <a:pt x="2397" y="379"/>
                      <a:pt x="2493" y="379"/>
                    </a:cubicBezTo>
                    <a:lnTo>
                      <a:pt x="2527" y="379"/>
                    </a:lnTo>
                    <a:cubicBezTo>
                      <a:pt x="2632" y="353"/>
                      <a:pt x="2693" y="257"/>
                      <a:pt x="2676" y="152"/>
                    </a:cubicBezTo>
                    <a:cubicBezTo>
                      <a:pt x="2661" y="59"/>
                      <a:pt x="2576" y="0"/>
                      <a:pt x="2484" y="0"/>
                    </a:cubicBezTo>
                    <a:close/>
                    <a:moveTo>
                      <a:pt x="1948" y="166"/>
                    </a:moveTo>
                    <a:cubicBezTo>
                      <a:pt x="1926" y="166"/>
                      <a:pt x="1903" y="169"/>
                      <a:pt x="1880" y="177"/>
                    </a:cubicBezTo>
                    <a:cubicBezTo>
                      <a:pt x="1784" y="221"/>
                      <a:pt x="1740" y="334"/>
                      <a:pt x="1775" y="431"/>
                    </a:cubicBezTo>
                    <a:cubicBezTo>
                      <a:pt x="1811" y="500"/>
                      <a:pt x="1880" y="544"/>
                      <a:pt x="1950" y="544"/>
                    </a:cubicBezTo>
                    <a:cubicBezTo>
                      <a:pt x="1977" y="544"/>
                      <a:pt x="2002" y="536"/>
                      <a:pt x="2029" y="528"/>
                    </a:cubicBezTo>
                    <a:cubicBezTo>
                      <a:pt x="2126" y="492"/>
                      <a:pt x="2168" y="379"/>
                      <a:pt x="2126" y="282"/>
                    </a:cubicBezTo>
                    <a:cubicBezTo>
                      <a:pt x="2098" y="208"/>
                      <a:pt x="2025" y="166"/>
                      <a:pt x="1948" y="166"/>
                    </a:cubicBezTo>
                    <a:close/>
                    <a:moveTo>
                      <a:pt x="1463" y="433"/>
                    </a:moveTo>
                    <a:cubicBezTo>
                      <a:pt x="1426" y="433"/>
                      <a:pt x="1389" y="444"/>
                      <a:pt x="1356" y="467"/>
                    </a:cubicBezTo>
                    <a:cubicBezTo>
                      <a:pt x="1268" y="519"/>
                      <a:pt x="1242" y="641"/>
                      <a:pt x="1303" y="729"/>
                    </a:cubicBezTo>
                    <a:cubicBezTo>
                      <a:pt x="1339" y="781"/>
                      <a:pt x="1400" y="807"/>
                      <a:pt x="1461" y="807"/>
                    </a:cubicBezTo>
                    <a:cubicBezTo>
                      <a:pt x="1496" y="807"/>
                      <a:pt x="1530" y="798"/>
                      <a:pt x="1566" y="781"/>
                    </a:cubicBezTo>
                    <a:cubicBezTo>
                      <a:pt x="1654" y="721"/>
                      <a:pt x="1671" y="597"/>
                      <a:pt x="1618" y="511"/>
                    </a:cubicBezTo>
                    <a:cubicBezTo>
                      <a:pt x="1580" y="461"/>
                      <a:pt x="1522" y="433"/>
                      <a:pt x="1463" y="433"/>
                    </a:cubicBezTo>
                    <a:close/>
                    <a:moveTo>
                      <a:pt x="4642" y="424"/>
                    </a:moveTo>
                    <a:cubicBezTo>
                      <a:pt x="4579" y="424"/>
                      <a:pt x="4516" y="455"/>
                      <a:pt x="4476" y="511"/>
                    </a:cubicBezTo>
                    <a:cubicBezTo>
                      <a:pt x="4424" y="597"/>
                      <a:pt x="4443" y="710"/>
                      <a:pt x="4529" y="773"/>
                    </a:cubicBezTo>
                    <a:cubicBezTo>
                      <a:pt x="4565" y="798"/>
                      <a:pt x="4600" y="807"/>
                      <a:pt x="4634" y="807"/>
                    </a:cubicBezTo>
                    <a:cubicBezTo>
                      <a:pt x="4705" y="807"/>
                      <a:pt x="4758" y="773"/>
                      <a:pt x="4802" y="721"/>
                    </a:cubicBezTo>
                    <a:cubicBezTo>
                      <a:pt x="4854" y="632"/>
                      <a:pt x="4835" y="519"/>
                      <a:pt x="4749" y="458"/>
                    </a:cubicBezTo>
                    <a:cubicBezTo>
                      <a:pt x="4717" y="435"/>
                      <a:pt x="4679" y="424"/>
                      <a:pt x="4642" y="424"/>
                    </a:cubicBezTo>
                    <a:close/>
                    <a:moveTo>
                      <a:pt x="5073" y="780"/>
                    </a:moveTo>
                    <a:cubicBezTo>
                      <a:pt x="5024" y="780"/>
                      <a:pt x="4976" y="798"/>
                      <a:pt x="4940" y="834"/>
                    </a:cubicBezTo>
                    <a:cubicBezTo>
                      <a:pt x="4863" y="912"/>
                      <a:pt x="4863" y="1035"/>
                      <a:pt x="4940" y="1105"/>
                    </a:cubicBezTo>
                    <a:cubicBezTo>
                      <a:pt x="4976" y="1140"/>
                      <a:pt x="5028" y="1157"/>
                      <a:pt x="5072" y="1157"/>
                    </a:cubicBezTo>
                    <a:cubicBezTo>
                      <a:pt x="5125" y="1157"/>
                      <a:pt x="5169" y="1140"/>
                      <a:pt x="5211" y="1105"/>
                    </a:cubicBezTo>
                    <a:cubicBezTo>
                      <a:pt x="5282" y="1025"/>
                      <a:pt x="5282" y="912"/>
                      <a:pt x="5211" y="834"/>
                    </a:cubicBezTo>
                    <a:cubicBezTo>
                      <a:pt x="5172" y="798"/>
                      <a:pt x="5122" y="780"/>
                      <a:pt x="5073" y="780"/>
                    </a:cubicBezTo>
                    <a:close/>
                    <a:moveTo>
                      <a:pt x="1024" y="790"/>
                    </a:moveTo>
                    <a:cubicBezTo>
                      <a:pt x="975" y="790"/>
                      <a:pt x="927" y="808"/>
                      <a:pt x="892" y="842"/>
                    </a:cubicBezTo>
                    <a:cubicBezTo>
                      <a:pt x="814" y="920"/>
                      <a:pt x="814" y="1035"/>
                      <a:pt x="892" y="1113"/>
                    </a:cubicBezTo>
                    <a:cubicBezTo>
                      <a:pt x="928" y="1149"/>
                      <a:pt x="980" y="1166"/>
                      <a:pt x="1024" y="1166"/>
                    </a:cubicBezTo>
                    <a:cubicBezTo>
                      <a:pt x="1077" y="1166"/>
                      <a:pt x="1119" y="1149"/>
                      <a:pt x="1163" y="1113"/>
                    </a:cubicBezTo>
                    <a:cubicBezTo>
                      <a:pt x="1234" y="1035"/>
                      <a:pt x="1234" y="920"/>
                      <a:pt x="1163" y="842"/>
                    </a:cubicBezTo>
                    <a:cubicBezTo>
                      <a:pt x="1124" y="808"/>
                      <a:pt x="1073" y="790"/>
                      <a:pt x="1024" y="790"/>
                    </a:cubicBezTo>
                    <a:close/>
                    <a:moveTo>
                      <a:pt x="5430" y="1211"/>
                    </a:moveTo>
                    <a:cubicBezTo>
                      <a:pt x="5394" y="1211"/>
                      <a:pt x="5358" y="1222"/>
                      <a:pt x="5326" y="1245"/>
                    </a:cubicBezTo>
                    <a:cubicBezTo>
                      <a:pt x="5238" y="1306"/>
                      <a:pt x="5211" y="1419"/>
                      <a:pt x="5274" y="1508"/>
                    </a:cubicBezTo>
                    <a:cubicBezTo>
                      <a:pt x="5307" y="1568"/>
                      <a:pt x="5368" y="1594"/>
                      <a:pt x="5431" y="1594"/>
                    </a:cubicBezTo>
                    <a:cubicBezTo>
                      <a:pt x="5465" y="1594"/>
                      <a:pt x="5501" y="1585"/>
                      <a:pt x="5536" y="1560"/>
                    </a:cubicBezTo>
                    <a:cubicBezTo>
                      <a:pt x="5622" y="1497"/>
                      <a:pt x="5650" y="1384"/>
                      <a:pt x="5589" y="1298"/>
                    </a:cubicBezTo>
                    <a:cubicBezTo>
                      <a:pt x="5549" y="1242"/>
                      <a:pt x="5490" y="1211"/>
                      <a:pt x="5430" y="1211"/>
                    </a:cubicBezTo>
                    <a:close/>
                    <a:moveTo>
                      <a:pt x="671" y="1220"/>
                    </a:moveTo>
                    <a:cubicBezTo>
                      <a:pt x="608" y="1220"/>
                      <a:pt x="546" y="1251"/>
                      <a:pt x="508" y="1306"/>
                    </a:cubicBezTo>
                    <a:cubicBezTo>
                      <a:pt x="455" y="1392"/>
                      <a:pt x="472" y="1516"/>
                      <a:pt x="560" y="1568"/>
                    </a:cubicBezTo>
                    <a:cubicBezTo>
                      <a:pt x="594" y="1594"/>
                      <a:pt x="630" y="1602"/>
                      <a:pt x="665" y="1602"/>
                    </a:cubicBezTo>
                    <a:cubicBezTo>
                      <a:pt x="726" y="1602"/>
                      <a:pt x="787" y="1568"/>
                      <a:pt x="831" y="1516"/>
                    </a:cubicBezTo>
                    <a:cubicBezTo>
                      <a:pt x="884" y="1428"/>
                      <a:pt x="867" y="1315"/>
                      <a:pt x="779" y="1254"/>
                    </a:cubicBezTo>
                    <a:cubicBezTo>
                      <a:pt x="746" y="1231"/>
                      <a:pt x="708" y="1220"/>
                      <a:pt x="671" y="1220"/>
                    </a:cubicBezTo>
                    <a:close/>
                    <a:moveTo>
                      <a:pt x="5701" y="1709"/>
                    </a:moveTo>
                    <a:cubicBezTo>
                      <a:pt x="5674" y="1709"/>
                      <a:pt x="5648" y="1714"/>
                      <a:pt x="5622" y="1726"/>
                    </a:cubicBezTo>
                    <a:cubicBezTo>
                      <a:pt x="5526" y="1759"/>
                      <a:pt x="5484" y="1875"/>
                      <a:pt x="5517" y="1969"/>
                    </a:cubicBezTo>
                    <a:cubicBezTo>
                      <a:pt x="5553" y="2041"/>
                      <a:pt x="5622" y="2085"/>
                      <a:pt x="5694" y="2085"/>
                    </a:cubicBezTo>
                    <a:cubicBezTo>
                      <a:pt x="5719" y="2085"/>
                      <a:pt x="5746" y="2085"/>
                      <a:pt x="5771" y="2074"/>
                    </a:cubicBezTo>
                    <a:cubicBezTo>
                      <a:pt x="5868" y="2032"/>
                      <a:pt x="5912" y="1917"/>
                      <a:pt x="5876" y="1822"/>
                    </a:cubicBezTo>
                    <a:cubicBezTo>
                      <a:pt x="5844" y="1751"/>
                      <a:pt x="5774" y="1709"/>
                      <a:pt x="5701" y="1709"/>
                    </a:cubicBezTo>
                    <a:close/>
                    <a:moveTo>
                      <a:pt x="399" y="1717"/>
                    </a:moveTo>
                    <a:cubicBezTo>
                      <a:pt x="324" y="1717"/>
                      <a:pt x="259" y="1760"/>
                      <a:pt x="227" y="1831"/>
                    </a:cubicBezTo>
                    <a:cubicBezTo>
                      <a:pt x="193" y="1936"/>
                      <a:pt x="237" y="2041"/>
                      <a:pt x="332" y="2085"/>
                    </a:cubicBezTo>
                    <a:cubicBezTo>
                      <a:pt x="359" y="2093"/>
                      <a:pt x="376" y="2093"/>
                      <a:pt x="403" y="2093"/>
                    </a:cubicBezTo>
                    <a:cubicBezTo>
                      <a:pt x="481" y="2093"/>
                      <a:pt x="552" y="2049"/>
                      <a:pt x="577" y="1980"/>
                    </a:cubicBezTo>
                    <a:cubicBezTo>
                      <a:pt x="621" y="1883"/>
                      <a:pt x="577" y="1770"/>
                      <a:pt x="481" y="1734"/>
                    </a:cubicBezTo>
                    <a:cubicBezTo>
                      <a:pt x="453" y="1723"/>
                      <a:pt x="425" y="1717"/>
                      <a:pt x="399" y="1717"/>
                    </a:cubicBezTo>
                    <a:close/>
                    <a:moveTo>
                      <a:pt x="5869" y="2245"/>
                    </a:moveTo>
                    <a:cubicBezTo>
                      <a:pt x="5854" y="2245"/>
                      <a:pt x="5839" y="2247"/>
                      <a:pt x="5824" y="2251"/>
                    </a:cubicBezTo>
                    <a:cubicBezTo>
                      <a:pt x="5719" y="2267"/>
                      <a:pt x="5658" y="2372"/>
                      <a:pt x="5675" y="2469"/>
                    </a:cubicBezTo>
                    <a:cubicBezTo>
                      <a:pt x="5694" y="2565"/>
                      <a:pt x="5771" y="2626"/>
                      <a:pt x="5859" y="2626"/>
                    </a:cubicBezTo>
                    <a:cubicBezTo>
                      <a:pt x="5876" y="2626"/>
                      <a:pt x="5885" y="2626"/>
                      <a:pt x="5893" y="2618"/>
                    </a:cubicBezTo>
                    <a:cubicBezTo>
                      <a:pt x="5998" y="2599"/>
                      <a:pt x="6069" y="2504"/>
                      <a:pt x="6050" y="2400"/>
                    </a:cubicBezTo>
                    <a:cubicBezTo>
                      <a:pt x="6029" y="2310"/>
                      <a:pt x="5955" y="2245"/>
                      <a:pt x="5869" y="2245"/>
                    </a:cubicBezTo>
                    <a:close/>
                    <a:moveTo>
                      <a:pt x="245" y="2256"/>
                    </a:moveTo>
                    <a:cubicBezTo>
                      <a:pt x="154" y="2256"/>
                      <a:pt x="77" y="2315"/>
                      <a:pt x="52" y="2408"/>
                    </a:cubicBezTo>
                    <a:cubicBezTo>
                      <a:pt x="36" y="2513"/>
                      <a:pt x="105" y="2609"/>
                      <a:pt x="210" y="2635"/>
                    </a:cubicBezTo>
                    <a:lnTo>
                      <a:pt x="246" y="2635"/>
                    </a:lnTo>
                    <a:cubicBezTo>
                      <a:pt x="332" y="2635"/>
                      <a:pt x="411" y="2574"/>
                      <a:pt x="428" y="2477"/>
                    </a:cubicBezTo>
                    <a:cubicBezTo>
                      <a:pt x="447" y="2381"/>
                      <a:pt x="384" y="2276"/>
                      <a:pt x="279" y="2259"/>
                    </a:cubicBezTo>
                    <a:cubicBezTo>
                      <a:pt x="268" y="2257"/>
                      <a:pt x="256" y="2256"/>
                      <a:pt x="245" y="2256"/>
                    </a:cubicBezTo>
                    <a:close/>
                    <a:moveTo>
                      <a:pt x="5920" y="2800"/>
                    </a:moveTo>
                    <a:cubicBezTo>
                      <a:pt x="5815" y="2800"/>
                      <a:pt x="5727" y="2888"/>
                      <a:pt x="5727" y="2993"/>
                    </a:cubicBezTo>
                    <a:lnTo>
                      <a:pt x="5727" y="3002"/>
                    </a:lnTo>
                    <a:cubicBezTo>
                      <a:pt x="5727" y="3107"/>
                      <a:pt x="5815" y="3186"/>
                      <a:pt x="5920" y="3186"/>
                    </a:cubicBezTo>
                    <a:cubicBezTo>
                      <a:pt x="6025" y="3186"/>
                      <a:pt x="6103" y="3107"/>
                      <a:pt x="6103" y="3002"/>
                    </a:cubicBezTo>
                    <a:lnTo>
                      <a:pt x="6103" y="2993"/>
                    </a:lnTo>
                    <a:cubicBezTo>
                      <a:pt x="6103" y="2888"/>
                      <a:pt x="6025" y="2800"/>
                      <a:pt x="5920" y="2800"/>
                    </a:cubicBezTo>
                    <a:close/>
                    <a:moveTo>
                      <a:pt x="193" y="2809"/>
                    </a:moveTo>
                    <a:cubicBezTo>
                      <a:pt x="88" y="2809"/>
                      <a:pt x="0" y="2897"/>
                      <a:pt x="0" y="3002"/>
                    </a:cubicBezTo>
                    <a:cubicBezTo>
                      <a:pt x="0" y="3107"/>
                      <a:pt x="88" y="3195"/>
                      <a:pt x="193" y="3195"/>
                    </a:cubicBezTo>
                    <a:cubicBezTo>
                      <a:pt x="298" y="3195"/>
                      <a:pt x="376" y="3107"/>
                      <a:pt x="376" y="3002"/>
                    </a:cubicBezTo>
                    <a:cubicBezTo>
                      <a:pt x="376" y="2897"/>
                      <a:pt x="298" y="2809"/>
                      <a:pt x="193" y="2809"/>
                    </a:cubicBezTo>
                    <a:close/>
                    <a:moveTo>
                      <a:pt x="5872" y="3367"/>
                    </a:moveTo>
                    <a:cubicBezTo>
                      <a:pt x="5778" y="3367"/>
                      <a:pt x="5692" y="3431"/>
                      <a:pt x="5675" y="3518"/>
                    </a:cubicBezTo>
                    <a:cubicBezTo>
                      <a:pt x="5658" y="3623"/>
                      <a:pt x="5719" y="3728"/>
                      <a:pt x="5824" y="3745"/>
                    </a:cubicBezTo>
                    <a:lnTo>
                      <a:pt x="5859" y="3745"/>
                    </a:lnTo>
                    <a:cubicBezTo>
                      <a:pt x="5956" y="3745"/>
                      <a:pt x="6034" y="3684"/>
                      <a:pt x="6050" y="3596"/>
                    </a:cubicBezTo>
                    <a:cubicBezTo>
                      <a:pt x="6069" y="3491"/>
                      <a:pt x="5998" y="3396"/>
                      <a:pt x="5903" y="3369"/>
                    </a:cubicBezTo>
                    <a:cubicBezTo>
                      <a:pt x="5893" y="3367"/>
                      <a:pt x="5882" y="3367"/>
                      <a:pt x="5872" y="3367"/>
                    </a:cubicBezTo>
                    <a:close/>
                    <a:moveTo>
                      <a:pt x="250" y="3372"/>
                    </a:moveTo>
                    <a:cubicBezTo>
                      <a:pt x="237" y="3372"/>
                      <a:pt x="223" y="3374"/>
                      <a:pt x="210" y="3377"/>
                    </a:cubicBezTo>
                    <a:cubicBezTo>
                      <a:pt x="105" y="3396"/>
                      <a:pt x="36" y="3491"/>
                      <a:pt x="61" y="3596"/>
                    </a:cubicBezTo>
                    <a:cubicBezTo>
                      <a:pt x="80" y="3684"/>
                      <a:pt x="157" y="3753"/>
                      <a:pt x="246" y="3753"/>
                    </a:cubicBezTo>
                    <a:cubicBezTo>
                      <a:pt x="254" y="3753"/>
                      <a:pt x="271" y="3753"/>
                      <a:pt x="279" y="3745"/>
                    </a:cubicBezTo>
                    <a:cubicBezTo>
                      <a:pt x="384" y="3728"/>
                      <a:pt x="455" y="3623"/>
                      <a:pt x="428" y="3526"/>
                    </a:cubicBezTo>
                    <a:cubicBezTo>
                      <a:pt x="414" y="3436"/>
                      <a:pt x="334" y="3372"/>
                      <a:pt x="250" y="3372"/>
                    </a:cubicBezTo>
                    <a:close/>
                    <a:moveTo>
                      <a:pt x="401" y="3909"/>
                    </a:moveTo>
                    <a:cubicBezTo>
                      <a:pt x="378" y="3909"/>
                      <a:pt x="354" y="3913"/>
                      <a:pt x="332" y="3921"/>
                    </a:cubicBezTo>
                    <a:cubicBezTo>
                      <a:pt x="237" y="3963"/>
                      <a:pt x="193" y="4078"/>
                      <a:pt x="227" y="4173"/>
                    </a:cubicBezTo>
                    <a:cubicBezTo>
                      <a:pt x="262" y="4244"/>
                      <a:pt x="332" y="4288"/>
                      <a:pt x="411" y="4288"/>
                    </a:cubicBezTo>
                    <a:cubicBezTo>
                      <a:pt x="428" y="4288"/>
                      <a:pt x="455" y="4288"/>
                      <a:pt x="481" y="4269"/>
                    </a:cubicBezTo>
                    <a:cubicBezTo>
                      <a:pt x="577" y="4236"/>
                      <a:pt x="621" y="4120"/>
                      <a:pt x="586" y="4026"/>
                    </a:cubicBezTo>
                    <a:cubicBezTo>
                      <a:pt x="552" y="3952"/>
                      <a:pt x="477" y="3909"/>
                      <a:pt x="401" y="3909"/>
                    </a:cubicBezTo>
                    <a:close/>
                    <a:moveTo>
                      <a:pt x="5699" y="3905"/>
                    </a:moveTo>
                    <a:cubicBezTo>
                      <a:pt x="5624" y="3905"/>
                      <a:pt x="5553" y="3953"/>
                      <a:pt x="5526" y="4026"/>
                    </a:cubicBezTo>
                    <a:cubicBezTo>
                      <a:pt x="5484" y="4120"/>
                      <a:pt x="5526" y="4225"/>
                      <a:pt x="5622" y="4269"/>
                    </a:cubicBezTo>
                    <a:cubicBezTo>
                      <a:pt x="5650" y="4278"/>
                      <a:pt x="5675" y="4288"/>
                      <a:pt x="5702" y="4288"/>
                    </a:cubicBezTo>
                    <a:cubicBezTo>
                      <a:pt x="5771" y="4288"/>
                      <a:pt x="5841" y="4244"/>
                      <a:pt x="5876" y="4164"/>
                    </a:cubicBezTo>
                    <a:cubicBezTo>
                      <a:pt x="5912" y="4068"/>
                      <a:pt x="5868" y="3955"/>
                      <a:pt x="5771" y="3921"/>
                    </a:cubicBezTo>
                    <a:cubicBezTo>
                      <a:pt x="5748" y="3910"/>
                      <a:pt x="5723" y="3905"/>
                      <a:pt x="5699" y="3905"/>
                    </a:cubicBezTo>
                    <a:close/>
                    <a:moveTo>
                      <a:pt x="5436" y="4402"/>
                    </a:moveTo>
                    <a:cubicBezTo>
                      <a:pt x="5374" y="4402"/>
                      <a:pt x="5312" y="4431"/>
                      <a:pt x="5274" y="4479"/>
                    </a:cubicBezTo>
                    <a:cubicBezTo>
                      <a:pt x="5221" y="4567"/>
                      <a:pt x="5238" y="4689"/>
                      <a:pt x="5326" y="4750"/>
                    </a:cubicBezTo>
                    <a:cubicBezTo>
                      <a:pt x="5360" y="4769"/>
                      <a:pt x="5396" y="4777"/>
                      <a:pt x="5431" y="4777"/>
                    </a:cubicBezTo>
                    <a:cubicBezTo>
                      <a:pt x="5492" y="4777"/>
                      <a:pt x="5553" y="4750"/>
                      <a:pt x="5597" y="4698"/>
                    </a:cubicBezTo>
                    <a:cubicBezTo>
                      <a:pt x="5650" y="4611"/>
                      <a:pt x="5631" y="4488"/>
                      <a:pt x="5545" y="4435"/>
                    </a:cubicBezTo>
                    <a:cubicBezTo>
                      <a:pt x="5512" y="4412"/>
                      <a:pt x="5474" y="4402"/>
                      <a:pt x="5436" y="4402"/>
                    </a:cubicBezTo>
                    <a:close/>
                    <a:moveTo>
                      <a:pt x="672" y="4402"/>
                    </a:moveTo>
                    <a:cubicBezTo>
                      <a:pt x="637" y="4402"/>
                      <a:pt x="601" y="4413"/>
                      <a:pt x="569" y="4435"/>
                    </a:cubicBezTo>
                    <a:cubicBezTo>
                      <a:pt x="481" y="4498"/>
                      <a:pt x="455" y="4611"/>
                      <a:pt x="516" y="4698"/>
                    </a:cubicBezTo>
                    <a:cubicBezTo>
                      <a:pt x="552" y="4750"/>
                      <a:pt x="613" y="4786"/>
                      <a:pt x="674" y="4786"/>
                    </a:cubicBezTo>
                    <a:cubicBezTo>
                      <a:pt x="709" y="4786"/>
                      <a:pt x="743" y="4769"/>
                      <a:pt x="779" y="4750"/>
                    </a:cubicBezTo>
                    <a:cubicBezTo>
                      <a:pt x="867" y="4689"/>
                      <a:pt x="892" y="4576"/>
                      <a:pt x="831" y="4488"/>
                    </a:cubicBezTo>
                    <a:cubicBezTo>
                      <a:pt x="793" y="4433"/>
                      <a:pt x="733" y="4402"/>
                      <a:pt x="672" y="4402"/>
                    </a:cubicBezTo>
                    <a:close/>
                    <a:moveTo>
                      <a:pt x="1031" y="4839"/>
                    </a:moveTo>
                    <a:cubicBezTo>
                      <a:pt x="982" y="4839"/>
                      <a:pt x="932" y="4856"/>
                      <a:pt x="892" y="4891"/>
                    </a:cubicBezTo>
                    <a:cubicBezTo>
                      <a:pt x="823" y="4970"/>
                      <a:pt x="823" y="5084"/>
                      <a:pt x="892" y="5161"/>
                    </a:cubicBezTo>
                    <a:cubicBezTo>
                      <a:pt x="936" y="5197"/>
                      <a:pt x="980" y="5214"/>
                      <a:pt x="1033" y="5214"/>
                    </a:cubicBezTo>
                    <a:cubicBezTo>
                      <a:pt x="1077" y="5214"/>
                      <a:pt x="1129" y="5197"/>
                      <a:pt x="1163" y="5161"/>
                    </a:cubicBezTo>
                    <a:cubicBezTo>
                      <a:pt x="1242" y="5084"/>
                      <a:pt x="1242" y="4970"/>
                      <a:pt x="1163" y="4891"/>
                    </a:cubicBezTo>
                    <a:cubicBezTo>
                      <a:pt x="1128" y="4856"/>
                      <a:pt x="1080" y="4839"/>
                      <a:pt x="1031" y="4839"/>
                    </a:cubicBezTo>
                    <a:close/>
                    <a:moveTo>
                      <a:pt x="5080" y="4832"/>
                    </a:moveTo>
                    <a:cubicBezTo>
                      <a:pt x="5030" y="4832"/>
                      <a:pt x="4980" y="4852"/>
                      <a:pt x="4940" y="4891"/>
                    </a:cubicBezTo>
                    <a:cubicBezTo>
                      <a:pt x="4871" y="4960"/>
                      <a:pt x="4871" y="5084"/>
                      <a:pt x="4940" y="5161"/>
                    </a:cubicBezTo>
                    <a:cubicBezTo>
                      <a:pt x="4984" y="5197"/>
                      <a:pt x="5028" y="5214"/>
                      <a:pt x="5081" y="5214"/>
                    </a:cubicBezTo>
                    <a:cubicBezTo>
                      <a:pt x="5125" y="5214"/>
                      <a:pt x="5177" y="5197"/>
                      <a:pt x="5211" y="5161"/>
                    </a:cubicBezTo>
                    <a:cubicBezTo>
                      <a:pt x="5291" y="5084"/>
                      <a:pt x="5291" y="4960"/>
                      <a:pt x="5211" y="4891"/>
                    </a:cubicBezTo>
                    <a:cubicBezTo>
                      <a:pt x="5176" y="4852"/>
                      <a:pt x="5129" y="4832"/>
                      <a:pt x="5080" y="4832"/>
                    </a:cubicBezTo>
                    <a:close/>
                    <a:moveTo>
                      <a:pt x="1462" y="5189"/>
                    </a:moveTo>
                    <a:cubicBezTo>
                      <a:pt x="1401" y="5189"/>
                      <a:pt x="1342" y="5220"/>
                      <a:pt x="1303" y="5275"/>
                    </a:cubicBezTo>
                    <a:cubicBezTo>
                      <a:pt x="1251" y="5363"/>
                      <a:pt x="1268" y="5484"/>
                      <a:pt x="1356" y="5537"/>
                    </a:cubicBezTo>
                    <a:cubicBezTo>
                      <a:pt x="1391" y="5564"/>
                      <a:pt x="1425" y="5573"/>
                      <a:pt x="1461" y="5573"/>
                    </a:cubicBezTo>
                    <a:cubicBezTo>
                      <a:pt x="1522" y="5573"/>
                      <a:pt x="1582" y="5547"/>
                      <a:pt x="1618" y="5484"/>
                    </a:cubicBezTo>
                    <a:cubicBezTo>
                      <a:pt x="1679" y="5398"/>
                      <a:pt x="1654" y="5285"/>
                      <a:pt x="1566" y="5222"/>
                    </a:cubicBezTo>
                    <a:cubicBezTo>
                      <a:pt x="1533" y="5200"/>
                      <a:pt x="1497" y="5189"/>
                      <a:pt x="1462" y="5189"/>
                    </a:cubicBezTo>
                    <a:close/>
                    <a:moveTo>
                      <a:pt x="4644" y="5189"/>
                    </a:moveTo>
                    <a:cubicBezTo>
                      <a:pt x="4608" y="5189"/>
                      <a:pt x="4571" y="5200"/>
                      <a:pt x="4539" y="5222"/>
                    </a:cubicBezTo>
                    <a:cubicBezTo>
                      <a:pt x="4451" y="5285"/>
                      <a:pt x="4424" y="5398"/>
                      <a:pt x="4487" y="5484"/>
                    </a:cubicBezTo>
                    <a:cubicBezTo>
                      <a:pt x="4520" y="5537"/>
                      <a:pt x="4581" y="5573"/>
                      <a:pt x="4644" y="5573"/>
                    </a:cubicBezTo>
                    <a:cubicBezTo>
                      <a:pt x="4678" y="5573"/>
                      <a:pt x="4722" y="5564"/>
                      <a:pt x="4749" y="5537"/>
                    </a:cubicBezTo>
                    <a:cubicBezTo>
                      <a:pt x="4835" y="5476"/>
                      <a:pt x="4863" y="5363"/>
                      <a:pt x="4802" y="5275"/>
                    </a:cubicBezTo>
                    <a:cubicBezTo>
                      <a:pt x="4769" y="5220"/>
                      <a:pt x="4707" y="5189"/>
                      <a:pt x="4644" y="5189"/>
                    </a:cubicBezTo>
                    <a:close/>
                    <a:moveTo>
                      <a:pt x="1960" y="5455"/>
                    </a:moveTo>
                    <a:cubicBezTo>
                      <a:pt x="1884" y="5455"/>
                      <a:pt x="1811" y="5499"/>
                      <a:pt x="1784" y="5573"/>
                    </a:cubicBezTo>
                    <a:cubicBezTo>
                      <a:pt x="1740" y="5669"/>
                      <a:pt x="1792" y="5782"/>
                      <a:pt x="1889" y="5827"/>
                    </a:cubicBezTo>
                    <a:cubicBezTo>
                      <a:pt x="1906" y="5835"/>
                      <a:pt x="1933" y="5835"/>
                      <a:pt x="1958" y="5835"/>
                    </a:cubicBezTo>
                    <a:cubicBezTo>
                      <a:pt x="2029" y="5835"/>
                      <a:pt x="2107" y="5791"/>
                      <a:pt x="2134" y="5722"/>
                    </a:cubicBezTo>
                    <a:cubicBezTo>
                      <a:pt x="2178" y="5625"/>
                      <a:pt x="2126" y="5512"/>
                      <a:pt x="2029" y="5468"/>
                    </a:cubicBezTo>
                    <a:cubicBezTo>
                      <a:pt x="2007" y="5459"/>
                      <a:pt x="1984" y="5455"/>
                      <a:pt x="1960" y="5455"/>
                    </a:cubicBezTo>
                    <a:close/>
                    <a:moveTo>
                      <a:pt x="4145" y="5455"/>
                    </a:moveTo>
                    <a:cubicBezTo>
                      <a:pt x="4121" y="5455"/>
                      <a:pt x="4098" y="5459"/>
                      <a:pt x="4076" y="5468"/>
                    </a:cubicBezTo>
                    <a:cubicBezTo>
                      <a:pt x="3979" y="5512"/>
                      <a:pt x="3935" y="5625"/>
                      <a:pt x="3979" y="5722"/>
                    </a:cubicBezTo>
                    <a:cubicBezTo>
                      <a:pt x="4004" y="5791"/>
                      <a:pt x="4076" y="5835"/>
                      <a:pt x="4153" y="5835"/>
                    </a:cubicBezTo>
                    <a:cubicBezTo>
                      <a:pt x="4172" y="5835"/>
                      <a:pt x="4197" y="5835"/>
                      <a:pt x="4225" y="5818"/>
                    </a:cubicBezTo>
                    <a:cubicBezTo>
                      <a:pt x="4319" y="5782"/>
                      <a:pt x="4363" y="5669"/>
                      <a:pt x="4330" y="5573"/>
                    </a:cubicBezTo>
                    <a:cubicBezTo>
                      <a:pt x="4296" y="5499"/>
                      <a:pt x="4221" y="5455"/>
                      <a:pt x="4145" y="5455"/>
                    </a:cubicBezTo>
                    <a:close/>
                    <a:moveTo>
                      <a:pt x="2492" y="5620"/>
                    </a:moveTo>
                    <a:cubicBezTo>
                      <a:pt x="2403" y="5620"/>
                      <a:pt x="2323" y="5684"/>
                      <a:pt x="2309" y="5774"/>
                    </a:cubicBezTo>
                    <a:cubicBezTo>
                      <a:pt x="2292" y="5879"/>
                      <a:pt x="2353" y="5976"/>
                      <a:pt x="2458" y="5992"/>
                    </a:cubicBezTo>
                    <a:cubicBezTo>
                      <a:pt x="2474" y="6001"/>
                      <a:pt x="2483" y="6001"/>
                      <a:pt x="2493" y="6001"/>
                    </a:cubicBezTo>
                    <a:cubicBezTo>
                      <a:pt x="2588" y="6001"/>
                      <a:pt x="2667" y="5940"/>
                      <a:pt x="2684" y="5843"/>
                    </a:cubicBezTo>
                    <a:cubicBezTo>
                      <a:pt x="2703" y="5738"/>
                      <a:pt x="2632" y="5642"/>
                      <a:pt x="2535" y="5625"/>
                    </a:cubicBezTo>
                    <a:cubicBezTo>
                      <a:pt x="2521" y="5622"/>
                      <a:pt x="2506" y="5620"/>
                      <a:pt x="2492" y="5620"/>
                    </a:cubicBezTo>
                    <a:close/>
                    <a:moveTo>
                      <a:pt x="3619" y="5620"/>
                    </a:moveTo>
                    <a:cubicBezTo>
                      <a:pt x="3605" y="5620"/>
                      <a:pt x="3591" y="5622"/>
                      <a:pt x="3576" y="5625"/>
                    </a:cubicBezTo>
                    <a:cubicBezTo>
                      <a:pt x="3471" y="5642"/>
                      <a:pt x="3402" y="5738"/>
                      <a:pt x="3427" y="5843"/>
                    </a:cubicBezTo>
                    <a:cubicBezTo>
                      <a:pt x="3446" y="5940"/>
                      <a:pt x="3524" y="6001"/>
                      <a:pt x="3612" y="6001"/>
                    </a:cubicBezTo>
                    <a:cubicBezTo>
                      <a:pt x="3629" y="6001"/>
                      <a:pt x="3637" y="6001"/>
                      <a:pt x="3647" y="5992"/>
                    </a:cubicBezTo>
                    <a:cubicBezTo>
                      <a:pt x="3752" y="5976"/>
                      <a:pt x="3822" y="5871"/>
                      <a:pt x="3794" y="5774"/>
                    </a:cubicBezTo>
                    <a:cubicBezTo>
                      <a:pt x="3780" y="5684"/>
                      <a:pt x="3706" y="5620"/>
                      <a:pt x="3619" y="5620"/>
                    </a:cubicBezTo>
                    <a:close/>
                    <a:moveTo>
                      <a:pt x="3051" y="5669"/>
                    </a:moveTo>
                    <a:cubicBezTo>
                      <a:pt x="2947" y="5669"/>
                      <a:pt x="2869" y="5757"/>
                      <a:pt x="2869" y="5862"/>
                    </a:cubicBezTo>
                    <a:cubicBezTo>
                      <a:pt x="2869" y="5967"/>
                      <a:pt x="2947" y="6053"/>
                      <a:pt x="3051" y="6053"/>
                    </a:cubicBezTo>
                    <a:cubicBezTo>
                      <a:pt x="3156" y="6053"/>
                      <a:pt x="3245" y="5967"/>
                      <a:pt x="3245" y="5862"/>
                    </a:cubicBezTo>
                    <a:cubicBezTo>
                      <a:pt x="3245" y="5757"/>
                      <a:pt x="3156" y="5669"/>
                      <a:pt x="3051" y="5669"/>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8"/>
              <p:cNvSpPr/>
              <p:nvPr/>
            </p:nvSpPr>
            <p:spPr>
              <a:xfrm>
                <a:off x="5063977" y="2671338"/>
                <a:ext cx="505456" cy="347808"/>
              </a:xfrm>
              <a:custGeom>
                <a:rect b="b" l="l" r="r" t="t"/>
                <a:pathLst>
                  <a:path extrusionOk="0" h="1348" w="1959">
                    <a:moveTo>
                      <a:pt x="1727" y="0"/>
                    </a:moveTo>
                    <a:cubicBezTo>
                      <a:pt x="1693" y="0"/>
                      <a:pt x="1663" y="16"/>
                      <a:pt x="1627" y="30"/>
                    </a:cubicBezTo>
                    <a:cubicBezTo>
                      <a:pt x="1538" y="90"/>
                      <a:pt x="1513" y="212"/>
                      <a:pt x="1566" y="300"/>
                    </a:cubicBezTo>
                    <a:cubicBezTo>
                      <a:pt x="1606" y="364"/>
                      <a:pt x="1672" y="396"/>
                      <a:pt x="1738" y="396"/>
                    </a:cubicBezTo>
                    <a:cubicBezTo>
                      <a:pt x="1772" y="396"/>
                      <a:pt x="1806" y="387"/>
                      <a:pt x="1836" y="369"/>
                    </a:cubicBezTo>
                    <a:cubicBezTo>
                      <a:pt x="1933" y="309"/>
                      <a:pt x="1958" y="187"/>
                      <a:pt x="1906" y="90"/>
                    </a:cubicBezTo>
                    <a:cubicBezTo>
                      <a:pt x="1872" y="38"/>
                      <a:pt x="1809" y="2"/>
                      <a:pt x="1748" y="2"/>
                    </a:cubicBezTo>
                    <a:cubicBezTo>
                      <a:pt x="1741" y="1"/>
                      <a:pt x="1734" y="0"/>
                      <a:pt x="1727" y="0"/>
                    </a:cubicBezTo>
                    <a:close/>
                    <a:moveTo>
                      <a:pt x="1251" y="317"/>
                    </a:moveTo>
                    <a:cubicBezTo>
                      <a:pt x="1207" y="317"/>
                      <a:pt x="1163" y="328"/>
                      <a:pt x="1127" y="344"/>
                    </a:cubicBezTo>
                    <a:cubicBezTo>
                      <a:pt x="1033" y="405"/>
                      <a:pt x="1005" y="527"/>
                      <a:pt x="1066" y="623"/>
                    </a:cubicBezTo>
                    <a:cubicBezTo>
                      <a:pt x="1100" y="681"/>
                      <a:pt x="1165" y="711"/>
                      <a:pt x="1232" y="711"/>
                    </a:cubicBezTo>
                    <a:cubicBezTo>
                      <a:pt x="1267" y="711"/>
                      <a:pt x="1304" y="703"/>
                      <a:pt x="1337" y="684"/>
                    </a:cubicBezTo>
                    <a:cubicBezTo>
                      <a:pt x="1434" y="623"/>
                      <a:pt x="1461" y="502"/>
                      <a:pt x="1400" y="414"/>
                    </a:cubicBezTo>
                    <a:cubicBezTo>
                      <a:pt x="1364" y="353"/>
                      <a:pt x="1312" y="328"/>
                      <a:pt x="1251" y="317"/>
                    </a:cubicBezTo>
                    <a:close/>
                    <a:moveTo>
                      <a:pt x="743" y="632"/>
                    </a:moveTo>
                    <a:cubicBezTo>
                      <a:pt x="699" y="632"/>
                      <a:pt x="655" y="642"/>
                      <a:pt x="621" y="667"/>
                    </a:cubicBezTo>
                    <a:cubicBezTo>
                      <a:pt x="533" y="720"/>
                      <a:pt x="498" y="842"/>
                      <a:pt x="561" y="938"/>
                    </a:cubicBezTo>
                    <a:cubicBezTo>
                      <a:pt x="599" y="1000"/>
                      <a:pt x="663" y="1033"/>
                      <a:pt x="726" y="1033"/>
                    </a:cubicBezTo>
                    <a:cubicBezTo>
                      <a:pt x="763" y="1033"/>
                      <a:pt x="799" y="1022"/>
                      <a:pt x="831" y="999"/>
                    </a:cubicBezTo>
                    <a:cubicBezTo>
                      <a:pt x="928" y="938"/>
                      <a:pt x="953" y="816"/>
                      <a:pt x="892" y="728"/>
                    </a:cubicBezTo>
                    <a:cubicBezTo>
                      <a:pt x="865" y="667"/>
                      <a:pt x="804" y="642"/>
                      <a:pt x="743" y="632"/>
                    </a:cubicBezTo>
                    <a:close/>
                    <a:moveTo>
                      <a:pt x="246" y="947"/>
                    </a:moveTo>
                    <a:cubicBezTo>
                      <a:pt x="202" y="947"/>
                      <a:pt x="158" y="957"/>
                      <a:pt x="122" y="982"/>
                    </a:cubicBezTo>
                    <a:cubicBezTo>
                      <a:pt x="25" y="1043"/>
                      <a:pt x="0" y="1167"/>
                      <a:pt x="61" y="1253"/>
                    </a:cubicBezTo>
                    <a:cubicBezTo>
                      <a:pt x="94" y="1314"/>
                      <a:pt x="156" y="1348"/>
                      <a:pt x="221" y="1348"/>
                    </a:cubicBezTo>
                    <a:cubicBezTo>
                      <a:pt x="258" y="1348"/>
                      <a:pt x="297" y="1337"/>
                      <a:pt x="332" y="1314"/>
                    </a:cubicBezTo>
                    <a:cubicBezTo>
                      <a:pt x="420" y="1261"/>
                      <a:pt x="456" y="1140"/>
                      <a:pt x="393" y="1043"/>
                    </a:cubicBezTo>
                    <a:cubicBezTo>
                      <a:pt x="359" y="991"/>
                      <a:pt x="298" y="957"/>
                      <a:pt x="246" y="947"/>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8"/>
              <p:cNvSpPr/>
              <p:nvPr/>
            </p:nvSpPr>
            <p:spPr>
              <a:xfrm>
                <a:off x="4858596" y="2428029"/>
                <a:ext cx="557576" cy="219315"/>
              </a:xfrm>
              <a:custGeom>
                <a:rect b="b" l="l" r="r" t="t"/>
                <a:pathLst>
                  <a:path extrusionOk="0" h="850" w="2161">
                    <a:moveTo>
                      <a:pt x="1934" y="1"/>
                    </a:moveTo>
                    <a:cubicBezTo>
                      <a:pt x="1923" y="1"/>
                      <a:pt x="1906" y="11"/>
                      <a:pt x="1890" y="11"/>
                    </a:cubicBezTo>
                    <a:cubicBezTo>
                      <a:pt x="1785" y="37"/>
                      <a:pt x="1724" y="150"/>
                      <a:pt x="1749" y="255"/>
                    </a:cubicBezTo>
                    <a:cubicBezTo>
                      <a:pt x="1772" y="344"/>
                      <a:pt x="1857" y="401"/>
                      <a:pt x="1946" y="401"/>
                    </a:cubicBezTo>
                    <a:cubicBezTo>
                      <a:pt x="1962" y="401"/>
                      <a:pt x="1979" y="399"/>
                      <a:pt x="1995" y="395"/>
                    </a:cubicBezTo>
                    <a:cubicBezTo>
                      <a:pt x="2099" y="368"/>
                      <a:pt x="2160" y="255"/>
                      <a:pt x="2133" y="150"/>
                    </a:cubicBezTo>
                    <a:cubicBezTo>
                      <a:pt x="2108" y="64"/>
                      <a:pt x="2028" y="1"/>
                      <a:pt x="1934" y="1"/>
                    </a:cubicBezTo>
                    <a:close/>
                    <a:moveTo>
                      <a:pt x="1374" y="157"/>
                    </a:moveTo>
                    <a:cubicBezTo>
                      <a:pt x="1368" y="157"/>
                      <a:pt x="1362" y="158"/>
                      <a:pt x="1357" y="158"/>
                    </a:cubicBezTo>
                    <a:lnTo>
                      <a:pt x="1321" y="158"/>
                    </a:lnTo>
                    <a:cubicBezTo>
                      <a:pt x="1216" y="186"/>
                      <a:pt x="1147" y="299"/>
                      <a:pt x="1180" y="404"/>
                    </a:cubicBezTo>
                    <a:cubicBezTo>
                      <a:pt x="1203" y="493"/>
                      <a:pt x="1282" y="550"/>
                      <a:pt x="1370" y="550"/>
                    </a:cubicBezTo>
                    <a:cubicBezTo>
                      <a:pt x="1385" y="550"/>
                      <a:pt x="1401" y="548"/>
                      <a:pt x="1417" y="544"/>
                    </a:cubicBezTo>
                    <a:cubicBezTo>
                      <a:pt x="1522" y="517"/>
                      <a:pt x="1592" y="412"/>
                      <a:pt x="1556" y="299"/>
                    </a:cubicBezTo>
                    <a:cubicBezTo>
                      <a:pt x="1540" y="216"/>
                      <a:pt x="1462" y="157"/>
                      <a:pt x="1374" y="157"/>
                    </a:cubicBezTo>
                    <a:close/>
                    <a:moveTo>
                      <a:pt x="804" y="306"/>
                    </a:moveTo>
                    <a:cubicBezTo>
                      <a:pt x="798" y="306"/>
                      <a:pt x="793" y="307"/>
                      <a:pt x="788" y="307"/>
                    </a:cubicBezTo>
                    <a:lnTo>
                      <a:pt x="744" y="307"/>
                    </a:lnTo>
                    <a:cubicBezTo>
                      <a:pt x="639" y="343"/>
                      <a:pt x="578" y="448"/>
                      <a:pt x="603" y="553"/>
                    </a:cubicBezTo>
                    <a:cubicBezTo>
                      <a:pt x="626" y="642"/>
                      <a:pt x="705" y="699"/>
                      <a:pt x="793" y="699"/>
                    </a:cubicBezTo>
                    <a:cubicBezTo>
                      <a:pt x="808" y="699"/>
                      <a:pt x="824" y="697"/>
                      <a:pt x="840" y="693"/>
                    </a:cubicBezTo>
                    <a:cubicBezTo>
                      <a:pt x="954" y="666"/>
                      <a:pt x="1014" y="561"/>
                      <a:pt x="989" y="456"/>
                    </a:cubicBezTo>
                    <a:cubicBezTo>
                      <a:pt x="964" y="366"/>
                      <a:pt x="884" y="306"/>
                      <a:pt x="804" y="306"/>
                    </a:cubicBezTo>
                    <a:close/>
                    <a:moveTo>
                      <a:pt x="227" y="455"/>
                    </a:moveTo>
                    <a:cubicBezTo>
                      <a:pt x="221" y="455"/>
                      <a:pt x="216" y="456"/>
                      <a:pt x="211" y="456"/>
                    </a:cubicBezTo>
                    <a:cubicBezTo>
                      <a:pt x="192" y="456"/>
                      <a:pt x="183" y="456"/>
                      <a:pt x="167" y="465"/>
                    </a:cubicBezTo>
                    <a:cubicBezTo>
                      <a:pt x="62" y="492"/>
                      <a:pt x="1" y="597"/>
                      <a:pt x="26" y="702"/>
                    </a:cubicBezTo>
                    <a:cubicBezTo>
                      <a:pt x="48" y="788"/>
                      <a:pt x="128" y="850"/>
                      <a:pt x="214" y="850"/>
                    </a:cubicBezTo>
                    <a:cubicBezTo>
                      <a:pt x="233" y="850"/>
                      <a:pt x="253" y="847"/>
                      <a:pt x="272" y="840"/>
                    </a:cubicBezTo>
                    <a:cubicBezTo>
                      <a:pt x="376" y="815"/>
                      <a:pt x="437" y="710"/>
                      <a:pt x="412" y="605"/>
                    </a:cubicBezTo>
                    <a:cubicBezTo>
                      <a:pt x="387" y="515"/>
                      <a:pt x="307" y="455"/>
                      <a:pt x="227" y="455"/>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8"/>
              <p:cNvSpPr/>
              <p:nvPr/>
            </p:nvSpPr>
            <p:spPr>
              <a:xfrm>
                <a:off x="5357342" y="2890651"/>
                <a:ext cx="390122" cy="471914"/>
              </a:xfrm>
              <a:custGeom>
                <a:rect b="b" l="l" r="r" t="t"/>
                <a:pathLst>
                  <a:path extrusionOk="0" h="1829" w="1512">
                    <a:moveTo>
                      <a:pt x="1278" y="0"/>
                    </a:moveTo>
                    <a:cubicBezTo>
                      <a:pt x="1218" y="0"/>
                      <a:pt x="1166" y="34"/>
                      <a:pt x="1128" y="80"/>
                    </a:cubicBezTo>
                    <a:cubicBezTo>
                      <a:pt x="1058" y="168"/>
                      <a:pt x="1084" y="290"/>
                      <a:pt x="1172" y="359"/>
                    </a:cubicBezTo>
                    <a:cubicBezTo>
                      <a:pt x="1207" y="384"/>
                      <a:pt x="1247" y="396"/>
                      <a:pt x="1287" y="396"/>
                    </a:cubicBezTo>
                    <a:cubicBezTo>
                      <a:pt x="1347" y="396"/>
                      <a:pt x="1406" y="369"/>
                      <a:pt x="1442" y="317"/>
                    </a:cubicBezTo>
                    <a:cubicBezTo>
                      <a:pt x="1512" y="229"/>
                      <a:pt x="1495" y="107"/>
                      <a:pt x="1407" y="36"/>
                    </a:cubicBezTo>
                    <a:cubicBezTo>
                      <a:pt x="1373" y="19"/>
                      <a:pt x="1337" y="2"/>
                      <a:pt x="1302" y="2"/>
                    </a:cubicBezTo>
                    <a:cubicBezTo>
                      <a:pt x="1294" y="1"/>
                      <a:pt x="1286" y="0"/>
                      <a:pt x="1278" y="0"/>
                    </a:cubicBezTo>
                    <a:close/>
                    <a:moveTo>
                      <a:pt x="945" y="474"/>
                    </a:moveTo>
                    <a:cubicBezTo>
                      <a:pt x="882" y="474"/>
                      <a:pt x="813" y="500"/>
                      <a:pt x="769" y="560"/>
                    </a:cubicBezTo>
                    <a:cubicBezTo>
                      <a:pt x="708" y="649"/>
                      <a:pt x="725" y="770"/>
                      <a:pt x="813" y="831"/>
                    </a:cubicBezTo>
                    <a:cubicBezTo>
                      <a:pt x="850" y="861"/>
                      <a:pt x="892" y="875"/>
                      <a:pt x="935" y="875"/>
                    </a:cubicBezTo>
                    <a:cubicBezTo>
                      <a:pt x="993" y="875"/>
                      <a:pt x="1052" y="848"/>
                      <a:pt x="1092" y="798"/>
                    </a:cubicBezTo>
                    <a:cubicBezTo>
                      <a:pt x="1155" y="709"/>
                      <a:pt x="1136" y="579"/>
                      <a:pt x="1050" y="516"/>
                    </a:cubicBezTo>
                    <a:cubicBezTo>
                      <a:pt x="1014" y="491"/>
                      <a:pt x="979" y="483"/>
                      <a:pt x="945" y="474"/>
                    </a:cubicBezTo>
                    <a:close/>
                    <a:moveTo>
                      <a:pt x="573" y="954"/>
                    </a:moveTo>
                    <a:cubicBezTo>
                      <a:pt x="513" y="954"/>
                      <a:pt x="458" y="986"/>
                      <a:pt x="420" y="1033"/>
                    </a:cubicBezTo>
                    <a:cubicBezTo>
                      <a:pt x="349" y="1121"/>
                      <a:pt x="368" y="1242"/>
                      <a:pt x="454" y="1314"/>
                    </a:cubicBezTo>
                    <a:cubicBezTo>
                      <a:pt x="489" y="1338"/>
                      <a:pt x="530" y="1349"/>
                      <a:pt x="571" y="1349"/>
                    </a:cubicBezTo>
                    <a:cubicBezTo>
                      <a:pt x="634" y="1349"/>
                      <a:pt x="697" y="1322"/>
                      <a:pt x="735" y="1270"/>
                    </a:cubicBezTo>
                    <a:cubicBezTo>
                      <a:pt x="804" y="1182"/>
                      <a:pt x="777" y="1060"/>
                      <a:pt x="691" y="989"/>
                    </a:cubicBezTo>
                    <a:cubicBezTo>
                      <a:pt x="664" y="972"/>
                      <a:pt x="630" y="955"/>
                      <a:pt x="595" y="955"/>
                    </a:cubicBezTo>
                    <a:cubicBezTo>
                      <a:pt x="587" y="954"/>
                      <a:pt x="580" y="954"/>
                      <a:pt x="573" y="954"/>
                    </a:cubicBezTo>
                    <a:close/>
                    <a:moveTo>
                      <a:pt x="236" y="1427"/>
                    </a:moveTo>
                    <a:cubicBezTo>
                      <a:pt x="175" y="1427"/>
                      <a:pt x="106" y="1452"/>
                      <a:pt x="62" y="1513"/>
                    </a:cubicBezTo>
                    <a:cubicBezTo>
                      <a:pt x="1" y="1601"/>
                      <a:pt x="17" y="1723"/>
                      <a:pt x="106" y="1786"/>
                    </a:cubicBezTo>
                    <a:cubicBezTo>
                      <a:pt x="141" y="1815"/>
                      <a:pt x="184" y="1829"/>
                      <a:pt x="226" y="1829"/>
                    </a:cubicBezTo>
                    <a:cubicBezTo>
                      <a:pt x="284" y="1829"/>
                      <a:pt x="341" y="1802"/>
                      <a:pt x="376" y="1750"/>
                    </a:cubicBezTo>
                    <a:cubicBezTo>
                      <a:pt x="446" y="1662"/>
                      <a:pt x="429" y="1532"/>
                      <a:pt x="341" y="1471"/>
                    </a:cubicBezTo>
                    <a:cubicBezTo>
                      <a:pt x="305" y="1444"/>
                      <a:pt x="271" y="1436"/>
                      <a:pt x="236" y="1427"/>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8"/>
              <p:cNvSpPr/>
              <p:nvPr/>
            </p:nvSpPr>
            <p:spPr>
              <a:xfrm>
                <a:off x="4941935" y="1370682"/>
                <a:ext cx="517067" cy="332327"/>
              </a:xfrm>
              <a:custGeom>
                <a:rect b="b" l="l" r="r" t="t"/>
                <a:pathLst>
                  <a:path extrusionOk="0" h="1288" w="2004">
                    <a:moveTo>
                      <a:pt x="227" y="1"/>
                    </a:moveTo>
                    <a:cubicBezTo>
                      <a:pt x="157" y="1"/>
                      <a:pt x="89" y="37"/>
                      <a:pt x="53" y="103"/>
                    </a:cubicBezTo>
                    <a:cubicBezTo>
                      <a:pt x="1" y="200"/>
                      <a:pt x="37" y="313"/>
                      <a:pt x="131" y="374"/>
                    </a:cubicBezTo>
                    <a:cubicBezTo>
                      <a:pt x="167" y="393"/>
                      <a:pt x="211" y="401"/>
                      <a:pt x="255" y="401"/>
                    </a:cubicBezTo>
                    <a:cubicBezTo>
                      <a:pt x="307" y="393"/>
                      <a:pt x="368" y="357"/>
                      <a:pt x="393" y="296"/>
                    </a:cubicBezTo>
                    <a:cubicBezTo>
                      <a:pt x="456" y="200"/>
                      <a:pt x="421" y="86"/>
                      <a:pt x="324" y="25"/>
                    </a:cubicBezTo>
                    <a:cubicBezTo>
                      <a:pt x="293" y="9"/>
                      <a:pt x="260" y="1"/>
                      <a:pt x="227" y="1"/>
                    </a:cubicBezTo>
                    <a:close/>
                    <a:moveTo>
                      <a:pt x="745" y="297"/>
                    </a:moveTo>
                    <a:cubicBezTo>
                      <a:pt x="675" y="297"/>
                      <a:pt x="606" y="335"/>
                      <a:pt x="570" y="401"/>
                    </a:cubicBezTo>
                    <a:cubicBezTo>
                      <a:pt x="517" y="489"/>
                      <a:pt x="551" y="611"/>
                      <a:pt x="647" y="663"/>
                    </a:cubicBezTo>
                    <a:cubicBezTo>
                      <a:pt x="674" y="682"/>
                      <a:pt x="705" y="693"/>
                      <a:pt x="733" y="693"/>
                    </a:cubicBezTo>
                    <a:cubicBezTo>
                      <a:pt x="743" y="693"/>
                      <a:pt x="752" y="691"/>
                      <a:pt x="761" y="689"/>
                    </a:cubicBezTo>
                    <a:cubicBezTo>
                      <a:pt x="824" y="689"/>
                      <a:pt x="885" y="655"/>
                      <a:pt x="910" y="594"/>
                    </a:cubicBezTo>
                    <a:cubicBezTo>
                      <a:pt x="971" y="498"/>
                      <a:pt x="937" y="374"/>
                      <a:pt x="840" y="321"/>
                    </a:cubicBezTo>
                    <a:cubicBezTo>
                      <a:pt x="810" y="305"/>
                      <a:pt x="778" y="297"/>
                      <a:pt x="745" y="297"/>
                    </a:cubicBezTo>
                    <a:close/>
                    <a:moveTo>
                      <a:pt x="1260" y="595"/>
                    </a:moveTo>
                    <a:cubicBezTo>
                      <a:pt x="1189" y="595"/>
                      <a:pt x="1122" y="630"/>
                      <a:pt x="1086" y="689"/>
                    </a:cubicBezTo>
                    <a:cubicBezTo>
                      <a:pt x="1034" y="785"/>
                      <a:pt x="1067" y="909"/>
                      <a:pt x="1155" y="961"/>
                    </a:cubicBezTo>
                    <a:cubicBezTo>
                      <a:pt x="1188" y="980"/>
                      <a:pt x="1221" y="990"/>
                      <a:pt x="1250" y="990"/>
                    </a:cubicBezTo>
                    <a:cubicBezTo>
                      <a:pt x="1260" y="990"/>
                      <a:pt x="1269" y="989"/>
                      <a:pt x="1277" y="987"/>
                    </a:cubicBezTo>
                    <a:cubicBezTo>
                      <a:pt x="1338" y="978"/>
                      <a:pt x="1401" y="943"/>
                      <a:pt x="1426" y="890"/>
                    </a:cubicBezTo>
                    <a:cubicBezTo>
                      <a:pt x="1487" y="794"/>
                      <a:pt x="1453" y="672"/>
                      <a:pt x="1357" y="619"/>
                    </a:cubicBezTo>
                    <a:cubicBezTo>
                      <a:pt x="1326" y="603"/>
                      <a:pt x="1292" y="595"/>
                      <a:pt x="1260" y="595"/>
                    </a:cubicBezTo>
                    <a:close/>
                    <a:moveTo>
                      <a:pt x="1768" y="890"/>
                    </a:moveTo>
                    <a:cubicBezTo>
                      <a:pt x="1700" y="890"/>
                      <a:pt x="1635" y="923"/>
                      <a:pt x="1600" y="987"/>
                    </a:cubicBezTo>
                    <a:cubicBezTo>
                      <a:pt x="1548" y="1083"/>
                      <a:pt x="1583" y="1205"/>
                      <a:pt x="1672" y="1257"/>
                    </a:cubicBezTo>
                    <a:cubicBezTo>
                      <a:pt x="1705" y="1278"/>
                      <a:pt x="1737" y="1288"/>
                      <a:pt x="1766" y="1288"/>
                    </a:cubicBezTo>
                    <a:cubicBezTo>
                      <a:pt x="1775" y="1288"/>
                      <a:pt x="1784" y="1287"/>
                      <a:pt x="1793" y="1285"/>
                    </a:cubicBezTo>
                    <a:cubicBezTo>
                      <a:pt x="1854" y="1276"/>
                      <a:pt x="1915" y="1241"/>
                      <a:pt x="1942" y="1188"/>
                    </a:cubicBezTo>
                    <a:cubicBezTo>
                      <a:pt x="2003" y="1092"/>
                      <a:pt x="1967" y="970"/>
                      <a:pt x="1873" y="917"/>
                    </a:cubicBezTo>
                    <a:cubicBezTo>
                      <a:pt x="1840" y="899"/>
                      <a:pt x="1804" y="890"/>
                      <a:pt x="1768" y="89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8"/>
              <p:cNvSpPr/>
              <p:nvPr/>
            </p:nvSpPr>
            <p:spPr>
              <a:xfrm>
                <a:off x="5221884" y="1016168"/>
                <a:ext cx="403797" cy="460819"/>
              </a:xfrm>
              <a:custGeom>
                <a:rect b="b" l="l" r="r" t="t"/>
                <a:pathLst>
                  <a:path extrusionOk="0" h="1786" w="1565">
                    <a:moveTo>
                      <a:pt x="214" y="1"/>
                    </a:moveTo>
                    <a:cubicBezTo>
                      <a:pt x="171" y="1"/>
                      <a:pt x="129" y="15"/>
                      <a:pt x="95" y="44"/>
                    </a:cubicBezTo>
                    <a:cubicBezTo>
                      <a:pt x="9" y="113"/>
                      <a:pt x="1" y="237"/>
                      <a:pt x="62" y="323"/>
                    </a:cubicBezTo>
                    <a:cubicBezTo>
                      <a:pt x="101" y="369"/>
                      <a:pt x="159" y="396"/>
                      <a:pt x="220" y="396"/>
                    </a:cubicBezTo>
                    <a:cubicBezTo>
                      <a:pt x="228" y="396"/>
                      <a:pt x="236" y="395"/>
                      <a:pt x="244" y="394"/>
                    </a:cubicBezTo>
                    <a:cubicBezTo>
                      <a:pt x="280" y="394"/>
                      <a:pt x="316" y="375"/>
                      <a:pt x="341" y="350"/>
                    </a:cubicBezTo>
                    <a:cubicBezTo>
                      <a:pt x="429" y="289"/>
                      <a:pt x="438" y="157"/>
                      <a:pt x="377" y="79"/>
                    </a:cubicBezTo>
                    <a:cubicBezTo>
                      <a:pt x="335" y="28"/>
                      <a:pt x="274" y="1"/>
                      <a:pt x="214" y="1"/>
                    </a:cubicBezTo>
                    <a:close/>
                    <a:moveTo>
                      <a:pt x="593" y="463"/>
                    </a:moveTo>
                    <a:cubicBezTo>
                      <a:pt x="549" y="463"/>
                      <a:pt x="506" y="477"/>
                      <a:pt x="473" y="507"/>
                    </a:cubicBezTo>
                    <a:cubicBezTo>
                      <a:pt x="385" y="577"/>
                      <a:pt x="368" y="698"/>
                      <a:pt x="438" y="787"/>
                    </a:cubicBezTo>
                    <a:cubicBezTo>
                      <a:pt x="475" y="832"/>
                      <a:pt x="532" y="858"/>
                      <a:pt x="591" y="858"/>
                    </a:cubicBezTo>
                    <a:cubicBezTo>
                      <a:pt x="600" y="858"/>
                      <a:pt x="610" y="857"/>
                      <a:pt x="620" y="856"/>
                    </a:cubicBezTo>
                    <a:cubicBezTo>
                      <a:pt x="656" y="856"/>
                      <a:pt x="691" y="839"/>
                      <a:pt x="717" y="814"/>
                    </a:cubicBezTo>
                    <a:cubicBezTo>
                      <a:pt x="805" y="743"/>
                      <a:pt x="813" y="621"/>
                      <a:pt x="744" y="533"/>
                    </a:cubicBezTo>
                    <a:cubicBezTo>
                      <a:pt x="709" y="488"/>
                      <a:pt x="651" y="463"/>
                      <a:pt x="593" y="463"/>
                    </a:cubicBezTo>
                    <a:close/>
                    <a:moveTo>
                      <a:pt x="970" y="923"/>
                    </a:moveTo>
                    <a:cubicBezTo>
                      <a:pt x="925" y="923"/>
                      <a:pt x="879" y="939"/>
                      <a:pt x="840" y="971"/>
                    </a:cubicBezTo>
                    <a:cubicBezTo>
                      <a:pt x="761" y="1041"/>
                      <a:pt x="744" y="1162"/>
                      <a:pt x="813" y="1250"/>
                    </a:cubicBezTo>
                    <a:cubicBezTo>
                      <a:pt x="852" y="1296"/>
                      <a:pt x="909" y="1321"/>
                      <a:pt x="964" y="1321"/>
                    </a:cubicBezTo>
                    <a:cubicBezTo>
                      <a:pt x="972" y="1321"/>
                      <a:pt x="980" y="1321"/>
                      <a:pt x="987" y="1320"/>
                    </a:cubicBezTo>
                    <a:cubicBezTo>
                      <a:pt x="1023" y="1311"/>
                      <a:pt x="1059" y="1303"/>
                      <a:pt x="1092" y="1276"/>
                    </a:cubicBezTo>
                    <a:cubicBezTo>
                      <a:pt x="1180" y="1206"/>
                      <a:pt x="1189" y="1085"/>
                      <a:pt x="1120" y="996"/>
                    </a:cubicBezTo>
                    <a:cubicBezTo>
                      <a:pt x="1081" y="948"/>
                      <a:pt x="1026" y="923"/>
                      <a:pt x="970" y="923"/>
                    </a:cubicBezTo>
                    <a:close/>
                    <a:moveTo>
                      <a:pt x="1345" y="1387"/>
                    </a:moveTo>
                    <a:cubicBezTo>
                      <a:pt x="1300" y="1387"/>
                      <a:pt x="1254" y="1402"/>
                      <a:pt x="1216" y="1433"/>
                    </a:cubicBezTo>
                    <a:cubicBezTo>
                      <a:pt x="1128" y="1504"/>
                      <a:pt x="1120" y="1626"/>
                      <a:pt x="1189" y="1714"/>
                    </a:cubicBezTo>
                    <a:cubicBezTo>
                      <a:pt x="1227" y="1760"/>
                      <a:pt x="1285" y="1785"/>
                      <a:pt x="1341" y="1785"/>
                    </a:cubicBezTo>
                    <a:cubicBezTo>
                      <a:pt x="1349" y="1785"/>
                      <a:pt x="1357" y="1785"/>
                      <a:pt x="1365" y="1783"/>
                    </a:cubicBezTo>
                    <a:cubicBezTo>
                      <a:pt x="1399" y="1775"/>
                      <a:pt x="1434" y="1767"/>
                      <a:pt x="1470" y="1739"/>
                    </a:cubicBezTo>
                    <a:cubicBezTo>
                      <a:pt x="1548" y="1670"/>
                      <a:pt x="1564" y="1548"/>
                      <a:pt x="1495" y="1460"/>
                    </a:cubicBezTo>
                    <a:cubicBezTo>
                      <a:pt x="1457" y="1411"/>
                      <a:pt x="1401" y="1387"/>
                      <a:pt x="1345" y="1387"/>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8"/>
              <p:cNvSpPr/>
              <p:nvPr/>
            </p:nvSpPr>
            <p:spPr>
              <a:xfrm>
                <a:off x="7110050" y="1370682"/>
                <a:ext cx="514745" cy="332327"/>
              </a:xfrm>
              <a:custGeom>
                <a:rect b="b" l="l" r="r" t="t"/>
                <a:pathLst>
                  <a:path extrusionOk="0" h="1288" w="1995">
                    <a:moveTo>
                      <a:pt x="1768" y="1"/>
                    </a:moveTo>
                    <a:cubicBezTo>
                      <a:pt x="1735" y="1"/>
                      <a:pt x="1702" y="9"/>
                      <a:pt x="1671" y="25"/>
                    </a:cubicBezTo>
                    <a:cubicBezTo>
                      <a:pt x="1575" y="86"/>
                      <a:pt x="1550" y="200"/>
                      <a:pt x="1602" y="296"/>
                    </a:cubicBezTo>
                    <a:cubicBezTo>
                      <a:pt x="1636" y="357"/>
                      <a:pt x="1688" y="393"/>
                      <a:pt x="1749" y="401"/>
                    </a:cubicBezTo>
                    <a:cubicBezTo>
                      <a:pt x="1793" y="401"/>
                      <a:pt x="1829" y="393"/>
                      <a:pt x="1873" y="374"/>
                    </a:cubicBezTo>
                    <a:cubicBezTo>
                      <a:pt x="1969" y="313"/>
                      <a:pt x="1995" y="200"/>
                      <a:pt x="1942" y="103"/>
                    </a:cubicBezTo>
                    <a:cubicBezTo>
                      <a:pt x="1906" y="37"/>
                      <a:pt x="1838" y="1"/>
                      <a:pt x="1768" y="1"/>
                    </a:cubicBezTo>
                    <a:close/>
                    <a:moveTo>
                      <a:pt x="1250" y="297"/>
                    </a:moveTo>
                    <a:cubicBezTo>
                      <a:pt x="1218" y="297"/>
                      <a:pt x="1185" y="305"/>
                      <a:pt x="1155" y="321"/>
                    </a:cubicBezTo>
                    <a:cubicBezTo>
                      <a:pt x="1067" y="374"/>
                      <a:pt x="1033" y="498"/>
                      <a:pt x="1086" y="594"/>
                    </a:cubicBezTo>
                    <a:cubicBezTo>
                      <a:pt x="1119" y="655"/>
                      <a:pt x="1172" y="689"/>
                      <a:pt x="1235" y="689"/>
                    </a:cubicBezTo>
                    <a:cubicBezTo>
                      <a:pt x="1246" y="691"/>
                      <a:pt x="1257" y="693"/>
                      <a:pt x="1268" y="693"/>
                    </a:cubicBezTo>
                    <a:cubicBezTo>
                      <a:pt x="1299" y="693"/>
                      <a:pt x="1330" y="682"/>
                      <a:pt x="1357" y="663"/>
                    </a:cubicBezTo>
                    <a:cubicBezTo>
                      <a:pt x="1453" y="611"/>
                      <a:pt x="1487" y="489"/>
                      <a:pt x="1426" y="401"/>
                    </a:cubicBezTo>
                    <a:cubicBezTo>
                      <a:pt x="1390" y="335"/>
                      <a:pt x="1321" y="297"/>
                      <a:pt x="1250" y="297"/>
                    </a:cubicBezTo>
                    <a:close/>
                    <a:moveTo>
                      <a:pt x="736" y="595"/>
                    </a:moveTo>
                    <a:cubicBezTo>
                      <a:pt x="703" y="595"/>
                      <a:pt x="670" y="603"/>
                      <a:pt x="639" y="619"/>
                    </a:cubicBezTo>
                    <a:cubicBezTo>
                      <a:pt x="553" y="672"/>
                      <a:pt x="517" y="794"/>
                      <a:pt x="570" y="890"/>
                    </a:cubicBezTo>
                    <a:cubicBezTo>
                      <a:pt x="605" y="943"/>
                      <a:pt x="658" y="978"/>
                      <a:pt x="719" y="987"/>
                    </a:cubicBezTo>
                    <a:cubicBezTo>
                      <a:pt x="730" y="989"/>
                      <a:pt x="741" y="990"/>
                      <a:pt x="751" y="990"/>
                    </a:cubicBezTo>
                    <a:cubicBezTo>
                      <a:pt x="783" y="990"/>
                      <a:pt x="814" y="980"/>
                      <a:pt x="840" y="961"/>
                    </a:cubicBezTo>
                    <a:cubicBezTo>
                      <a:pt x="937" y="909"/>
                      <a:pt x="973" y="785"/>
                      <a:pt x="910" y="689"/>
                    </a:cubicBezTo>
                    <a:cubicBezTo>
                      <a:pt x="874" y="630"/>
                      <a:pt x="806" y="595"/>
                      <a:pt x="736" y="595"/>
                    </a:cubicBezTo>
                    <a:close/>
                    <a:moveTo>
                      <a:pt x="228" y="890"/>
                    </a:moveTo>
                    <a:cubicBezTo>
                      <a:pt x="192" y="890"/>
                      <a:pt x="156" y="899"/>
                      <a:pt x="123" y="917"/>
                    </a:cubicBezTo>
                    <a:cubicBezTo>
                      <a:pt x="37" y="970"/>
                      <a:pt x="1" y="1092"/>
                      <a:pt x="53" y="1188"/>
                    </a:cubicBezTo>
                    <a:cubicBezTo>
                      <a:pt x="89" y="1241"/>
                      <a:pt x="142" y="1276"/>
                      <a:pt x="202" y="1285"/>
                    </a:cubicBezTo>
                    <a:cubicBezTo>
                      <a:pt x="213" y="1287"/>
                      <a:pt x="224" y="1288"/>
                      <a:pt x="235" y="1288"/>
                    </a:cubicBezTo>
                    <a:cubicBezTo>
                      <a:pt x="268" y="1288"/>
                      <a:pt x="299" y="1278"/>
                      <a:pt x="324" y="1257"/>
                    </a:cubicBezTo>
                    <a:cubicBezTo>
                      <a:pt x="421" y="1205"/>
                      <a:pt x="456" y="1083"/>
                      <a:pt x="395" y="987"/>
                    </a:cubicBezTo>
                    <a:cubicBezTo>
                      <a:pt x="361" y="923"/>
                      <a:pt x="296" y="890"/>
                      <a:pt x="228" y="89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8"/>
              <p:cNvSpPr/>
              <p:nvPr/>
            </p:nvSpPr>
            <p:spPr>
              <a:xfrm>
                <a:off x="6941307" y="1016168"/>
                <a:ext cx="406378" cy="460819"/>
              </a:xfrm>
              <a:custGeom>
                <a:rect b="b" l="l" r="r" t="t"/>
                <a:pathLst>
                  <a:path extrusionOk="0" h="1786" w="1575">
                    <a:moveTo>
                      <a:pt x="1356" y="1"/>
                    </a:moveTo>
                    <a:cubicBezTo>
                      <a:pt x="1297" y="1"/>
                      <a:pt x="1238" y="28"/>
                      <a:pt x="1196" y="79"/>
                    </a:cubicBezTo>
                    <a:cubicBezTo>
                      <a:pt x="1127" y="157"/>
                      <a:pt x="1136" y="289"/>
                      <a:pt x="1224" y="350"/>
                    </a:cubicBezTo>
                    <a:cubicBezTo>
                      <a:pt x="1259" y="375"/>
                      <a:pt x="1293" y="394"/>
                      <a:pt x="1329" y="394"/>
                    </a:cubicBezTo>
                    <a:cubicBezTo>
                      <a:pt x="1336" y="395"/>
                      <a:pt x="1343" y="396"/>
                      <a:pt x="1351" y="396"/>
                    </a:cubicBezTo>
                    <a:cubicBezTo>
                      <a:pt x="1406" y="396"/>
                      <a:pt x="1464" y="369"/>
                      <a:pt x="1503" y="323"/>
                    </a:cubicBezTo>
                    <a:cubicBezTo>
                      <a:pt x="1574" y="237"/>
                      <a:pt x="1555" y="113"/>
                      <a:pt x="1478" y="44"/>
                    </a:cubicBezTo>
                    <a:cubicBezTo>
                      <a:pt x="1441" y="15"/>
                      <a:pt x="1398" y="1"/>
                      <a:pt x="1356" y="1"/>
                    </a:cubicBezTo>
                    <a:close/>
                    <a:moveTo>
                      <a:pt x="977" y="463"/>
                    </a:moveTo>
                    <a:cubicBezTo>
                      <a:pt x="919" y="463"/>
                      <a:pt x="862" y="488"/>
                      <a:pt x="821" y="533"/>
                    </a:cubicBezTo>
                    <a:cubicBezTo>
                      <a:pt x="751" y="621"/>
                      <a:pt x="768" y="743"/>
                      <a:pt x="848" y="814"/>
                    </a:cubicBezTo>
                    <a:cubicBezTo>
                      <a:pt x="882" y="839"/>
                      <a:pt x="917" y="856"/>
                      <a:pt x="953" y="856"/>
                    </a:cubicBezTo>
                    <a:cubicBezTo>
                      <a:pt x="962" y="857"/>
                      <a:pt x="970" y="858"/>
                      <a:pt x="979" y="858"/>
                    </a:cubicBezTo>
                    <a:cubicBezTo>
                      <a:pt x="1033" y="858"/>
                      <a:pt x="1089" y="832"/>
                      <a:pt x="1127" y="787"/>
                    </a:cubicBezTo>
                    <a:cubicBezTo>
                      <a:pt x="1196" y="698"/>
                      <a:pt x="1188" y="577"/>
                      <a:pt x="1102" y="507"/>
                    </a:cubicBezTo>
                    <a:cubicBezTo>
                      <a:pt x="1064" y="477"/>
                      <a:pt x="1021" y="463"/>
                      <a:pt x="977" y="463"/>
                    </a:cubicBezTo>
                    <a:close/>
                    <a:moveTo>
                      <a:pt x="594" y="923"/>
                    </a:moveTo>
                    <a:cubicBezTo>
                      <a:pt x="538" y="923"/>
                      <a:pt x="483" y="948"/>
                      <a:pt x="445" y="996"/>
                    </a:cubicBezTo>
                    <a:cubicBezTo>
                      <a:pt x="376" y="1085"/>
                      <a:pt x="393" y="1206"/>
                      <a:pt x="481" y="1276"/>
                    </a:cubicBezTo>
                    <a:cubicBezTo>
                      <a:pt x="506" y="1303"/>
                      <a:pt x="542" y="1311"/>
                      <a:pt x="577" y="1320"/>
                    </a:cubicBezTo>
                    <a:cubicBezTo>
                      <a:pt x="586" y="1321"/>
                      <a:pt x="595" y="1321"/>
                      <a:pt x="603" y="1321"/>
                    </a:cubicBezTo>
                    <a:cubicBezTo>
                      <a:pt x="662" y="1321"/>
                      <a:pt x="713" y="1296"/>
                      <a:pt x="751" y="1250"/>
                    </a:cubicBezTo>
                    <a:cubicBezTo>
                      <a:pt x="821" y="1162"/>
                      <a:pt x="812" y="1041"/>
                      <a:pt x="724" y="971"/>
                    </a:cubicBezTo>
                    <a:cubicBezTo>
                      <a:pt x="686" y="939"/>
                      <a:pt x="640" y="923"/>
                      <a:pt x="594" y="923"/>
                    </a:cubicBezTo>
                    <a:close/>
                    <a:moveTo>
                      <a:pt x="223" y="1387"/>
                    </a:moveTo>
                    <a:cubicBezTo>
                      <a:pt x="166" y="1387"/>
                      <a:pt x="108" y="1411"/>
                      <a:pt x="69" y="1460"/>
                    </a:cubicBezTo>
                    <a:cubicBezTo>
                      <a:pt x="0" y="1548"/>
                      <a:pt x="17" y="1670"/>
                      <a:pt x="105" y="1739"/>
                    </a:cubicBezTo>
                    <a:cubicBezTo>
                      <a:pt x="130" y="1767"/>
                      <a:pt x="166" y="1775"/>
                      <a:pt x="200" y="1783"/>
                    </a:cubicBezTo>
                    <a:cubicBezTo>
                      <a:pt x="209" y="1785"/>
                      <a:pt x="218" y="1785"/>
                      <a:pt x="226" y="1785"/>
                    </a:cubicBezTo>
                    <a:cubicBezTo>
                      <a:pt x="288" y="1785"/>
                      <a:pt x="346" y="1760"/>
                      <a:pt x="384" y="1714"/>
                    </a:cubicBezTo>
                    <a:cubicBezTo>
                      <a:pt x="445" y="1626"/>
                      <a:pt x="437" y="1504"/>
                      <a:pt x="349" y="1433"/>
                    </a:cubicBezTo>
                    <a:cubicBezTo>
                      <a:pt x="314" y="1402"/>
                      <a:pt x="269" y="1387"/>
                      <a:pt x="223" y="1387"/>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8"/>
              <p:cNvSpPr/>
              <p:nvPr/>
            </p:nvSpPr>
            <p:spPr>
              <a:xfrm>
                <a:off x="6970462" y="2671338"/>
                <a:ext cx="505456" cy="347808"/>
              </a:xfrm>
              <a:custGeom>
                <a:rect b="b" l="l" r="r" t="t"/>
                <a:pathLst>
                  <a:path extrusionOk="0" h="1348" w="1959">
                    <a:moveTo>
                      <a:pt x="228" y="0"/>
                    </a:moveTo>
                    <a:cubicBezTo>
                      <a:pt x="222" y="0"/>
                      <a:pt x="216" y="1"/>
                      <a:pt x="210" y="2"/>
                    </a:cubicBezTo>
                    <a:cubicBezTo>
                      <a:pt x="149" y="2"/>
                      <a:pt x="87" y="38"/>
                      <a:pt x="53" y="90"/>
                    </a:cubicBezTo>
                    <a:cubicBezTo>
                      <a:pt x="0" y="187"/>
                      <a:pt x="26" y="309"/>
                      <a:pt x="114" y="369"/>
                    </a:cubicBezTo>
                    <a:cubicBezTo>
                      <a:pt x="147" y="387"/>
                      <a:pt x="183" y="396"/>
                      <a:pt x="218" y="396"/>
                    </a:cubicBezTo>
                    <a:cubicBezTo>
                      <a:pt x="287" y="396"/>
                      <a:pt x="353" y="364"/>
                      <a:pt x="393" y="300"/>
                    </a:cubicBezTo>
                    <a:cubicBezTo>
                      <a:pt x="445" y="212"/>
                      <a:pt x="420" y="90"/>
                      <a:pt x="324" y="30"/>
                    </a:cubicBezTo>
                    <a:cubicBezTo>
                      <a:pt x="294" y="16"/>
                      <a:pt x="259" y="0"/>
                      <a:pt x="228" y="0"/>
                    </a:cubicBezTo>
                    <a:close/>
                    <a:moveTo>
                      <a:pt x="708" y="317"/>
                    </a:moveTo>
                    <a:cubicBezTo>
                      <a:pt x="647" y="328"/>
                      <a:pt x="594" y="353"/>
                      <a:pt x="559" y="414"/>
                    </a:cubicBezTo>
                    <a:cubicBezTo>
                      <a:pt x="498" y="502"/>
                      <a:pt x="525" y="623"/>
                      <a:pt x="622" y="684"/>
                    </a:cubicBezTo>
                    <a:cubicBezTo>
                      <a:pt x="652" y="703"/>
                      <a:pt x="686" y="711"/>
                      <a:pt x="721" y="711"/>
                    </a:cubicBezTo>
                    <a:cubicBezTo>
                      <a:pt x="787" y="711"/>
                      <a:pt x="853" y="681"/>
                      <a:pt x="892" y="623"/>
                    </a:cubicBezTo>
                    <a:cubicBezTo>
                      <a:pt x="953" y="527"/>
                      <a:pt x="926" y="405"/>
                      <a:pt x="832" y="344"/>
                    </a:cubicBezTo>
                    <a:cubicBezTo>
                      <a:pt x="796" y="328"/>
                      <a:pt x="752" y="317"/>
                      <a:pt x="708" y="317"/>
                    </a:cubicBezTo>
                    <a:close/>
                    <a:moveTo>
                      <a:pt x="1216" y="632"/>
                    </a:moveTo>
                    <a:cubicBezTo>
                      <a:pt x="1155" y="642"/>
                      <a:pt x="1094" y="667"/>
                      <a:pt x="1058" y="728"/>
                    </a:cubicBezTo>
                    <a:cubicBezTo>
                      <a:pt x="1006" y="816"/>
                      <a:pt x="1031" y="938"/>
                      <a:pt x="1119" y="999"/>
                    </a:cubicBezTo>
                    <a:cubicBezTo>
                      <a:pt x="1154" y="1022"/>
                      <a:pt x="1193" y="1033"/>
                      <a:pt x="1230" y="1033"/>
                    </a:cubicBezTo>
                    <a:cubicBezTo>
                      <a:pt x="1296" y="1033"/>
                      <a:pt x="1359" y="1000"/>
                      <a:pt x="1398" y="938"/>
                    </a:cubicBezTo>
                    <a:cubicBezTo>
                      <a:pt x="1451" y="842"/>
                      <a:pt x="1425" y="720"/>
                      <a:pt x="1337" y="667"/>
                    </a:cubicBezTo>
                    <a:cubicBezTo>
                      <a:pt x="1293" y="642"/>
                      <a:pt x="1251" y="632"/>
                      <a:pt x="1216" y="632"/>
                    </a:cubicBezTo>
                    <a:close/>
                    <a:moveTo>
                      <a:pt x="1713" y="947"/>
                    </a:moveTo>
                    <a:cubicBezTo>
                      <a:pt x="1652" y="957"/>
                      <a:pt x="1600" y="991"/>
                      <a:pt x="1566" y="1043"/>
                    </a:cubicBezTo>
                    <a:cubicBezTo>
                      <a:pt x="1503" y="1140"/>
                      <a:pt x="1530" y="1261"/>
                      <a:pt x="1627" y="1314"/>
                    </a:cubicBezTo>
                    <a:cubicBezTo>
                      <a:pt x="1662" y="1337"/>
                      <a:pt x="1701" y="1348"/>
                      <a:pt x="1738" y="1348"/>
                    </a:cubicBezTo>
                    <a:cubicBezTo>
                      <a:pt x="1803" y="1348"/>
                      <a:pt x="1864" y="1314"/>
                      <a:pt x="1898" y="1253"/>
                    </a:cubicBezTo>
                    <a:cubicBezTo>
                      <a:pt x="1959" y="1167"/>
                      <a:pt x="1933" y="1043"/>
                      <a:pt x="1837" y="982"/>
                    </a:cubicBezTo>
                    <a:cubicBezTo>
                      <a:pt x="1801" y="957"/>
                      <a:pt x="1757" y="947"/>
                      <a:pt x="1713" y="947"/>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8"/>
              <p:cNvSpPr/>
              <p:nvPr/>
            </p:nvSpPr>
            <p:spPr>
              <a:xfrm>
                <a:off x="7121402" y="2428029"/>
                <a:ext cx="559640" cy="219315"/>
              </a:xfrm>
              <a:custGeom>
                <a:rect b="b" l="l" r="r" t="t"/>
                <a:pathLst>
                  <a:path extrusionOk="0" h="850" w="2169">
                    <a:moveTo>
                      <a:pt x="236" y="1"/>
                    </a:moveTo>
                    <a:cubicBezTo>
                      <a:pt x="142" y="1"/>
                      <a:pt x="53" y="64"/>
                      <a:pt x="37" y="150"/>
                    </a:cubicBezTo>
                    <a:cubicBezTo>
                      <a:pt x="1" y="255"/>
                      <a:pt x="70" y="368"/>
                      <a:pt x="175" y="395"/>
                    </a:cubicBezTo>
                    <a:cubicBezTo>
                      <a:pt x="191" y="399"/>
                      <a:pt x="207" y="401"/>
                      <a:pt x="223" y="401"/>
                    </a:cubicBezTo>
                    <a:cubicBezTo>
                      <a:pt x="310" y="401"/>
                      <a:pt x="389" y="344"/>
                      <a:pt x="412" y="255"/>
                    </a:cubicBezTo>
                    <a:cubicBezTo>
                      <a:pt x="446" y="150"/>
                      <a:pt x="377" y="37"/>
                      <a:pt x="272" y="11"/>
                    </a:cubicBezTo>
                    <a:cubicBezTo>
                      <a:pt x="263" y="11"/>
                      <a:pt x="247" y="1"/>
                      <a:pt x="236" y="1"/>
                    </a:cubicBezTo>
                    <a:close/>
                    <a:moveTo>
                      <a:pt x="789" y="157"/>
                    </a:moveTo>
                    <a:cubicBezTo>
                      <a:pt x="708" y="157"/>
                      <a:pt x="629" y="216"/>
                      <a:pt x="603" y="299"/>
                    </a:cubicBezTo>
                    <a:cubicBezTo>
                      <a:pt x="578" y="412"/>
                      <a:pt x="639" y="517"/>
                      <a:pt x="752" y="544"/>
                    </a:cubicBezTo>
                    <a:cubicBezTo>
                      <a:pt x="768" y="548"/>
                      <a:pt x="784" y="550"/>
                      <a:pt x="800" y="550"/>
                    </a:cubicBezTo>
                    <a:cubicBezTo>
                      <a:pt x="887" y="550"/>
                      <a:pt x="966" y="493"/>
                      <a:pt x="989" y="404"/>
                    </a:cubicBezTo>
                    <a:cubicBezTo>
                      <a:pt x="1015" y="299"/>
                      <a:pt x="954" y="186"/>
                      <a:pt x="849" y="158"/>
                    </a:cubicBezTo>
                    <a:lnTo>
                      <a:pt x="805" y="158"/>
                    </a:lnTo>
                    <a:cubicBezTo>
                      <a:pt x="799" y="158"/>
                      <a:pt x="794" y="157"/>
                      <a:pt x="789" y="157"/>
                    </a:cubicBezTo>
                    <a:close/>
                    <a:moveTo>
                      <a:pt x="1366" y="306"/>
                    </a:moveTo>
                    <a:cubicBezTo>
                      <a:pt x="1285" y="306"/>
                      <a:pt x="1206" y="366"/>
                      <a:pt x="1180" y="456"/>
                    </a:cubicBezTo>
                    <a:cubicBezTo>
                      <a:pt x="1155" y="561"/>
                      <a:pt x="1216" y="666"/>
                      <a:pt x="1321" y="693"/>
                    </a:cubicBezTo>
                    <a:cubicBezTo>
                      <a:pt x="1338" y="697"/>
                      <a:pt x="1355" y="699"/>
                      <a:pt x="1372" y="699"/>
                    </a:cubicBezTo>
                    <a:cubicBezTo>
                      <a:pt x="1464" y="699"/>
                      <a:pt x="1543" y="642"/>
                      <a:pt x="1567" y="553"/>
                    </a:cubicBezTo>
                    <a:cubicBezTo>
                      <a:pt x="1592" y="448"/>
                      <a:pt x="1531" y="343"/>
                      <a:pt x="1426" y="307"/>
                    </a:cubicBezTo>
                    <a:lnTo>
                      <a:pt x="1382" y="307"/>
                    </a:lnTo>
                    <a:cubicBezTo>
                      <a:pt x="1377" y="307"/>
                      <a:pt x="1371" y="306"/>
                      <a:pt x="1366" y="306"/>
                    </a:cubicBezTo>
                    <a:close/>
                    <a:moveTo>
                      <a:pt x="1941" y="455"/>
                    </a:moveTo>
                    <a:cubicBezTo>
                      <a:pt x="1853" y="455"/>
                      <a:pt x="1783" y="515"/>
                      <a:pt x="1758" y="605"/>
                    </a:cubicBezTo>
                    <a:cubicBezTo>
                      <a:pt x="1732" y="710"/>
                      <a:pt x="1793" y="815"/>
                      <a:pt x="1898" y="840"/>
                    </a:cubicBezTo>
                    <a:cubicBezTo>
                      <a:pt x="1917" y="847"/>
                      <a:pt x="1936" y="850"/>
                      <a:pt x="1955" y="850"/>
                    </a:cubicBezTo>
                    <a:cubicBezTo>
                      <a:pt x="2041" y="850"/>
                      <a:pt x="2121" y="788"/>
                      <a:pt x="2144" y="702"/>
                    </a:cubicBezTo>
                    <a:cubicBezTo>
                      <a:pt x="2169" y="597"/>
                      <a:pt x="2108" y="492"/>
                      <a:pt x="2003" y="465"/>
                    </a:cubicBezTo>
                    <a:cubicBezTo>
                      <a:pt x="1986" y="456"/>
                      <a:pt x="1967" y="456"/>
                      <a:pt x="1959" y="456"/>
                    </a:cubicBezTo>
                    <a:cubicBezTo>
                      <a:pt x="1953" y="456"/>
                      <a:pt x="1947" y="455"/>
                      <a:pt x="1941" y="455"/>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8"/>
              <p:cNvSpPr/>
              <p:nvPr/>
            </p:nvSpPr>
            <p:spPr>
              <a:xfrm>
                <a:off x="6792431" y="2890651"/>
                <a:ext cx="390122" cy="471914"/>
              </a:xfrm>
              <a:custGeom>
                <a:rect b="b" l="l" r="r" t="t"/>
                <a:pathLst>
                  <a:path extrusionOk="0" h="1829" w="1512">
                    <a:moveTo>
                      <a:pt x="232" y="0"/>
                    </a:moveTo>
                    <a:cubicBezTo>
                      <a:pt x="224" y="0"/>
                      <a:pt x="217" y="1"/>
                      <a:pt x="210" y="2"/>
                    </a:cubicBezTo>
                    <a:cubicBezTo>
                      <a:pt x="174" y="2"/>
                      <a:pt x="139" y="19"/>
                      <a:pt x="105" y="36"/>
                    </a:cubicBezTo>
                    <a:cubicBezTo>
                      <a:pt x="17" y="107"/>
                      <a:pt x="0" y="229"/>
                      <a:pt x="69" y="317"/>
                    </a:cubicBezTo>
                    <a:cubicBezTo>
                      <a:pt x="106" y="369"/>
                      <a:pt x="164" y="396"/>
                      <a:pt x="224" y="396"/>
                    </a:cubicBezTo>
                    <a:cubicBezTo>
                      <a:pt x="264" y="396"/>
                      <a:pt x="305" y="384"/>
                      <a:pt x="340" y="359"/>
                    </a:cubicBezTo>
                    <a:cubicBezTo>
                      <a:pt x="428" y="290"/>
                      <a:pt x="445" y="168"/>
                      <a:pt x="384" y="80"/>
                    </a:cubicBezTo>
                    <a:cubicBezTo>
                      <a:pt x="345" y="34"/>
                      <a:pt x="287" y="0"/>
                      <a:pt x="232" y="0"/>
                    </a:cubicBezTo>
                    <a:close/>
                    <a:moveTo>
                      <a:pt x="567" y="474"/>
                    </a:moveTo>
                    <a:cubicBezTo>
                      <a:pt x="525" y="483"/>
                      <a:pt x="489" y="491"/>
                      <a:pt x="462" y="516"/>
                    </a:cubicBezTo>
                    <a:cubicBezTo>
                      <a:pt x="376" y="579"/>
                      <a:pt x="357" y="709"/>
                      <a:pt x="420" y="798"/>
                    </a:cubicBezTo>
                    <a:cubicBezTo>
                      <a:pt x="460" y="848"/>
                      <a:pt x="518" y="875"/>
                      <a:pt x="577" y="875"/>
                    </a:cubicBezTo>
                    <a:cubicBezTo>
                      <a:pt x="619" y="875"/>
                      <a:pt x="662" y="861"/>
                      <a:pt x="699" y="831"/>
                    </a:cubicBezTo>
                    <a:cubicBezTo>
                      <a:pt x="787" y="770"/>
                      <a:pt x="804" y="649"/>
                      <a:pt x="735" y="560"/>
                    </a:cubicBezTo>
                    <a:cubicBezTo>
                      <a:pt x="699" y="500"/>
                      <a:pt x="630" y="474"/>
                      <a:pt x="567" y="474"/>
                    </a:cubicBezTo>
                    <a:close/>
                    <a:moveTo>
                      <a:pt x="938" y="954"/>
                    </a:moveTo>
                    <a:cubicBezTo>
                      <a:pt x="931" y="954"/>
                      <a:pt x="924" y="954"/>
                      <a:pt x="917" y="955"/>
                    </a:cubicBezTo>
                    <a:cubicBezTo>
                      <a:pt x="881" y="955"/>
                      <a:pt x="848" y="972"/>
                      <a:pt x="812" y="989"/>
                    </a:cubicBezTo>
                    <a:cubicBezTo>
                      <a:pt x="724" y="1060"/>
                      <a:pt x="707" y="1182"/>
                      <a:pt x="777" y="1270"/>
                    </a:cubicBezTo>
                    <a:cubicBezTo>
                      <a:pt x="815" y="1322"/>
                      <a:pt x="874" y="1349"/>
                      <a:pt x="935" y="1349"/>
                    </a:cubicBezTo>
                    <a:cubicBezTo>
                      <a:pt x="975" y="1349"/>
                      <a:pt x="1015" y="1338"/>
                      <a:pt x="1049" y="1314"/>
                    </a:cubicBezTo>
                    <a:cubicBezTo>
                      <a:pt x="1135" y="1242"/>
                      <a:pt x="1163" y="1121"/>
                      <a:pt x="1091" y="1033"/>
                    </a:cubicBezTo>
                    <a:cubicBezTo>
                      <a:pt x="1054" y="986"/>
                      <a:pt x="999" y="954"/>
                      <a:pt x="938" y="954"/>
                    </a:cubicBezTo>
                    <a:close/>
                    <a:moveTo>
                      <a:pt x="1276" y="1427"/>
                    </a:moveTo>
                    <a:cubicBezTo>
                      <a:pt x="1240" y="1436"/>
                      <a:pt x="1207" y="1444"/>
                      <a:pt x="1171" y="1471"/>
                    </a:cubicBezTo>
                    <a:cubicBezTo>
                      <a:pt x="1083" y="1532"/>
                      <a:pt x="1066" y="1662"/>
                      <a:pt x="1127" y="1750"/>
                    </a:cubicBezTo>
                    <a:cubicBezTo>
                      <a:pt x="1167" y="1802"/>
                      <a:pt x="1226" y="1829"/>
                      <a:pt x="1285" y="1829"/>
                    </a:cubicBezTo>
                    <a:cubicBezTo>
                      <a:pt x="1328" y="1829"/>
                      <a:pt x="1370" y="1815"/>
                      <a:pt x="1406" y="1786"/>
                    </a:cubicBezTo>
                    <a:cubicBezTo>
                      <a:pt x="1494" y="1723"/>
                      <a:pt x="1511" y="1601"/>
                      <a:pt x="1450" y="1513"/>
                    </a:cubicBezTo>
                    <a:cubicBezTo>
                      <a:pt x="1406" y="1452"/>
                      <a:pt x="1337" y="1427"/>
                      <a:pt x="1276" y="1427"/>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4" name="Google Shape;284;p28"/>
          <p:cNvGrpSpPr/>
          <p:nvPr/>
        </p:nvGrpSpPr>
        <p:grpSpPr>
          <a:xfrm flipH="1">
            <a:off x="7167798" y="2425739"/>
            <a:ext cx="1296173" cy="1762033"/>
            <a:chOff x="3841236" y="2462345"/>
            <a:chExt cx="1450832" cy="1972277"/>
          </a:xfrm>
        </p:grpSpPr>
        <p:grpSp>
          <p:nvGrpSpPr>
            <p:cNvPr id="285" name="Google Shape;285;p28"/>
            <p:cNvGrpSpPr/>
            <p:nvPr/>
          </p:nvGrpSpPr>
          <p:grpSpPr>
            <a:xfrm>
              <a:off x="3841236" y="2462345"/>
              <a:ext cx="261888" cy="997496"/>
              <a:chOff x="3841236" y="2462345"/>
              <a:chExt cx="261888" cy="997496"/>
            </a:xfrm>
          </p:grpSpPr>
          <p:sp>
            <p:nvSpPr>
              <p:cNvPr id="286" name="Google Shape;286;p28"/>
              <p:cNvSpPr/>
              <p:nvPr/>
            </p:nvSpPr>
            <p:spPr>
              <a:xfrm>
                <a:off x="3879165" y="3209042"/>
                <a:ext cx="196867" cy="133395"/>
              </a:xfrm>
              <a:custGeom>
                <a:rect b="b" l="l" r="r" t="t"/>
                <a:pathLst>
                  <a:path extrusionOk="0" h="517" w="763">
                    <a:moveTo>
                      <a:pt x="762" y="0"/>
                    </a:moveTo>
                    <a:lnTo>
                      <a:pt x="0" y="8"/>
                    </a:lnTo>
                    <a:lnTo>
                      <a:pt x="210" y="516"/>
                    </a:lnTo>
                    <a:lnTo>
                      <a:pt x="508" y="508"/>
                    </a:lnTo>
                    <a:lnTo>
                      <a:pt x="762" y="0"/>
                    </a:lnTo>
                    <a:close/>
                  </a:path>
                </a:pathLst>
              </a:custGeom>
              <a:solidFill>
                <a:srgbClr val="EBC1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8"/>
              <p:cNvSpPr/>
              <p:nvPr/>
            </p:nvSpPr>
            <p:spPr>
              <a:xfrm>
                <a:off x="3868328" y="2487115"/>
                <a:ext cx="207704" cy="724255"/>
              </a:xfrm>
              <a:custGeom>
                <a:rect b="b" l="l" r="r" t="t"/>
                <a:pathLst>
                  <a:path extrusionOk="0" h="2807" w="805">
                    <a:moveTo>
                      <a:pt x="735" y="1"/>
                    </a:moveTo>
                    <a:lnTo>
                      <a:pt x="0" y="17"/>
                    </a:lnTo>
                    <a:lnTo>
                      <a:pt x="42" y="2806"/>
                    </a:lnTo>
                    <a:lnTo>
                      <a:pt x="804" y="2798"/>
                    </a:lnTo>
                    <a:lnTo>
                      <a:pt x="735" y="1"/>
                    </a:lnTo>
                    <a:close/>
                  </a:path>
                </a:pathLst>
              </a:custGeom>
              <a:solidFill>
                <a:srgbClr val="F8F8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8"/>
              <p:cNvSpPr/>
              <p:nvPr/>
            </p:nvSpPr>
            <p:spPr>
              <a:xfrm>
                <a:off x="3938251" y="3315086"/>
                <a:ext cx="74309" cy="50055"/>
              </a:xfrm>
              <a:custGeom>
                <a:rect b="b" l="l" r="r" t="t"/>
                <a:pathLst>
                  <a:path extrusionOk="0" h="194" w="288">
                    <a:moveTo>
                      <a:pt x="0" y="0"/>
                    </a:moveTo>
                    <a:lnTo>
                      <a:pt x="9" y="193"/>
                    </a:lnTo>
                    <a:lnTo>
                      <a:pt x="288" y="193"/>
                    </a:lnTo>
                    <a:lnTo>
                      <a:pt x="288" y="0"/>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8"/>
              <p:cNvSpPr/>
              <p:nvPr/>
            </p:nvSpPr>
            <p:spPr>
              <a:xfrm>
                <a:off x="3874779" y="3190981"/>
                <a:ext cx="187579" cy="54442"/>
              </a:xfrm>
              <a:custGeom>
                <a:rect b="b" l="l" r="r" t="t"/>
                <a:pathLst>
                  <a:path extrusionOk="0" h="211" w="727">
                    <a:moveTo>
                      <a:pt x="727" y="1"/>
                    </a:moveTo>
                    <a:lnTo>
                      <a:pt x="1" y="18"/>
                    </a:lnTo>
                    <a:lnTo>
                      <a:pt x="9" y="211"/>
                    </a:lnTo>
                    <a:lnTo>
                      <a:pt x="727" y="192"/>
                    </a:lnTo>
                    <a:lnTo>
                      <a:pt x="727" y="1"/>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8"/>
              <p:cNvSpPr/>
              <p:nvPr/>
            </p:nvSpPr>
            <p:spPr>
              <a:xfrm>
                <a:off x="3841236" y="2462345"/>
                <a:ext cx="261888" cy="997496"/>
              </a:xfrm>
              <a:custGeom>
                <a:rect b="b" l="l" r="r" t="t"/>
                <a:pathLst>
                  <a:path extrusionOk="0" h="3866" w="1015">
                    <a:moveTo>
                      <a:pt x="769" y="193"/>
                    </a:moveTo>
                    <a:lnTo>
                      <a:pt x="821" y="2902"/>
                    </a:lnTo>
                    <a:lnTo>
                      <a:pt x="534" y="3454"/>
                    </a:lnTo>
                    <a:lnTo>
                      <a:pt x="244" y="2911"/>
                    </a:lnTo>
                    <a:lnTo>
                      <a:pt x="191" y="202"/>
                    </a:lnTo>
                    <a:lnTo>
                      <a:pt x="769" y="193"/>
                    </a:lnTo>
                    <a:close/>
                    <a:moveTo>
                      <a:pt x="962" y="0"/>
                    </a:moveTo>
                    <a:lnTo>
                      <a:pt x="0" y="17"/>
                    </a:lnTo>
                    <a:lnTo>
                      <a:pt x="61" y="2955"/>
                    </a:lnTo>
                    <a:lnTo>
                      <a:pt x="534" y="3866"/>
                    </a:lnTo>
                    <a:lnTo>
                      <a:pt x="1014" y="2947"/>
                    </a:lnTo>
                    <a:lnTo>
                      <a:pt x="962" y="0"/>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8"/>
              <p:cNvSpPr/>
              <p:nvPr/>
            </p:nvSpPr>
            <p:spPr>
              <a:xfrm>
                <a:off x="3852073" y="2584129"/>
                <a:ext cx="226023" cy="54442"/>
              </a:xfrm>
              <a:custGeom>
                <a:rect b="b" l="l" r="r" t="t"/>
                <a:pathLst>
                  <a:path extrusionOk="0" h="211" w="876">
                    <a:moveTo>
                      <a:pt x="876" y="0"/>
                    </a:moveTo>
                    <a:lnTo>
                      <a:pt x="0" y="17"/>
                    </a:lnTo>
                    <a:lnTo>
                      <a:pt x="0" y="210"/>
                    </a:lnTo>
                    <a:lnTo>
                      <a:pt x="876" y="193"/>
                    </a:lnTo>
                    <a:lnTo>
                      <a:pt x="876" y="0"/>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28"/>
            <p:cNvSpPr/>
            <p:nvPr/>
          </p:nvSpPr>
          <p:spPr>
            <a:xfrm>
              <a:off x="3942379" y="3533884"/>
              <a:ext cx="1349690" cy="900739"/>
            </a:xfrm>
            <a:custGeom>
              <a:rect b="b" l="l" r="r" t="t"/>
              <a:pathLst>
                <a:path extrusionOk="0" h="3491" w="5231">
                  <a:moveTo>
                    <a:pt x="3237" y="1497"/>
                  </a:moveTo>
                  <a:cubicBezTo>
                    <a:pt x="3245" y="1505"/>
                    <a:pt x="3254" y="1513"/>
                    <a:pt x="3262" y="1530"/>
                  </a:cubicBezTo>
                  <a:cubicBezTo>
                    <a:pt x="3350" y="1627"/>
                    <a:pt x="3438" y="1748"/>
                    <a:pt x="3464" y="1872"/>
                  </a:cubicBezTo>
                  <a:cubicBezTo>
                    <a:pt x="3480" y="1969"/>
                    <a:pt x="3438" y="2090"/>
                    <a:pt x="3350" y="2126"/>
                  </a:cubicBezTo>
                  <a:cubicBezTo>
                    <a:pt x="3342" y="2126"/>
                    <a:pt x="3323" y="2135"/>
                    <a:pt x="3315" y="2135"/>
                  </a:cubicBezTo>
                  <a:cubicBezTo>
                    <a:pt x="3281" y="2135"/>
                    <a:pt x="3254" y="2116"/>
                    <a:pt x="3237" y="2107"/>
                  </a:cubicBezTo>
                  <a:cubicBezTo>
                    <a:pt x="3176" y="2082"/>
                    <a:pt x="3124" y="2021"/>
                    <a:pt x="3105" y="1950"/>
                  </a:cubicBezTo>
                  <a:cubicBezTo>
                    <a:pt x="3080" y="1837"/>
                    <a:pt x="3113" y="1696"/>
                    <a:pt x="3210" y="1539"/>
                  </a:cubicBezTo>
                  <a:cubicBezTo>
                    <a:pt x="3218" y="1522"/>
                    <a:pt x="3229" y="1505"/>
                    <a:pt x="3237" y="1497"/>
                  </a:cubicBezTo>
                  <a:close/>
                  <a:moveTo>
                    <a:pt x="1" y="0"/>
                  </a:moveTo>
                  <a:lnTo>
                    <a:pt x="1" y="2789"/>
                  </a:lnTo>
                  <a:cubicBezTo>
                    <a:pt x="1" y="3087"/>
                    <a:pt x="106" y="3253"/>
                    <a:pt x="194" y="3341"/>
                  </a:cubicBezTo>
                  <a:cubicBezTo>
                    <a:pt x="291" y="3438"/>
                    <a:pt x="421" y="3490"/>
                    <a:pt x="561" y="3490"/>
                  </a:cubicBezTo>
                  <a:cubicBezTo>
                    <a:pt x="780" y="3480"/>
                    <a:pt x="937" y="3306"/>
                    <a:pt x="998" y="3140"/>
                  </a:cubicBezTo>
                  <a:cubicBezTo>
                    <a:pt x="1050" y="2999"/>
                    <a:pt x="1050" y="2861"/>
                    <a:pt x="1042" y="2720"/>
                  </a:cubicBezTo>
                  <a:lnTo>
                    <a:pt x="1042" y="2640"/>
                  </a:lnTo>
                  <a:lnTo>
                    <a:pt x="1042" y="1522"/>
                  </a:lnTo>
                  <a:lnTo>
                    <a:pt x="1042" y="1469"/>
                  </a:lnTo>
                  <a:cubicBezTo>
                    <a:pt x="1042" y="1348"/>
                    <a:pt x="1033" y="1058"/>
                    <a:pt x="1138" y="945"/>
                  </a:cubicBezTo>
                  <a:cubicBezTo>
                    <a:pt x="1164" y="919"/>
                    <a:pt x="1199" y="901"/>
                    <a:pt x="1252" y="901"/>
                  </a:cubicBezTo>
                  <a:cubicBezTo>
                    <a:pt x="1462" y="901"/>
                    <a:pt x="1514" y="1014"/>
                    <a:pt x="1550" y="1276"/>
                  </a:cubicBezTo>
                  <a:cubicBezTo>
                    <a:pt x="1567" y="1434"/>
                    <a:pt x="1575" y="1583"/>
                    <a:pt x="1575" y="1740"/>
                  </a:cubicBezTo>
                  <a:lnTo>
                    <a:pt x="1575" y="1925"/>
                  </a:lnTo>
                  <a:cubicBezTo>
                    <a:pt x="1583" y="2151"/>
                    <a:pt x="1741" y="2300"/>
                    <a:pt x="1898" y="2353"/>
                  </a:cubicBezTo>
                  <a:cubicBezTo>
                    <a:pt x="1939" y="2365"/>
                    <a:pt x="1981" y="2371"/>
                    <a:pt x="2021" y="2371"/>
                  </a:cubicBezTo>
                  <a:cubicBezTo>
                    <a:pt x="2125" y="2371"/>
                    <a:pt x="2221" y="2330"/>
                    <a:pt x="2284" y="2248"/>
                  </a:cubicBezTo>
                  <a:cubicBezTo>
                    <a:pt x="2423" y="2063"/>
                    <a:pt x="2406" y="1853"/>
                    <a:pt x="2389" y="1662"/>
                  </a:cubicBezTo>
                  <a:cubicBezTo>
                    <a:pt x="2389" y="1539"/>
                    <a:pt x="2379" y="1425"/>
                    <a:pt x="2406" y="1329"/>
                  </a:cubicBezTo>
                  <a:cubicBezTo>
                    <a:pt x="2447" y="1214"/>
                    <a:pt x="2578" y="1157"/>
                    <a:pt x="2704" y="1157"/>
                  </a:cubicBezTo>
                  <a:cubicBezTo>
                    <a:pt x="2740" y="1157"/>
                    <a:pt x="2776" y="1162"/>
                    <a:pt x="2809" y="1171"/>
                  </a:cubicBezTo>
                  <a:cubicBezTo>
                    <a:pt x="2903" y="1199"/>
                    <a:pt x="2991" y="1251"/>
                    <a:pt x="3071" y="1320"/>
                  </a:cubicBezTo>
                  <a:cubicBezTo>
                    <a:pt x="3052" y="1356"/>
                    <a:pt x="3036" y="1381"/>
                    <a:pt x="3008" y="1417"/>
                  </a:cubicBezTo>
                  <a:cubicBezTo>
                    <a:pt x="2887" y="1635"/>
                    <a:pt x="2842" y="1828"/>
                    <a:pt x="2887" y="2011"/>
                  </a:cubicBezTo>
                  <a:cubicBezTo>
                    <a:pt x="2922" y="2135"/>
                    <a:pt x="3008" y="2248"/>
                    <a:pt x="3124" y="2309"/>
                  </a:cubicBezTo>
                  <a:cubicBezTo>
                    <a:pt x="3187" y="2340"/>
                    <a:pt x="3250" y="2356"/>
                    <a:pt x="3311" y="2356"/>
                  </a:cubicBezTo>
                  <a:cubicBezTo>
                    <a:pt x="3352" y="2356"/>
                    <a:pt x="3391" y="2349"/>
                    <a:pt x="3428" y="2336"/>
                  </a:cubicBezTo>
                  <a:cubicBezTo>
                    <a:pt x="3638" y="2265"/>
                    <a:pt x="3718" y="2021"/>
                    <a:pt x="3682" y="1828"/>
                  </a:cubicBezTo>
                  <a:cubicBezTo>
                    <a:pt x="3657" y="1654"/>
                    <a:pt x="3543" y="1505"/>
                    <a:pt x="3438" y="1381"/>
                  </a:cubicBezTo>
                  <a:cubicBezTo>
                    <a:pt x="3420" y="1356"/>
                    <a:pt x="3403" y="1329"/>
                    <a:pt x="3376" y="1312"/>
                  </a:cubicBezTo>
                  <a:cubicBezTo>
                    <a:pt x="3499" y="1190"/>
                    <a:pt x="3629" y="1146"/>
                    <a:pt x="3867" y="1138"/>
                  </a:cubicBezTo>
                  <a:cubicBezTo>
                    <a:pt x="4009" y="1131"/>
                    <a:pt x="4194" y="1129"/>
                    <a:pt x="4377" y="1129"/>
                  </a:cubicBezTo>
                  <a:cubicBezTo>
                    <a:pt x="4742" y="1129"/>
                    <a:pt x="5101" y="1138"/>
                    <a:pt x="5107" y="1138"/>
                  </a:cubicBezTo>
                  <a:lnTo>
                    <a:pt x="5222" y="1138"/>
                  </a:lnTo>
                  <a:lnTo>
                    <a:pt x="5231" y="909"/>
                  </a:lnTo>
                  <a:lnTo>
                    <a:pt x="5117" y="909"/>
                  </a:lnTo>
                  <a:cubicBezTo>
                    <a:pt x="5074" y="904"/>
                    <a:pt x="4780" y="896"/>
                    <a:pt x="4457" y="896"/>
                  </a:cubicBezTo>
                  <a:cubicBezTo>
                    <a:pt x="4249" y="896"/>
                    <a:pt x="4029" y="899"/>
                    <a:pt x="3858" y="909"/>
                  </a:cubicBezTo>
                  <a:cubicBezTo>
                    <a:pt x="3569" y="919"/>
                    <a:pt x="3376" y="980"/>
                    <a:pt x="3218" y="1146"/>
                  </a:cubicBezTo>
                  <a:cubicBezTo>
                    <a:pt x="3113" y="1058"/>
                    <a:pt x="3008" y="989"/>
                    <a:pt x="2878" y="953"/>
                  </a:cubicBezTo>
                  <a:cubicBezTo>
                    <a:pt x="2822" y="936"/>
                    <a:pt x="2763" y="928"/>
                    <a:pt x="2704" y="928"/>
                  </a:cubicBezTo>
                  <a:cubicBezTo>
                    <a:pt x="2485" y="928"/>
                    <a:pt x="2265" y="1040"/>
                    <a:pt x="2196" y="1259"/>
                  </a:cubicBezTo>
                  <a:cubicBezTo>
                    <a:pt x="2144" y="1392"/>
                    <a:pt x="2152" y="1539"/>
                    <a:pt x="2160" y="1679"/>
                  </a:cubicBezTo>
                  <a:cubicBezTo>
                    <a:pt x="2179" y="1845"/>
                    <a:pt x="2188" y="1994"/>
                    <a:pt x="2100" y="2107"/>
                  </a:cubicBezTo>
                  <a:cubicBezTo>
                    <a:pt x="2078" y="2134"/>
                    <a:pt x="2045" y="2141"/>
                    <a:pt x="2016" y="2141"/>
                  </a:cubicBezTo>
                  <a:cubicBezTo>
                    <a:pt x="1997" y="2141"/>
                    <a:pt x="1980" y="2138"/>
                    <a:pt x="1969" y="2135"/>
                  </a:cubicBezTo>
                  <a:cubicBezTo>
                    <a:pt x="1890" y="2107"/>
                    <a:pt x="1812" y="2030"/>
                    <a:pt x="1802" y="1916"/>
                  </a:cubicBezTo>
                  <a:lnTo>
                    <a:pt x="1802" y="1732"/>
                  </a:lnTo>
                  <a:cubicBezTo>
                    <a:pt x="1802" y="1566"/>
                    <a:pt x="1793" y="1417"/>
                    <a:pt x="1776" y="1243"/>
                  </a:cubicBezTo>
                  <a:cubicBezTo>
                    <a:pt x="1749" y="1058"/>
                    <a:pt x="1697" y="674"/>
                    <a:pt x="1252" y="674"/>
                  </a:cubicBezTo>
                  <a:cubicBezTo>
                    <a:pt x="1138" y="674"/>
                    <a:pt x="1050" y="718"/>
                    <a:pt x="981" y="787"/>
                  </a:cubicBezTo>
                  <a:cubicBezTo>
                    <a:pt x="805" y="961"/>
                    <a:pt x="815" y="1295"/>
                    <a:pt x="815" y="1478"/>
                  </a:cubicBezTo>
                  <a:lnTo>
                    <a:pt x="815" y="1522"/>
                  </a:lnTo>
                  <a:lnTo>
                    <a:pt x="815" y="2640"/>
                  </a:lnTo>
                  <a:lnTo>
                    <a:pt x="815" y="2728"/>
                  </a:lnTo>
                  <a:cubicBezTo>
                    <a:pt x="824" y="2850"/>
                    <a:pt x="824" y="2966"/>
                    <a:pt x="788" y="3060"/>
                  </a:cubicBezTo>
                  <a:cubicBezTo>
                    <a:pt x="752" y="3157"/>
                    <a:pt x="658" y="3262"/>
                    <a:pt x="553" y="3262"/>
                  </a:cubicBezTo>
                  <a:cubicBezTo>
                    <a:pt x="509" y="3262"/>
                    <a:pt x="421" y="3253"/>
                    <a:pt x="351" y="3175"/>
                  </a:cubicBezTo>
                  <a:cubicBezTo>
                    <a:pt x="272" y="3096"/>
                    <a:pt x="228" y="2966"/>
                    <a:pt x="228" y="2789"/>
                  </a:cubicBezTo>
                  <a:lnTo>
                    <a:pt x="228" y="0"/>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 name="Google Shape;293;p28"/>
          <p:cNvGrpSpPr/>
          <p:nvPr/>
        </p:nvGrpSpPr>
        <p:grpSpPr>
          <a:xfrm>
            <a:off x="4353784" y="303215"/>
            <a:ext cx="1188861" cy="1185920"/>
            <a:chOff x="5309609" y="708872"/>
            <a:chExt cx="1108185" cy="510359"/>
          </a:xfrm>
        </p:grpSpPr>
        <p:sp>
          <p:nvSpPr>
            <p:cNvPr id="294" name="Google Shape;294;p28"/>
            <p:cNvSpPr/>
            <p:nvPr/>
          </p:nvSpPr>
          <p:spPr>
            <a:xfrm>
              <a:off x="5377468" y="733899"/>
              <a:ext cx="959051" cy="440436"/>
            </a:xfrm>
            <a:custGeom>
              <a:rect b="b" l="l" r="r" t="t"/>
              <a:pathLst>
                <a:path extrusionOk="0" h="1707" w="3717">
                  <a:moveTo>
                    <a:pt x="3717" y="0"/>
                  </a:moveTo>
                  <a:lnTo>
                    <a:pt x="0" y="19"/>
                  </a:lnTo>
                  <a:lnTo>
                    <a:pt x="1864" y="1530"/>
                  </a:lnTo>
                  <a:lnTo>
                    <a:pt x="2240" y="1320"/>
                  </a:lnTo>
                  <a:lnTo>
                    <a:pt x="3165" y="1706"/>
                  </a:lnTo>
                  <a:lnTo>
                    <a:pt x="3262" y="569"/>
                  </a:lnTo>
                  <a:lnTo>
                    <a:pt x="3717" y="0"/>
                  </a:lnTo>
                  <a:close/>
                </a:path>
              </a:pathLst>
            </a:custGeom>
            <a:solidFill>
              <a:srgbClr val="F8F8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8"/>
            <p:cNvSpPr/>
            <p:nvPr/>
          </p:nvSpPr>
          <p:spPr>
            <a:xfrm>
              <a:off x="6047795" y="1009460"/>
              <a:ext cx="159971" cy="155585"/>
            </a:xfrm>
            <a:custGeom>
              <a:rect b="b" l="l" r="r" t="t"/>
              <a:pathLst>
                <a:path extrusionOk="0" h="603" w="620">
                  <a:moveTo>
                    <a:pt x="620" y="0"/>
                  </a:moveTo>
                  <a:lnTo>
                    <a:pt x="586" y="462"/>
                  </a:lnTo>
                  <a:lnTo>
                    <a:pt x="603" y="445"/>
                  </a:lnTo>
                  <a:lnTo>
                    <a:pt x="620" y="0"/>
                  </a:lnTo>
                  <a:close/>
                  <a:moveTo>
                    <a:pt x="0" y="401"/>
                  </a:moveTo>
                  <a:lnTo>
                    <a:pt x="376" y="603"/>
                  </a:lnTo>
                  <a:lnTo>
                    <a:pt x="410" y="567"/>
                  </a:lnTo>
                  <a:lnTo>
                    <a:pt x="0" y="401"/>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8"/>
            <p:cNvSpPr/>
            <p:nvPr/>
          </p:nvSpPr>
          <p:spPr>
            <a:xfrm>
              <a:off x="5790552" y="819819"/>
              <a:ext cx="422117" cy="336197"/>
            </a:xfrm>
            <a:custGeom>
              <a:rect b="b" l="l" r="r" t="t"/>
              <a:pathLst>
                <a:path extrusionOk="0" h="1303" w="1636">
                  <a:moveTo>
                    <a:pt x="87" y="1"/>
                  </a:moveTo>
                  <a:lnTo>
                    <a:pt x="1" y="123"/>
                  </a:lnTo>
                  <a:lnTo>
                    <a:pt x="1277" y="437"/>
                  </a:lnTo>
                  <a:lnTo>
                    <a:pt x="655" y="954"/>
                  </a:lnTo>
                  <a:lnTo>
                    <a:pt x="997" y="1136"/>
                  </a:lnTo>
                  <a:lnTo>
                    <a:pt x="1407" y="1302"/>
                  </a:lnTo>
                  <a:lnTo>
                    <a:pt x="1583" y="1197"/>
                  </a:lnTo>
                  <a:lnTo>
                    <a:pt x="1617" y="735"/>
                  </a:lnTo>
                  <a:lnTo>
                    <a:pt x="1635" y="228"/>
                  </a:lnTo>
                  <a:lnTo>
                    <a:pt x="87" y="1"/>
                  </a:lnTo>
                  <a:close/>
                </a:path>
              </a:pathLst>
            </a:custGeom>
            <a:solidFill>
              <a:srgbClr val="B4B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8"/>
            <p:cNvSpPr/>
            <p:nvPr/>
          </p:nvSpPr>
          <p:spPr>
            <a:xfrm>
              <a:off x="5375145" y="711710"/>
              <a:ext cx="841911" cy="189643"/>
            </a:xfrm>
            <a:custGeom>
              <a:rect b="b" l="l" r="r" t="t"/>
              <a:pathLst>
                <a:path extrusionOk="0" h="735" w="3263">
                  <a:moveTo>
                    <a:pt x="37" y="0"/>
                  </a:moveTo>
                  <a:lnTo>
                    <a:pt x="1" y="191"/>
                  </a:lnTo>
                  <a:lnTo>
                    <a:pt x="3237" y="735"/>
                  </a:lnTo>
                  <a:lnTo>
                    <a:pt x="3262" y="550"/>
                  </a:lnTo>
                  <a:lnTo>
                    <a:pt x="37" y="0"/>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8"/>
            <p:cNvSpPr/>
            <p:nvPr/>
          </p:nvSpPr>
          <p:spPr>
            <a:xfrm>
              <a:off x="5309609" y="708872"/>
              <a:ext cx="1108185" cy="510359"/>
            </a:xfrm>
            <a:custGeom>
              <a:rect b="b" l="l" r="r" t="t"/>
              <a:pathLst>
                <a:path extrusionOk="0" h="1978" w="4295">
                  <a:moveTo>
                    <a:pt x="3831" y="194"/>
                  </a:moveTo>
                  <a:lnTo>
                    <a:pt x="3411" y="614"/>
                  </a:lnTo>
                  <a:lnTo>
                    <a:pt x="3376" y="1690"/>
                  </a:lnTo>
                  <a:lnTo>
                    <a:pt x="2685" y="1365"/>
                  </a:lnTo>
                  <a:lnTo>
                    <a:pt x="3201" y="937"/>
                  </a:lnTo>
                  <a:lnTo>
                    <a:pt x="3080" y="788"/>
                  </a:lnTo>
                  <a:lnTo>
                    <a:pt x="2188" y="1533"/>
                  </a:lnTo>
                  <a:lnTo>
                    <a:pt x="534" y="202"/>
                  </a:lnTo>
                  <a:lnTo>
                    <a:pt x="3831" y="194"/>
                  </a:lnTo>
                  <a:close/>
                  <a:moveTo>
                    <a:pt x="4295" y="1"/>
                  </a:moveTo>
                  <a:lnTo>
                    <a:pt x="1" y="11"/>
                  </a:lnTo>
                  <a:lnTo>
                    <a:pt x="2196" y="1785"/>
                  </a:lnTo>
                  <a:lnTo>
                    <a:pt x="2519" y="1505"/>
                  </a:lnTo>
                  <a:lnTo>
                    <a:pt x="3560" y="1978"/>
                  </a:lnTo>
                  <a:lnTo>
                    <a:pt x="3596" y="693"/>
                  </a:lnTo>
                  <a:lnTo>
                    <a:pt x="4295" y="1"/>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8"/>
            <p:cNvSpPr/>
            <p:nvPr/>
          </p:nvSpPr>
          <p:spPr>
            <a:xfrm>
              <a:off x="5400173" y="720225"/>
              <a:ext cx="825914" cy="465464"/>
            </a:xfrm>
            <a:custGeom>
              <a:rect b="b" l="l" r="r" t="t"/>
              <a:pathLst>
                <a:path extrusionOk="0" h="1804" w="3201">
                  <a:moveTo>
                    <a:pt x="45" y="1"/>
                  </a:moveTo>
                  <a:lnTo>
                    <a:pt x="0" y="185"/>
                  </a:lnTo>
                  <a:lnTo>
                    <a:pt x="2710" y="901"/>
                  </a:lnTo>
                  <a:lnTo>
                    <a:pt x="3025" y="1803"/>
                  </a:lnTo>
                  <a:lnTo>
                    <a:pt x="3201" y="1741"/>
                  </a:lnTo>
                  <a:lnTo>
                    <a:pt x="2859" y="744"/>
                  </a:lnTo>
                  <a:lnTo>
                    <a:pt x="45" y="1"/>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 name="Google Shape;300;p28"/>
          <p:cNvSpPr/>
          <p:nvPr/>
        </p:nvSpPr>
        <p:spPr>
          <a:xfrm>
            <a:off x="6342508" y="3398709"/>
            <a:ext cx="495756" cy="436108"/>
          </a:xfrm>
          <a:custGeom>
            <a:rect b="b" l="l" r="r" t="t"/>
            <a:pathLst>
              <a:path extrusionOk="0" h="2238" w="2544">
                <a:moveTo>
                  <a:pt x="630" y="0"/>
                </a:moveTo>
                <a:cubicBezTo>
                  <a:pt x="280" y="0"/>
                  <a:pt x="0" y="280"/>
                  <a:pt x="0" y="638"/>
                </a:cubicBezTo>
                <a:cubicBezTo>
                  <a:pt x="0" y="777"/>
                  <a:pt x="45" y="917"/>
                  <a:pt x="122" y="1022"/>
                </a:cubicBezTo>
                <a:cubicBezTo>
                  <a:pt x="246" y="1171"/>
                  <a:pt x="1268" y="2238"/>
                  <a:pt x="1268" y="2238"/>
                </a:cubicBezTo>
                <a:cubicBezTo>
                  <a:pt x="1268" y="2238"/>
                  <a:pt x="2301" y="1171"/>
                  <a:pt x="2414" y="1022"/>
                </a:cubicBezTo>
                <a:cubicBezTo>
                  <a:pt x="2492" y="917"/>
                  <a:pt x="2544" y="777"/>
                  <a:pt x="2544" y="638"/>
                </a:cubicBezTo>
                <a:cubicBezTo>
                  <a:pt x="2544" y="280"/>
                  <a:pt x="2256" y="0"/>
                  <a:pt x="1906" y="0"/>
                </a:cubicBezTo>
                <a:cubicBezTo>
                  <a:pt x="1558" y="0"/>
                  <a:pt x="1268" y="280"/>
                  <a:pt x="1268" y="638"/>
                </a:cubicBezTo>
                <a:cubicBezTo>
                  <a:pt x="1268" y="280"/>
                  <a:pt x="989" y="0"/>
                  <a:pt x="630" y="0"/>
                </a:cubicBezTo>
                <a:close/>
              </a:path>
            </a:pathLst>
          </a:custGeom>
          <a:solidFill>
            <a:srgbClr val="B4B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8"/>
          <p:cNvSpPr/>
          <p:nvPr/>
        </p:nvSpPr>
        <p:spPr>
          <a:xfrm>
            <a:off x="7425988" y="1883887"/>
            <a:ext cx="436113" cy="436113"/>
          </a:xfrm>
          <a:custGeom>
            <a:rect b="b" l="l" r="r" t="t"/>
            <a:pathLst>
              <a:path extrusionOk="0" h="3674" w="3674">
                <a:moveTo>
                  <a:pt x="1845" y="1160"/>
                </a:moveTo>
                <a:cubicBezTo>
                  <a:pt x="1921" y="1160"/>
                  <a:pt x="1998" y="1173"/>
                  <a:pt x="2074" y="1199"/>
                </a:cubicBezTo>
                <a:cubicBezTo>
                  <a:pt x="2450" y="1323"/>
                  <a:pt x="2660" y="1724"/>
                  <a:pt x="2536" y="2099"/>
                </a:cubicBezTo>
                <a:cubicBezTo>
                  <a:pt x="2432" y="2400"/>
                  <a:pt x="2156" y="2595"/>
                  <a:pt x="1858" y="2595"/>
                </a:cubicBezTo>
                <a:cubicBezTo>
                  <a:pt x="1781" y="2595"/>
                  <a:pt x="1704" y="2582"/>
                  <a:pt x="1627" y="2555"/>
                </a:cubicBezTo>
                <a:cubicBezTo>
                  <a:pt x="1251" y="2433"/>
                  <a:pt x="1050" y="2030"/>
                  <a:pt x="1172" y="1655"/>
                </a:cubicBezTo>
                <a:cubicBezTo>
                  <a:pt x="1270" y="1355"/>
                  <a:pt x="1546" y="1160"/>
                  <a:pt x="1845" y="1160"/>
                </a:cubicBezTo>
                <a:close/>
                <a:moveTo>
                  <a:pt x="2168" y="1"/>
                </a:moveTo>
                <a:lnTo>
                  <a:pt x="1906" y="395"/>
                </a:lnTo>
                <a:cubicBezTo>
                  <a:pt x="1888" y="394"/>
                  <a:pt x="1869" y="393"/>
                  <a:pt x="1850" y="393"/>
                </a:cubicBezTo>
                <a:cubicBezTo>
                  <a:pt x="1762" y="393"/>
                  <a:pt x="1671" y="409"/>
                  <a:pt x="1591" y="431"/>
                </a:cubicBezTo>
                <a:lnTo>
                  <a:pt x="1287" y="106"/>
                </a:lnTo>
                <a:lnTo>
                  <a:pt x="771" y="368"/>
                </a:lnTo>
                <a:lnTo>
                  <a:pt x="848" y="807"/>
                </a:lnTo>
                <a:cubicBezTo>
                  <a:pt x="779" y="876"/>
                  <a:pt x="699" y="956"/>
                  <a:pt x="639" y="1042"/>
                </a:cubicBezTo>
                <a:lnTo>
                  <a:pt x="185" y="1025"/>
                </a:lnTo>
                <a:lnTo>
                  <a:pt x="1" y="1575"/>
                </a:lnTo>
                <a:lnTo>
                  <a:pt x="376" y="1829"/>
                </a:lnTo>
                <a:cubicBezTo>
                  <a:pt x="376" y="1934"/>
                  <a:pt x="385" y="2039"/>
                  <a:pt x="403" y="2143"/>
                </a:cubicBezTo>
                <a:lnTo>
                  <a:pt x="80" y="2450"/>
                </a:lnTo>
                <a:lnTo>
                  <a:pt x="343" y="2958"/>
                </a:lnTo>
                <a:lnTo>
                  <a:pt x="779" y="2878"/>
                </a:lnTo>
                <a:cubicBezTo>
                  <a:pt x="848" y="2958"/>
                  <a:pt x="937" y="3010"/>
                  <a:pt x="1025" y="3071"/>
                </a:cubicBezTo>
                <a:lnTo>
                  <a:pt x="1014" y="3499"/>
                </a:lnTo>
                <a:lnTo>
                  <a:pt x="1566" y="3673"/>
                </a:lnTo>
                <a:lnTo>
                  <a:pt x="1812" y="3325"/>
                </a:lnTo>
                <a:cubicBezTo>
                  <a:pt x="1852" y="3325"/>
                  <a:pt x="1892" y="3326"/>
                  <a:pt x="1932" y="3326"/>
                </a:cubicBezTo>
                <a:cubicBezTo>
                  <a:pt x="1997" y="3326"/>
                  <a:pt x="2061" y="3323"/>
                  <a:pt x="2126" y="3306"/>
                </a:cubicBezTo>
                <a:lnTo>
                  <a:pt x="2422" y="3640"/>
                </a:lnTo>
                <a:lnTo>
                  <a:pt x="2939" y="3386"/>
                </a:lnTo>
                <a:lnTo>
                  <a:pt x="2850" y="2949"/>
                </a:lnTo>
                <a:cubicBezTo>
                  <a:pt x="2930" y="2878"/>
                  <a:pt x="2991" y="2792"/>
                  <a:pt x="3052" y="2704"/>
                </a:cubicBezTo>
                <a:lnTo>
                  <a:pt x="3491" y="2721"/>
                </a:lnTo>
                <a:lnTo>
                  <a:pt x="3673" y="2171"/>
                </a:lnTo>
                <a:lnTo>
                  <a:pt x="3306" y="1925"/>
                </a:lnTo>
                <a:cubicBezTo>
                  <a:pt x="3314" y="1820"/>
                  <a:pt x="3306" y="1715"/>
                  <a:pt x="3289" y="1610"/>
                </a:cubicBezTo>
                <a:lnTo>
                  <a:pt x="3621" y="1304"/>
                </a:lnTo>
                <a:lnTo>
                  <a:pt x="3358" y="798"/>
                </a:lnTo>
                <a:lnTo>
                  <a:pt x="2922" y="876"/>
                </a:lnTo>
                <a:cubicBezTo>
                  <a:pt x="2850" y="798"/>
                  <a:pt x="2781" y="710"/>
                  <a:pt x="2685" y="649"/>
                </a:cubicBezTo>
                <a:lnTo>
                  <a:pt x="2712" y="185"/>
                </a:lnTo>
                <a:lnTo>
                  <a:pt x="2168" y="1"/>
                </a:lnTo>
                <a:close/>
              </a:path>
            </a:pathLst>
          </a:custGeom>
          <a:solidFill>
            <a:srgbClr val="B4B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 name="Google Shape;302;p28"/>
          <p:cNvGrpSpPr/>
          <p:nvPr/>
        </p:nvGrpSpPr>
        <p:grpSpPr>
          <a:xfrm>
            <a:off x="4881580" y="742527"/>
            <a:ext cx="133260" cy="129152"/>
            <a:chOff x="3739723" y="2282290"/>
            <a:chExt cx="690824" cy="669530"/>
          </a:xfrm>
        </p:grpSpPr>
        <p:sp>
          <p:nvSpPr>
            <p:cNvPr id="303" name="Google Shape;303;p28"/>
            <p:cNvSpPr/>
            <p:nvPr/>
          </p:nvSpPr>
          <p:spPr>
            <a:xfrm>
              <a:off x="4027442" y="2698022"/>
              <a:ext cx="115137" cy="253798"/>
            </a:xfrm>
            <a:custGeom>
              <a:rect b="b" l="l" r="r" t="t"/>
              <a:pathLst>
                <a:path extrusionOk="0" h="1025" w="465">
                  <a:moveTo>
                    <a:pt x="236" y="1"/>
                  </a:moveTo>
                  <a:cubicBezTo>
                    <a:pt x="106" y="1"/>
                    <a:pt x="1" y="106"/>
                    <a:pt x="1" y="238"/>
                  </a:cubicBezTo>
                  <a:lnTo>
                    <a:pt x="1" y="788"/>
                  </a:lnTo>
                  <a:cubicBezTo>
                    <a:pt x="1" y="920"/>
                    <a:pt x="106" y="1025"/>
                    <a:pt x="236" y="1025"/>
                  </a:cubicBezTo>
                  <a:cubicBezTo>
                    <a:pt x="360" y="1025"/>
                    <a:pt x="465" y="920"/>
                    <a:pt x="465" y="788"/>
                  </a:cubicBezTo>
                  <a:lnTo>
                    <a:pt x="465" y="238"/>
                  </a:lnTo>
                  <a:cubicBezTo>
                    <a:pt x="465" y="106"/>
                    <a:pt x="360" y="1"/>
                    <a:pt x="236"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8"/>
            <p:cNvSpPr/>
            <p:nvPr/>
          </p:nvSpPr>
          <p:spPr>
            <a:xfrm>
              <a:off x="3739723" y="2564067"/>
              <a:ext cx="251074" cy="117118"/>
            </a:xfrm>
            <a:custGeom>
              <a:rect b="b" l="l" r="r" t="t"/>
              <a:pathLst>
                <a:path extrusionOk="0" h="473" w="1014">
                  <a:moveTo>
                    <a:pt x="235" y="0"/>
                  </a:moveTo>
                  <a:cubicBezTo>
                    <a:pt x="105" y="0"/>
                    <a:pt x="0" y="105"/>
                    <a:pt x="0" y="235"/>
                  </a:cubicBezTo>
                  <a:cubicBezTo>
                    <a:pt x="0" y="368"/>
                    <a:pt x="105" y="473"/>
                    <a:pt x="235" y="473"/>
                  </a:cubicBezTo>
                  <a:lnTo>
                    <a:pt x="777" y="473"/>
                  </a:lnTo>
                  <a:cubicBezTo>
                    <a:pt x="909" y="473"/>
                    <a:pt x="1014" y="368"/>
                    <a:pt x="1014" y="235"/>
                  </a:cubicBezTo>
                  <a:cubicBezTo>
                    <a:pt x="1014" y="105"/>
                    <a:pt x="909" y="0"/>
                    <a:pt x="777"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8"/>
            <p:cNvSpPr/>
            <p:nvPr/>
          </p:nvSpPr>
          <p:spPr>
            <a:xfrm>
              <a:off x="4027442" y="2282290"/>
              <a:ext cx="115137" cy="254045"/>
            </a:xfrm>
            <a:custGeom>
              <a:rect b="b" l="l" r="r" t="t"/>
              <a:pathLst>
                <a:path extrusionOk="0" h="1026" w="465">
                  <a:moveTo>
                    <a:pt x="236" y="1"/>
                  </a:moveTo>
                  <a:cubicBezTo>
                    <a:pt x="106" y="1"/>
                    <a:pt x="1" y="106"/>
                    <a:pt x="1" y="238"/>
                  </a:cubicBezTo>
                  <a:lnTo>
                    <a:pt x="1" y="788"/>
                  </a:lnTo>
                  <a:cubicBezTo>
                    <a:pt x="1" y="910"/>
                    <a:pt x="106" y="1025"/>
                    <a:pt x="236" y="1025"/>
                  </a:cubicBezTo>
                  <a:cubicBezTo>
                    <a:pt x="360" y="1025"/>
                    <a:pt x="465" y="910"/>
                    <a:pt x="465" y="788"/>
                  </a:cubicBezTo>
                  <a:lnTo>
                    <a:pt x="465" y="238"/>
                  </a:lnTo>
                  <a:cubicBezTo>
                    <a:pt x="465" y="106"/>
                    <a:pt x="360" y="1"/>
                    <a:pt x="236"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8"/>
            <p:cNvSpPr/>
            <p:nvPr/>
          </p:nvSpPr>
          <p:spPr>
            <a:xfrm>
              <a:off x="4178730" y="2553172"/>
              <a:ext cx="251817" cy="117118"/>
            </a:xfrm>
            <a:custGeom>
              <a:rect b="b" l="l" r="r" t="t"/>
              <a:pathLst>
                <a:path extrusionOk="0" h="473" w="1017">
                  <a:moveTo>
                    <a:pt x="238" y="0"/>
                  </a:moveTo>
                  <a:cubicBezTo>
                    <a:pt x="106" y="0"/>
                    <a:pt x="1" y="105"/>
                    <a:pt x="1" y="235"/>
                  </a:cubicBezTo>
                  <a:cubicBezTo>
                    <a:pt x="1" y="368"/>
                    <a:pt x="106" y="473"/>
                    <a:pt x="238" y="473"/>
                  </a:cubicBezTo>
                  <a:lnTo>
                    <a:pt x="788" y="473"/>
                  </a:lnTo>
                  <a:cubicBezTo>
                    <a:pt x="911" y="473"/>
                    <a:pt x="1016" y="368"/>
                    <a:pt x="1016" y="235"/>
                  </a:cubicBezTo>
                  <a:cubicBezTo>
                    <a:pt x="1016" y="105"/>
                    <a:pt x="911" y="0"/>
                    <a:pt x="788"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 name="Google Shape;307;p28"/>
          <p:cNvGrpSpPr/>
          <p:nvPr/>
        </p:nvGrpSpPr>
        <p:grpSpPr>
          <a:xfrm flipH="1" rot="10800000">
            <a:off x="6806068" y="4084003"/>
            <a:ext cx="133260" cy="129152"/>
            <a:chOff x="3739723" y="2282290"/>
            <a:chExt cx="690824" cy="669530"/>
          </a:xfrm>
        </p:grpSpPr>
        <p:sp>
          <p:nvSpPr>
            <p:cNvPr id="308" name="Google Shape;308;p28"/>
            <p:cNvSpPr/>
            <p:nvPr/>
          </p:nvSpPr>
          <p:spPr>
            <a:xfrm>
              <a:off x="4027442" y="2698022"/>
              <a:ext cx="115137" cy="253798"/>
            </a:xfrm>
            <a:custGeom>
              <a:rect b="b" l="l" r="r" t="t"/>
              <a:pathLst>
                <a:path extrusionOk="0" h="1025" w="465">
                  <a:moveTo>
                    <a:pt x="236" y="1"/>
                  </a:moveTo>
                  <a:cubicBezTo>
                    <a:pt x="106" y="1"/>
                    <a:pt x="1" y="106"/>
                    <a:pt x="1" y="238"/>
                  </a:cubicBezTo>
                  <a:lnTo>
                    <a:pt x="1" y="788"/>
                  </a:lnTo>
                  <a:cubicBezTo>
                    <a:pt x="1" y="920"/>
                    <a:pt x="106" y="1025"/>
                    <a:pt x="236" y="1025"/>
                  </a:cubicBezTo>
                  <a:cubicBezTo>
                    <a:pt x="360" y="1025"/>
                    <a:pt x="465" y="920"/>
                    <a:pt x="465" y="788"/>
                  </a:cubicBezTo>
                  <a:lnTo>
                    <a:pt x="465" y="238"/>
                  </a:lnTo>
                  <a:cubicBezTo>
                    <a:pt x="465" y="106"/>
                    <a:pt x="360" y="1"/>
                    <a:pt x="236"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8"/>
            <p:cNvSpPr/>
            <p:nvPr/>
          </p:nvSpPr>
          <p:spPr>
            <a:xfrm>
              <a:off x="3739723" y="2564067"/>
              <a:ext cx="251074" cy="117118"/>
            </a:xfrm>
            <a:custGeom>
              <a:rect b="b" l="l" r="r" t="t"/>
              <a:pathLst>
                <a:path extrusionOk="0" h="473" w="1014">
                  <a:moveTo>
                    <a:pt x="235" y="0"/>
                  </a:moveTo>
                  <a:cubicBezTo>
                    <a:pt x="105" y="0"/>
                    <a:pt x="0" y="105"/>
                    <a:pt x="0" y="235"/>
                  </a:cubicBezTo>
                  <a:cubicBezTo>
                    <a:pt x="0" y="368"/>
                    <a:pt x="105" y="473"/>
                    <a:pt x="235" y="473"/>
                  </a:cubicBezTo>
                  <a:lnTo>
                    <a:pt x="777" y="473"/>
                  </a:lnTo>
                  <a:cubicBezTo>
                    <a:pt x="909" y="473"/>
                    <a:pt x="1014" y="368"/>
                    <a:pt x="1014" y="235"/>
                  </a:cubicBezTo>
                  <a:cubicBezTo>
                    <a:pt x="1014" y="105"/>
                    <a:pt x="909" y="0"/>
                    <a:pt x="777"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8"/>
            <p:cNvSpPr/>
            <p:nvPr/>
          </p:nvSpPr>
          <p:spPr>
            <a:xfrm>
              <a:off x="4027442" y="2282290"/>
              <a:ext cx="115137" cy="254045"/>
            </a:xfrm>
            <a:custGeom>
              <a:rect b="b" l="l" r="r" t="t"/>
              <a:pathLst>
                <a:path extrusionOk="0" h="1026" w="465">
                  <a:moveTo>
                    <a:pt x="236" y="1"/>
                  </a:moveTo>
                  <a:cubicBezTo>
                    <a:pt x="106" y="1"/>
                    <a:pt x="1" y="106"/>
                    <a:pt x="1" y="238"/>
                  </a:cubicBezTo>
                  <a:lnTo>
                    <a:pt x="1" y="788"/>
                  </a:lnTo>
                  <a:cubicBezTo>
                    <a:pt x="1" y="910"/>
                    <a:pt x="106" y="1025"/>
                    <a:pt x="236" y="1025"/>
                  </a:cubicBezTo>
                  <a:cubicBezTo>
                    <a:pt x="360" y="1025"/>
                    <a:pt x="465" y="910"/>
                    <a:pt x="465" y="788"/>
                  </a:cubicBezTo>
                  <a:lnTo>
                    <a:pt x="465" y="238"/>
                  </a:lnTo>
                  <a:cubicBezTo>
                    <a:pt x="465" y="106"/>
                    <a:pt x="360" y="1"/>
                    <a:pt x="236"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8"/>
            <p:cNvSpPr/>
            <p:nvPr/>
          </p:nvSpPr>
          <p:spPr>
            <a:xfrm>
              <a:off x="4178730" y="2553172"/>
              <a:ext cx="251817" cy="117118"/>
            </a:xfrm>
            <a:custGeom>
              <a:rect b="b" l="l" r="r" t="t"/>
              <a:pathLst>
                <a:path extrusionOk="0" h="473" w="1017">
                  <a:moveTo>
                    <a:pt x="238" y="0"/>
                  </a:moveTo>
                  <a:cubicBezTo>
                    <a:pt x="106" y="0"/>
                    <a:pt x="1" y="105"/>
                    <a:pt x="1" y="235"/>
                  </a:cubicBezTo>
                  <a:cubicBezTo>
                    <a:pt x="1" y="368"/>
                    <a:pt x="106" y="473"/>
                    <a:pt x="238" y="473"/>
                  </a:cubicBezTo>
                  <a:lnTo>
                    <a:pt x="788" y="473"/>
                  </a:lnTo>
                  <a:cubicBezTo>
                    <a:pt x="911" y="473"/>
                    <a:pt x="1016" y="368"/>
                    <a:pt x="1016" y="235"/>
                  </a:cubicBezTo>
                  <a:cubicBezTo>
                    <a:pt x="1016" y="105"/>
                    <a:pt x="911" y="0"/>
                    <a:pt x="788"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8"/>
          <p:cNvSpPr/>
          <p:nvPr/>
        </p:nvSpPr>
        <p:spPr>
          <a:xfrm>
            <a:off x="7964849" y="2089490"/>
            <a:ext cx="306603" cy="24885"/>
          </a:xfrm>
          <a:custGeom>
            <a:rect b="b" l="l" r="r" t="t"/>
            <a:pathLst>
              <a:path extrusionOk="0" h="340" w="4189">
                <a:moveTo>
                  <a:pt x="166" y="0"/>
                </a:moveTo>
                <a:cubicBezTo>
                  <a:pt x="80" y="0"/>
                  <a:pt x="0" y="78"/>
                  <a:pt x="0" y="166"/>
                </a:cubicBezTo>
                <a:cubicBezTo>
                  <a:pt x="0" y="262"/>
                  <a:pt x="80" y="340"/>
                  <a:pt x="166" y="340"/>
                </a:cubicBezTo>
                <a:lnTo>
                  <a:pt x="657" y="340"/>
                </a:lnTo>
                <a:cubicBezTo>
                  <a:pt x="743" y="340"/>
                  <a:pt x="823" y="262"/>
                  <a:pt x="823" y="166"/>
                </a:cubicBezTo>
                <a:cubicBezTo>
                  <a:pt x="823" y="78"/>
                  <a:pt x="743" y="0"/>
                  <a:pt x="657" y="0"/>
                </a:cubicBezTo>
                <a:close/>
                <a:moveTo>
                  <a:pt x="1496" y="0"/>
                </a:moveTo>
                <a:cubicBezTo>
                  <a:pt x="1400" y="0"/>
                  <a:pt x="1329" y="78"/>
                  <a:pt x="1329" y="166"/>
                </a:cubicBezTo>
                <a:cubicBezTo>
                  <a:pt x="1329" y="262"/>
                  <a:pt x="1400" y="340"/>
                  <a:pt x="1496" y="340"/>
                </a:cubicBezTo>
                <a:lnTo>
                  <a:pt x="2336" y="340"/>
                </a:lnTo>
                <a:cubicBezTo>
                  <a:pt x="2430" y="340"/>
                  <a:pt x="2510" y="262"/>
                  <a:pt x="2510" y="166"/>
                </a:cubicBezTo>
                <a:cubicBezTo>
                  <a:pt x="2510" y="78"/>
                  <a:pt x="2430" y="0"/>
                  <a:pt x="2336" y="0"/>
                </a:cubicBezTo>
                <a:close/>
                <a:moveTo>
                  <a:pt x="3184" y="0"/>
                </a:moveTo>
                <a:cubicBezTo>
                  <a:pt x="3087" y="0"/>
                  <a:pt x="3007" y="78"/>
                  <a:pt x="3007" y="166"/>
                </a:cubicBezTo>
                <a:cubicBezTo>
                  <a:pt x="3007" y="262"/>
                  <a:pt x="3087" y="340"/>
                  <a:pt x="3184" y="340"/>
                </a:cubicBezTo>
                <a:lnTo>
                  <a:pt x="4023" y="340"/>
                </a:lnTo>
                <a:cubicBezTo>
                  <a:pt x="4120" y="340"/>
                  <a:pt x="4189" y="262"/>
                  <a:pt x="4189" y="166"/>
                </a:cubicBezTo>
                <a:cubicBezTo>
                  <a:pt x="4189" y="78"/>
                  <a:pt x="4120" y="0"/>
                  <a:pt x="4023"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 name="Google Shape;313;p28"/>
          <p:cNvGrpSpPr/>
          <p:nvPr/>
        </p:nvGrpSpPr>
        <p:grpSpPr>
          <a:xfrm rot="10800000">
            <a:off x="5745911" y="850355"/>
            <a:ext cx="371307" cy="91637"/>
            <a:chOff x="4241622" y="1303995"/>
            <a:chExt cx="1256112" cy="310004"/>
          </a:xfrm>
        </p:grpSpPr>
        <p:sp>
          <p:nvSpPr>
            <p:cNvPr id="314" name="Google Shape;314;p28"/>
            <p:cNvSpPr/>
            <p:nvPr/>
          </p:nvSpPr>
          <p:spPr>
            <a:xfrm>
              <a:off x="4644479" y="1305976"/>
              <a:ext cx="853255" cy="67349"/>
            </a:xfrm>
            <a:custGeom>
              <a:rect b="b" l="l" r="r" t="t"/>
              <a:pathLst>
                <a:path extrusionOk="0" h="272" w="3446">
                  <a:moveTo>
                    <a:pt x="141" y="1"/>
                  </a:moveTo>
                  <a:cubicBezTo>
                    <a:pt x="61" y="1"/>
                    <a:pt x="0" y="62"/>
                    <a:pt x="0" y="131"/>
                  </a:cubicBezTo>
                  <a:cubicBezTo>
                    <a:pt x="0" y="211"/>
                    <a:pt x="61" y="271"/>
                    <a:pt x="141" y="271"/>
                  </a:cubicBezTo>
                  <a:lnTo>
                    <a:pt x="3305" y="271"/>
                  </a:lnTo>
                  <a:cubicBezTo>
                    <a:pt x="3385" y="271"/>
                    <a:pt x="3446" y="211"/>
                    <a:pt x="3446" y="131"/>
                  </a:cubicBezTo>
                  <a:cubicBezTo>
                    <a:pt x="3446" y="62"/>
                    <a:pt x="3385" y="1"/>
                    <a:pt x="3305"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8"/>
            <p:cNvSpPr/>
            <p:nvPr/>
          </p:nvSpPr>
          <p:spPr>
            <a:xfrm>
              <a:off x="4241622" y="1303995"/>
              <a:ext cx="221113" cy="69330"/>
            </a:xfrm>
            <a:custGeom>
              <a:rect b="b" l="l" r="r" t="t"/>
              <a:pathLst>
                <a:path extrusionOk="0" h="280" w="893">
                  <a:moveTo>
                    <a:pt x="133" y="0"/>
                  </a:moveTo>
                  <a:cubicBezTo>
                    <a:pt x="61" y="0"/>
                    <a:pt x="1" y="70"/>
                    <a:pt x="1" y="139"/>
                  </a:cubicBezTo>
                  <a:cubicBezTo>
                    <a:pt x="1" y="219"/>
                    <a:pt x="61" y="279"/>
                    <a:pt x="133" y="279"/>
                  </a:cubicBezTo>
                  <a:lnTo>
                    <a:pt x="754" y="279"/>
                  </a:lnTo>
                  <a:cubicBezTo>
                    <a:pt x="832" y="279"/>
                    <a:pt x="892" y="219"/>
                    <a:pt x="892" y="139"/>
                  </a:cubicBezTo>
                  <a:cubicBezTo>
                    <a:pt x="892" y="70"/>
                    <a:pt x="832" y="0"/>
                    <a:pt x="754"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8"/>
            <p:cNvSpPr/>
            <p:nvPr/>
          </p:nvSpPr>
          <p:spPr>
            <a:xfrm>
              <a:off x="4241622" y="1543926"/>
              <a:ext cx="853503" cy="70073"/>
            </a:xfrm>
            <a:custGeom>
              <a:rect b="b" l="l" r="r" t="t"/>
              <a:pathLst>
                <a:path extrusionOk="0" h="283" w="3447">
                  <a:moveTo>
                    <a:pt x="133" y="1"/>
                  </a:moveTo>
                  <a:cubicBezTo>
                    <a:pt x="61" y="1"/>
                    <a:pt x="1" y="62"/>
                    <a:pt x="1" y="141"/>
                  </a:cubicBezTo>
                  <a:cubicBezTo>
                    <a:pt x="1" y="219"/>
                    <a:pt x="61" y="282"/>
                    <a:pt x="133" y="282"/>
                  </a:cubicBezTo>
                  <a:lnTo>
                    <a:pt x="832" y="282"/>
                  </a:lnTo>
                  <a:cubicBezTo>
                    <a:pt x="901" y="282"/>
                    <a:pt x="972" y="219"/>
                    <a:pt x="972" y="141"/>
                  </a:cubicBezTo>
                  <a:cubicBezTo>
                    <a:pt x="972" y="62"/>
                    <a:pt x="901" y="1"/>
                    <a:pt x="832" y="1"/>
                  </a:cubicBezTo>
                  <a:close/>
                  <a:moveTo>
                    <a:pt x="1522" y="1"/>
                  </a:moveTo>
                  <a:cubicBezTo>
                    <a:pt x="1444" y="1"/>
                    <a:pt x="1384" y="62"/>
                    <a:pt x="1384" y="141"/>
                  </a:cubicBezTo>
                  <a:cubicBezTo>
                    <a:pt x="1384" y="219"/>
                    <a:pt x="1444" y="282"/>
                    <a:pt x="1522" y="282"/>
                  </a:cubicBezTo>
                  <a:lnTo>
                    <a:pt x="2213" y="282"/>
                  </a:lnTo>
                  <a:cubicBezTo>
                    <a:pt x="2292" y="282"/>
                    <a:pt x="2353" y="219"/>
                    <a:pt x="2353" y="141"/>
                  </a:cubicBezTo>
                  <a:cubicBezTo>
                    <a:pt x="2353" y="62"/>
                    <a:pt x="2292" y="1"/>
                    <a:pt x="2213" y="1"/>
                  </a:cubicBezTo>
                  <a:close/>
                  <a:moveTo>
                    <a:pt x="2913" y="1"/>
                  </a:moveTo>
                  <a:cubicBezTo>
                    <a:pt x="2834" y="1"/>
                    <a:pt x="2773" y="62"/>
                    <a:pt x="2773" y="141"/>
                  </a:cubicBezTo>
                  <a:cubicBezTo>
                    <a:pt x="2773" y="219"/>
                    <a:pt x="2834" y="282"/>
                    <a:pt x="2913" y="282"/>
                  </a:cubicBezTo>
                  <a:lnTo>
                    <a:pt x="3306" y="282"/>
                  </a:lnTo>
                  <a:cubicBezTo>
                    <a:pt x="3386" y="282"/>
                    <a:pt x="3447" y="219"/>
                    <a:pt x="3447" y="141"/>
                  </a:cubicBezTo>
                  <a:cubicBezTo>
                    <a:pt x="3447" y="62"/>
                    <a:pt x="3386" y="1"/>
                    <a:pt x="3306"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8"/>
          <p:cNvSpPr/>
          <p:nvPr/>
        </p:nvSpPr>
        <p:spPr>
          <a:xfrm>
            <a:off x="4743161" y="1345754"/>
            <a:ext cx="91582" cy="91638"/>
          </a:xfrm>
          <a:custGeom>
            <a:rect b="b" l="l" r="r" t="t"/>
            <a:pathLst>
              <a:path extrusionOk="0" h="3281" w="3279">
                <a:moveTo>
                  <a:pt x="1644" y="0"/>
                </a:moveTo>
                <a:lnTo>
                  <a:pt x="1136" y="1129"/>
                </a:lnTo>
                <a:lnTo>
                  <a:pt x="1" y="1635"/>
                </a:lnTo>
                <a:lnTo>
                  <a:pt x="1136" y="2143"/>
                </a:lnTo>
                <a:lnTo>
                  <a:pt x="1644" y="3280"/>
                </a:lnTo>
                <a:lnTo>
                  <a:pt x="2152" y="2143"/>
                </a:lnTo>
                <a:lnTo>
                  <a:pt x="3279" y="1635"/>
                </a:lnTo>
                <a:lnTo>
                  <a:pt x="2152" y="1129"/>
                </a:lnTo>
                <a:lnTo>
                  <a:pt x="1644" y="0"/>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8"/>
          <p:cNvSpPr/>
          <p:nvPr/>
        </p:nvSpPr>
        <p:spPr>
          <a:xfrm>
            <a:off x="7598262" y="910804"/>
            <a:ext cx="91582" cy="91638"/>
          </a:xfrm>
          <a:custGeom>
            <a:rect b="b" l="l" r="r" t="t"/>
            <a:pathLst>
              <a:path extrusionOk="0" h="3281" w="3279">
                <a:moveTo>
                  <a:pt x="1644" y="0"/>
                </a:moveTo>
                <a:lnTo>
                  <a:pt x="1136" y="1129"/>
                </a:lnTo>
                <a:lnTo>
                  <a:pt x="1" y="1635"/>
                </a:lnTo>
                <a:lnTo>
                  <a:pt x="1136" y="2143"/>
                </a:lnTo>
                <a:lnTo>
                  <a:pt x="1644" y="3280"/>
                </a:lnTo>
                <a:lnTo>
                  <a:pt x="2152" y="2143"/>
                </a:lnTo>
                <a:lnTo>
                  <a:pt x="3279" y="1635"/>
                </a:lnTo>
                <a:lnTo>
                  <a:pt x="2152" y="1129"/>
                </a:lnTo>
                <a:lnTo>
                  <a:pt x="1644" y="0"/>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8"/>
          <p:cNvGrpSpPr/>
          <p:nvPr/>
        </p:nvGrpSpPr>
        <p:grpSpPr>
          <a:xfrm>
            <a:off x="6389532" y="238170"/>
            <a:ext cx="1036471" cy="1137866"/>
            <a:chOff x="3758022" y="3565669"/>
            <a:chExt cx="922784" cy="1013058"/>
          </a:xfrm>
        </p:grpSpPr>
        <p:sp>
          <p:nvSpPr>
            <p:cNvPr id="320" name="Google Shape;320;p28"/>
            <p:cNvSpPr/>
            <p:nvPr/>
          </p:nvSpPr>
          <p:spPr>
            <a:xfrm>
              <a:off x="3758022" y="3565669"/>
              <a:ext cx="111564" cy="128983"/>
            </a:xfrm>
            <a:custGeom>
              <a:rect b="b" l="l" r="r" t="t"/>
              <a:pathLst>
                <a:path extrusionOk="0" h="933" w="807">
                  <a:moveTo>
                    <a:pt x="179" y="1"/>
                  </a:moveTo>
                  <a:cubicBezTo>
                    <a:pt x="145" y="1"/>
                    <a:pt x="111" y="12"/>
                    <a:pt x="81" y="34"/>
                  </a:cubicBezTo>
                  <a:cubicBezTo>
                    <a:pt x="11" y="76"/>
                    <a:pt x="1" y="173"/>
                    <a:pt x="45" y="244"/>
                  </a:cubicBezTo>
                  <a:lnTo>
                    <a:pt x="526" y="874"/>
                  </a:lnTo>
                  <a:cubicBezTo>
                    <a:pt x="555" y="913"/>
                    <a:pt x="600" y="933"/>
                    <a:pt x="643" y="933"/>
                  </a:cubicBezTo>
                  <a:cubicBezTo>
                    <a:pt x="676" y="933"/>
                    <a:pt x="709" y="922"/>
                    <a:pt x="735" y="899"/>
                  </a:cubicBezTo>
                  <a:cubicBezTo>
                    <a:pt x="754" y="891"/>
                    <a:pt x="763" y="874"/>
                    <a:pt x="780" y="863"/>
                  </a:cubicBezTo>
                  <a:cubicBezTo>
                    <a:pt x="807" y="811"/>
                    <a:pt x="807" y="742"/>
                    <a:pt x="771" y="689"/>
                  </a:cubicBezTo>
                  <a:lnTo>
                    <a:pt x="291" y="60"/>
                  </a:lnTo>
                  <a:cubicBezTo>
                    <a:pt x="266" y="20"/>
                    <a:pt x="223" y="1"/>
                    <a:pt x="179" y="1"/>
                  </a:cubicBezTo>
                  <a:close/>
                </a:path>
              </a:pathLst>
            </a:custGeom>
            <a:solidFill>
              <a:srgbClr val="B4B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8"/>
            <p:cNvSpPr/>
            <p:nvPr/>
          </p:nvSpPr>
          <p:spPr>
            <a:xfrm>
              <a:off x="3857281" y="3753957"/>
              <a:ext cx="67740" cy="824770"/>
            </a:xfrm>
            <a:custGeom>
              <a:rect b="b" l="l" r="r" t="t"/>
              <a:pathLst>
                <a:path extrusionOk="0" h="5966" w="490">
                  <a:moveTo>
                    <a:pt x="271" y="1"/>
                  </a:moveTo>
                  <a:cubicBezTo>
                    <a:pt x="150" y="1"/>
                    <a:pt x="45" y="106"/>
                    <a:pt x="45" y="228"/>
                  </a:cubicBezTo>
                  <a:lnTo>
                    <a:pt x="9" y="5212"/>
                  </a:lnTo>
                  <a:cubicBezTo>
                    <a:pt x="1" y="5308"/>
                    <a:pt x="62" y="5388"/>
                    <a:pt x="141" y="5422"/>
                  </a:cubicBezTo>
                  <a:lnTo>
                    <a:pt x="133" y="5877"/>
                  </a:lnTo>
                  <a:cubicBezTo>
                    <a:pt x="133" y="5921"/>
                    <a:pt x="166" y="5965"/>
                    <a:pt x="219" y="5965"/>
                  </a:cubicBezTo>
                  <a:cubicBezTo>
                    <a:pt x="271" y="5965"/>
                    <a:pt x="307" y="5921"/>
                    <a:pt x="307" y="5877"/>
                  </a:cubicBezTo>
                  <a:lnTo>
                    <a:pt x="315" y="5422"/>
                  </a:lnTo>
                  <a:cubicBezTo>
                    <a:pt x="395" y="5388"/>
                    <a:pt x="448" y="5308"/>
                    <a:pt x="448" y="5220"/>
                  </a:cubicBezTo>
                  <a:lnTo>
                    <a:pt x="490" y="228"/>
                  </a:lnTo>
                  <a:cubicBezTo>
                    <a:pt x="490" y="106"/>
                    <a:pt x="395" y="9"/>
                    <a:pt x="271" y="1"/>
                  </a:cubicBezTo>
                  <a:close/>
                </a:path>
              </a:pathLst>
            </a:custGeom>
            <a:solidFill>
              <a:srgbClr val="B4B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8"/>
            <p:cNvSpPr/>
            <p:nvPr/>
          </p:nvSpPr>
          <p:spPr>
            <a:xfrm>
              <a:off x="3903178" y="3745939"/>
              <a:ext cx="777628" cy="325705"/>
            </a:xfrm>
            <a:custGeom>
              <a:rect b="b" l="l" r="r" t="t"/>
              <a:pathLst>
                <a:path extrusionOk="0" h="2356" w="5625">
                  <a:moveTo>
                    <a:pt x="258" y="0"/>
                  </a:moveTo>
                  <a:cubicBezTo>
                    <a:pt x="170" y="0"/>
                    <a:pt x="87" y="57"/>
                    <a:pt x="53" y="147"/>
                  </a:cubicBezTo>
                  <a:cubicBezTo>
                    <a:pt x="0" y="260"/>
                    <a:pt x="63" y="382"/>
                    <a:pt x="177" y="426"/>
                  </a:cubicBezTo>
                  <a:lnTo>
                    <a:pt x="4827" y="2235"/>
                  </a:lnTo>
                  <a:cubicBezTo>
                    <a:pt x="4854" y="2244"/>
                    <a:pt x="4881" y="2248"/>
                    <a:pt x="4908" y="2248"/>
                  </a:cubicBezTo>
                  <a:cubicBezTo>
                    <a:pt x="4967" y="2248"/>
                    <a:pt x="5022" y="2226"/>
                    <a:pt x="5064" y="2183"/>
                  </a:cubicBezTo>
                  <a:lnTo>
                    <a:pt x="5492" y="2351"/>
                  </a:lnTo>
                  <a:cubicBezTo>
                    <a:pt x="5501" y="2354"/>
                    <a:pt x="5511" y="2356"/>
                    <a:pt x="5520" y="2356"/>
                  </a:cubicBezTo>
                  <a:cubicBezTo>
                    <a:pt x="5556" y="2356"/>
                    <a:pt x="5592" y="2331"/>
                    <a:pt x="5606" y="2298"/>
                  </a:cubicBezTo>
                  <a:cubicBezTo>
                    <a:pt x="5625" y="2254"/>
                    <a:pt x="5597" y="2202"/>
                    <a:pt x="5553" y="2183"/>
                  </a:cubicBezTo>
                  <a:lnTo>
                    <a:pt x="5125" y="2017"/>
                  </a:lnTo>
                  <a:cubicBezTo>
                    <a:pt x="5125" y="1931"/>
                    <a:pt x="5073" y="1851"/>
                    <a:pt x="4985" y="1826"/>
                  </a:cubicBezTo>
                  <a:lnTo>
                    <a:pt x="334" y="15"/>
                  </a:lnTo>
                  <a:cubicBezTo>
                    <a:pt x="309" y="5"/>
                    <a:pt x="283" y="0"/>
                    <a:pt x="258" y="0"/>
                  </a:cubicBezTo>
                  <a:close/>
                </a:path>
              </a:pathLst>
            </a:custGeom>
            <a:solidFill>
              <a:srgbClr val="B4B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8"/>
            <p:cNvSpPr/>
            <p:nvPr/>
          </p:nvSpPr>
          <p:spPr>
            <a:xfrm>
              <a:off x="3801569" y="3782021"/>
              <a:ext cx="493396" cy="387639"/>
            </a:xfrm>
            <a:custGeom>
              <a:rect b="b" l="l" r="r" t="t"/>
              <a:pathLst>
                <a:path extrusionOk="0" h="2804" w="3569">
                  <a:moveTo>
                    <a:pt x="3504" y="0"/>
                  </a:moveTo>
                  <a:cubicBezTo>
                    <a:pt x="3481" y="0"/>
                    <a:pt x="3455" y="9"/>
                    <a:pt x="3430" y="25"/>
                  </a:cubicBezTo>
                  <a:lnTo>
                    <a:pt x="81" y="2623"/>
                  </a:lnTo>
                  <a:cubicBezTo>
                    <a:pt x="28" y="2656"/>
                    <a:pt x="1" y="2728"/>
                    <a:pt x="20" y="2772"/>
                  </a:cubicBezTo>
                  <a:cubicBezTo>
                    <a:pt x="28" y="2793"/>
                    <a:pt x="45" y="2803"/>
                    <a:pt x="67" y="2803"/>
                  </a:cubicBezTo>
                  <a:cubicBezTo>
                    <a:pt x="89" y="2803"/>
                    <a:pt x="115" y="2793"/>
                    <a:pt x="141" y="2772"/>
                  </a:cubicBezTo>
                  <a:lnTo>
                    <a:pt x="3491" y="182"/>
                  </a:lnTo>
                  <a:lnTo>
                    <a:pt x="3516" y="157"/>
                  </a:lnTo>
                  <a:cubicBezTo>
                    <a:pt x="3552" y="113"/>
                    <a:pt x="3568" y="69"/>
                    <a:pt x="3560" y="33"/>
                  </a:cubicBezTo>
                  <a:cubicBezTo>
                    <a:pt x="3551" y="11"/>
                    <a:pt x="3530" y="0"/>
                    <a:pt x="3504" y="0"/>
                  </a:cubicBezTo>
                  <a:close/>
                </a:path>
              </a:pathLst>
            </a:custGeom>
            <a:solidFill>
              <a:srgbClr val="B4B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8"/>
            <p:cNvSpPr/>
            <p:nvPr/>
          </p:nvSpPr>
          <p:spPr>
            <a:xfrm>
              <a:off x="3766732" y="3642671"/>
              <a:ext cx="245385" cy="224786"/>
            </a:xfrm>
            <a:custGeom>
              <a:rect b="b" l="l" r="r" t="t"/>
              <a:pathLst>
                <a:path extrusionOk="0" h="1626" w="1775">
                  <a:moveTo>
                    <a:pt x="895" y="0"/>
                  </a:moveTo>
                  <a:cubicBezTo>
                    <a:pt x="839" y="0"/>
                    <a:pt x="782" y="6"/>
                    <a:pt x="725" y="19"/>
                  </a:cubicBezTo>
                  <a:cubicBezTo>
                    <a:pt x="288" y="107"/>
                    <a:pt x="1" y="535"/>
                    <a:pt x="95" y="980"/>
                  </a:cubicBezTo>
                  <a:cubicBezTo>
                    <a:pt x="173" y="1364"/>
                    <a:pt x="510" y="1626"/>
                    <a:pt x="893" y="1626"/>
                  </a:cubicBezTo>
                  <a:cubicBezTo>
                    <a:pt x="948" y="1626"/>
                    <a:pt x="1003" y="1621"/>
                    <a:pt x="1059" y="1610"/>
                  </a:cubicBezTo>
                  <a:cubicBezTo>
                    <a:pt x="1495" y="1513"/>
                    <a:pt x="1774" y="1085"/>
                    <a:pt x="1688" y="648"/>
                  </a:cubicBezTo>
                  <a:cubicBezTo>
                    <a:pt x="1604" y="269"/>
                    <a:pt x="1269" y="0"/>
                    <a:pt x="895" y="0"/>
                  </a:cubicBezTo>
                  <a:close/>
                </a:path>
              </a:pathLst>
            </a:custGeom>
            <a:solidFill>
              <a:srgbClr val="B4B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 name="Google Shape;325;p28"/>
          <p:cNvSpPr/>
          <p:nvPr/>
        </p:nvSpPr>
        <p:spPr>
          <a:xfrm>
            <a:off x="7598262" y="3962054"/>
            <a:ext cx="91582" cy="91638"/>
          </a:xfrm>
          <a:custGeom>
            <a:rect b="b" l="l" r="r" t="t"/>
            <a:pathLst>
              <a:path extrusionOk="0" h="3281" w="3279">
                <a:moveTo>
                  <a:pt x="1644" y="0"/>
                </a:moveTo>
                <a:lnTo>
                  <a:pt x="1136" y="1129"/>
                </a:lnTo>
                <a:lnTo>
                  <a:pt x="1" y="1635"/>
                </a:lnTo>
                <a:lnTo>
                  <a:pt x="1136" y="2143"/>
                </a:lnTo>
                <a:lnTo>
                  <a:pt x="1644" y="3280"/>
                </a:lnTo>
                <a:lnTo>
                  <a:pt x="2152" y="2143"/>
                </a:lnTo>
                <a:lnTo>
                  <a:pt x="3279" y="1635"/>
                </a:lnTo>
                <a:lnTo>
                  <a:pt x="2152" y="1129"/>
                </a:lnTo>
                <a:lnTo>
                  <a:pt x="1644" y="0"/>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8"/>
          <p:cNvSpPr txBox="1"/>
          <p:nvPr/>
        </p:nvSpPr>
        <p:spPr>
          <a:xfrm>
            <a:off x="334875" y="3197588"/>
            <a:ext cx="4848900" cy="14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333333"/>
                </a:solidFill>
                <a:latin typeface="Figtree"/>
                <a:ea typeface="Figtree"/>
                <a:cs typeface="Figtree"/>
                <a:sym typeface="Figtree"/>
              </a:rPr>
              <a:t>PRESENTED BY:</a:t>
            </a:r>
            <a:endParaRPr b="1" sz="1600">
              <a:solidFill>
                <a:srgbClr val="333333"/>
              </a:solidFill>
              <a:latin typeface="Figtree"/>
              <a:ea typeface="Figtree"/>
              <a:cs typeface="Figtree"/>
              <a:sym typeface="Figtree"/>
            </a:endParaRPr>
          </a:p>
          <a:p>
            <a:pPr indent="0" lvl="0" marL="0" rtl="0" algn="l">
              <a:spcBef>
                <a:spcPts val="0"/>
              </a:spcBef>
              <a:spcAft>
                <a:spcPts val="0"/>
              </a:spcAft>
              <a:buNone/>
            </a:pPr>
            <a:r>
              <a:rPr b="1" lang="en" sz="1600">
                <a:solidFill>
                  <a:srgbClr val="333333"/>
                </a:solidFill>
                <a:latin typeface="Figtree"/>
                <a:ea typeface="Figtree"/>
                <a:cs typeface="Figtree"/>
                <a:sym typeface="Figtree"/>
              </a:rPr>
              <a:t>ADAPA DIVYASRI                                23KD1A0201</a:t>
            </a:r>
            <a:endParaRPr b="1" sz="1600">
              <a:solidFill>
                <a:srgbClr val="333333"/>
              </a:solidFill>
              <a:latin typeface="Figtree"/>
              <a:ea typeface="Figtree"/>
              <a:cs typeface="Figtree"/>
              <a:sym typeface="Figtree"/>
            </a:endParaRPr>
          </a:p>
          <a:p>
            <a:pPr indent="0" lvl="0" marL="0" rtl="0" algn="l">
              <a:spcBef>
                <a:spcPts val="0"/>
              </a:spcBef>
              <a:spcAft>
                <a:spcPts val="0"/>
              </a:spcAft>
              <a:buNone/>
            </a:pPr>
            <a:r>
              <a:rPr b="1" lang="en" sz="1600">
                <a:solidFill>
                  <a:srgbClr val="333333"/>
                </a:solidFill>
                <a:latin typeface="Figtree"/>
                <a:ea typeface="Figtree"/>
                <a:cs typeface="Figtree"/>
                <a:sym typeface="Figtree"/>
              </a:rPr>
              <a:t>ANUMANTHU RAHUL                        23KD1A0204</a:t>
            </a:r>
            <a:endParaRPr b="1" sz="1600">
              <a:solidFill>
                <a:srgbClr val="333333"/>
              </a:solidFill>
              <a:latin typeface="Figtree"/>
              <a:ea typeface="Figtree"/>
              <a:cs typeface="Figtree"/>
              <a:sym typeface="Figtree"/>
            </a:endParaRPr>
          </a:p>
          <a:p>
            <a:pPr indent="0" lvl="0" marL="0" rtl="0" algn="l">
              <a:spcBef>
                <a:spcPts val="0"/>
              </a:spcBef>
              <a:spcAft>
                <a:spcPts val="0"/>
              </a:spcAft>
              <a:buNone/>
            </a:pPr>
            <a:r>
              <a:rPr b="1" lang="en" sz="1600">
                <a:solidFill>
                  <a:srgbClr val="333333"/>
                </a:solidFill>
                <a:latin typeface="Figtree"/>
                <a:ea typeface="Figtree"/>
                <a:cs typeface="Figtree"/>
                <a:sym typeface="Figtree"/>
              </a:rPr>
              <a:t>ALLURI HARSHINI                               23KD1A0202</a:t>
            </a:r>
            <a:endParaRPr b="1" sz="1600">
              <a:solidFill>
                <a:srgbClr val="333333"/>
              </a:solidFill>
              <a:latin typeface="Figtree"/>
              <a:ea typeface="Figtree"/>
              <a:cs typeface="Figtree"/>
              <a:sym typeface="Figtree"/>
            </a:endParaRPr>
          </a:p>
          <a:p>
            <a:pPr indent="0" lvl="0" marL="0" rtl="0" algn="l">
              <a:spcBef>
                <a:spcPts val="0"/>
              </a:spcBef>
              <a:spcAft>
                <a:spcPts val="0"/>
              </a:spcAft>
              <a:buNone/>
            </a:pPr>
            <a:r>
              <a:rPr b="1" lang="en" sz="1600">
                <a:solidFill>
                  <a:srgbClr val="333333"/>
                </a:solidFill>
                <a:latin typeface="Figtree"/>
                <a:ea typeface="Figtree"/>
                <a:cs typeface="Figtree"/>
                <a:sym typeface="Figtree"/>
              </a:rPr>
              <a:t>BANDA VEERENDRA HANSHITH   24KD5A0203  </a:t>
            </a:r>
            <a:endParaRPr b="1" sz="1600">
              <a:solidFill>
                <a:srgbClr val="333333"/>
              </a:solidFill>
              <a:latin typeface="Figtree"/>
              <a:ea typeface="Figtree"/>
              <a:cs typeface="Figtree"/>
              <a:sym typeface="Figtree"/>
            </a:endParaRPr>
          </a:p>
          <a:p>
            <a:pPr indent="0" lvl="0" marL="0" rtl="0" algn="l">
              <a:spcBef>
                <a:spcPts val="0"/>
              </a:spcBef>
              <a:spcAft>
                <a:spcPts val="0"/>
              </a:spcAft>
              <a:buNone/>
            </a:pPr>
            <a:r>
              <a:rPr b="1" lang="en" sz="1600">
                <a:solidFill>
                  <a:srgbClr val="333333"/>
                </a:solidFill>
                <a:latin typeface="Figtree"/>
                <a:ea typeface="Figtree"/>
                <a:cs typeface="Figtree"/>
                <a:sym typeface="Figtree"/>
              </a:rPr>
              <a:t>CHANDAKA SIDDU                             23KD1A0223</a:t>
            </a:r>
            <a:endParaRPr b="1" sz="1600">
              <a:solidFill>
                <a:srgbClr val="333333"/>
              </a:solidFill>
              <a:latin typeface="Figtree"/>
              <a:ea typeface="Figtree"/>
              <a:cs typeface="Figtree"/>
              <a:sym typeface="Figtree"/>
            </a:endParaRPr>
          </a:p>
          <a:p>
            <a:pPr indent="0" lvl="0" marL="0" rtl="0" algn="l">
              <a:spcBef>
                <a:spcPts val="0"/>
              </a:spcBef>
              <a:spcAft>
                <a:spcPts val="0"/>
              </a:spcAft>
              <a:buNone/>
            </a:pPr>
            <a:r>
              <a:t/>
            </a:r>
            <a:endParaRPr b="1" sz="1600">
              <a:solidFill>
                <a:srgbClr val="333333"/>
              </a:solidFill>
              <a:latin typeface="Figtree"/>
              <a:ea typeface="Figtree"/>
              <a:cs typeface="Figtree"/>
              <a:sym typeface="Figtree"/>
            </a:endParaRPr>
          </a:p>
        </p:txBody>
      </p:sp>
      <p:cxnSp>
        <p:nvCxnSpPr>
          <p:cNvPr id="327" name="Google Shape;327;p28"/>
          <p:cNvCxnSpPr/>
          <p:nvPr/>
        </p:nvCxnSpPr>
        <p:spPr>
          <a:xfrm>
            <a:off x="442025" y="3013775"/>
            <a:ext cx="4165800" cy="26700"/>
          </a:xfrm>
          <a:prstGeom prst="straightConnector1">
            <a:avLst/>
          </a:prstGeom>
          <a:noFill/>
          <a:ln cap="flat" cmpd="sng" w="28575">
            <a:solidFill>
              <a:srgbClr val="333333"/>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37"/>
          <p:cNvSpPr txBox="1"/>
          <p:nvPr/>
        </p:nvSpPr>
        <p:spPr>
          <a:xfrm>
            <a:off x="372425" y="1015000"/>
            <a:ext cx="62112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 </a:t>
            </a:r>
            <a:r>
              <a:rPr b="1" lang="en"/>
              <a:t>Power Banks</a:t>
            </a:r>
            <a:endParaRPr b="1"/>
          </a:p>
          <a:p>
            <a:pPr indent="0" lvl="0" marL="0" rtl="0" algn="l">
              <a:spcBef>
                <a:spcPts val="0"/>
              </a:spcBef>
              <a:spcAft>
                <a:spcPts val="0"/>
              </a:spcAft>
              <a:buNone/>
            </a:pPr>
            <a:r>
              <a:rPr lang="en"/>
              <a:t>Use a high-capacity (10,000–30,000 mAh) power bank to charge your phone multiple times.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2.</a:t>
            </a:r>
            <a:r>
              <a:rPr b="1" lang="en"/>
              <a:t> Public Transport or Shops with Solar</a:t>
            </a:r>
            <a:endParaRPr b="1"/>
          </a:p>
          <a:p>
            <a:pPr indent="0" lvl="0" marL="0" rtl="0" algn="l">
              <a:spcBef>
                <a:spcPts val="0"/>
              </a:spcBef>
              <a:spcAft>
                <a:spcPts val="0"/>
              </a:spcAft>
              <a:buNone/>
            </a:pPr>
            <a:r>
              <a:rPr lang="en"/>
              <a:t>In some areas, buses, kiosks, or shops may allow charging for a small fee.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3. </a:t>
            </a:r>
            <a:r>
              <a:rPr b="1" lang="en"/>
              <a:t>Invest in a Solar Power Kit</a:t>
            </a:r>
            <a:endParaRPr b="1"/>
          </a:p>
          <a:p>
            <a:pPr indent="0" lvl="0" marL="0" rtl="0" algn="l">
              <a:spcBef>
                <a:spcPts val="0"/>
              </a:spcBef>
              <a:spcAft>
                <a:spcPts val="0"/>
              </a:spcAft>
              <a:buNone/>
            </a:pPr>
            <a:r>
              <a:rPr lang="en"/>
              <a:t>A small home solar setup with a battery can power essentials like phones and lights.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4. </a:t>
            </a:r>
            <a:r>
              <a:rPr b="1" lang="en"/>
              <a:t>Hand-Crank or Pedal Chargers</a:t>
            </a:r>
            <a:endParaRPr b="1"/>
          </a:p>
          <a:p>
            <a:pPr indent="0" lvl="0" marL="0" rtl="0" algn="l">
              <a:spcBef>
                <a:spcPts val="0"/>
              </a:spcBef>
              <a:spcAft>
                <a:spcPts val="0"/>
              </a:spcAft>
              <a:buNone/>
            </a:pPr>
            <a:r>
              <a:rPr lang="en"/>
              <a:t>Use manual chargers like hand-cranks or pedal-powered generators. These generate electricity without needing sunlight or fuel.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381" name="Google Shape;1381;p37"/>
          <p:cNvSpPr txBox="1"/>
          <p:nvPr/>
        </p:nvSpPr>
        <p:spPr>
          <a:xfrm>
            <a:off x="417800" y="38622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382" name="Google Shape;1382;p37"/>
          <p:cNvSpPr txBox="1"/>
          <p:nvPr/>
        </p:nvSpPr>
        <p:spPr>
          <a:xfrm>
            <a:off x="2201400" y="354900"/>
            <a:ext cx="5347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2800">
                <a:solidFill>
                  <a:schemeClr val="dk1"/>
                </a:solidFill>
                <a:latin typeface="Georgia"/>
                <a:ea typeface="Georgia"/>
                <a:cs typeface="Georgia"/>
                <a:sym typeface="Georgia"/>
              </a:rPr>
              <a:t>IDEA FLOW</a:t>
            </a:r>
            <a:endParaRPr b="1" i="1" sz="2800">
              <a:solidFill>
                <a:schemeClr val="dk1"/>
              </a:solidFill>
              <a:latin typeface="Georgia"/>
              <a:ea typeface="Georgia"/>
              <a:cs typeface="Georgia"/>
              <a:sym typeface="Georgia"/>
            </a:endParaRPr>
          </a:p>
        </p:txBody>
      </p:sp>
      <p:grpSp>
        <p:nvGrpSpPr>
          <p:cNvPr id="1383" name="Google Shape;1383;p37"/>
          <p:cNvGrpSpPr/>
          <p:nvPr/>
        </p:nvGrpSpPr>
        <p:grpSpPr>
          <a:xfrm>
            <a:off x="4754469" y="1179097"/>
            <a:ext cx="4842026" cy="3677412"/>
            <a:chOff x="3876691" y="1133414"/>
            <a:chExt cx="5915009" cy="4219635"/>
          </a:xfrm>
        </p:grpSpPr>
        <p:sp>
          <p:nvSpPr>
            <p:cNvPr id="1384" name="Google Shape;1384;p37"/>
            <p:cNvSpPr/>
            <p:nvPr/>
          </p:nvSpPr>
          <p:spPr>
            <a:xfrm rot="10800000">
              <a:off x="3876691" y="4028349"/>
              <a:ext cx="5915009" cy="1324699"/>
            </a:xfrm>
            <a:custGeom>
              <a:rect b="b" l="l" r="r" t="t"/>
              <a:pathLst>
                <a:path extrusionOk="0" h="6312" w="36491">
                  <a:moveTo>
                    <a:pt x="1372" y="0"/>
                  </a:moveTo>
                  <a:cubicBezTo>
                    <a:pt x="564" y="0"/>
                    <a:pt x="1" y="716"/>
                    <a:pt x="244" y="1402"/>
                  </a:cubicBezTo>
                  <a:cubicBezTo>
                    <a:pt x="839" y="3047"/>
                    <a:pt x="2728" y="4769"/>
                    <a:pt x="8106" y="5516"/>
                  </a:cubicBezTo>
                  <a:cubicBezTo>
                    <a:pt x="12279" y="6081"/>
                    <a:pt x="15809" y="6312"/>
                    <a:pt x="18803" y="6312"/>
                  </a:cubicBezTo>
                  <a:cubicBezTo>
                    <a:pt x="29772" y="6312"/>
                    <a:pt x="33557" y="3213"/>
                    <a:pt x="35424" y="2088"/>
                  </a:cubicBezTo>
                  <a:cubicBezTo>
                    <a:pt x="35439" y="2088"/>
                    <a:pt x="35439" y="2072"/>
                    <a:pt x="35470" y="2072"/>
                  </a:cubicBezTo>
                  <a:cubicBezTo>
                    <a:pt x="36491" y="1417"/>
                    <a:pt x="36018" y="0"/>
                    <a:pt x="34799" y="0"/>
                  </a:cubicBezTo>
                  <a:close/>
                </a:path>
              </a:pathLst>
            </a:custGeom>
            <a:solidFill>
              <a:srgbClr val="D0D861">
                <a:alpha val="72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5" name="Google Shape;1385;p37"/>
            <p:cNvGrpSpPr/>
            <p:nvPr/>
          </p:nvGrpSpPr>
          <p:grpSpPr>
            <a:xfrm>
              <a:off x="5790547" y="3002432"/>
              <a:ext cx="741713" cy="1163153"/>
              <a:chOff x="442219" y="2897626"/>
              <a:chExt cx="208417" cy="326839"/>
            </a:xfrm>
          </p:grpSpPr>
          <p:sp>
            <p:nvSpPr>
              <p:cNvPr id="1386" name="Google Shape;1386;p37"/>
              <p:cNvSpPr/>
              <p:nvPr/>
            </p:nvSpPr>
            <p:spPr>
              <a:xfrm>
                <a:off x="464587" y="2897626"/>
                <a:ext cx="157621" cy="231734"/>
              </a:xfrm>
              <a:custGeom>
                <a:rect b="b" l="l" r="r" t="t"/>
                <a:pathLst>
                  <a:path extrusionOk="0" h="7573" w="5151">
                    <a:moveTo>
                      <a:pt x="2515" y="1"/>
                    </a:moveTo>
                    <a:cubicBezTo>
                      <a:pt x="1860" y="1"/>
                      <a:pt x="1326" y="534"/>
                      <a:pt x="1326" y="1189"/>
                    </a:cubicBezTo>
                    <a:cubicBezTo>
                      <a:pt x="1326" y="1555"/>
                      <a:pt x="1494" y="1905"/>
                      <a:pt x="1738" y="2103"/>
                    </a:cubicBezTo>
                    <a:cubicBezTo>
                      <a:pt x="1661" y="2317"/>
                      <a:pt x="1601" y="2530"/>
                      <a:pt x="1601" y="2758"/>
                    </a:cubicBezTo>
                    <a:cubicBezTo>
                      <a:pt x="671" y="3109"/>
                      <a:pt x="1" y="4038"/>
                      <a:pt x="1" y="5074"/>
                    </a:cubicBezTo>
                    <a:cubicBezTo>
                      <a:pt x="1" y="6476"/>
                      <a:pt x="1128" y="7573"/>
                      <a:pt x="2499" y="7573"/>
                    </a:cubicBezTo>
                    <a:cubicBezTo>
                      <a:pt x="3871" y="7573"/>
                      <a:pt x="4998" y="6445"/>
                      <a:pt x="4998" y="5074"/>
                    </a:cubicBezTo>
                    <a:cubicBezTo>
                      <a:pt x="4998" y="4663"/>
                      <a:pt x="4876" y="4236"/>
                      <a:pt x="4693" y="3901"/>
                    </a:cubicBezTo>
                    <a:cubicBezTo>
                      <a:pt x="4983" y="3612"/>
                      <a:pt x="5150" y="3215"/>
                      <a:pt x="5150" y="2774"/>
                    </a:cubicBezTo>
                    <a:cubicBezTo>
                      <a:pt x="5150" y="1920"/>
                      <a:pt x="4541" y="1189"/>
                      <a:pt x="3718" y="1037"/>
                    </a:cubicBezTo>
                    <a:cubicBezTo>
                      <a:pt x="3642" y="442"/>
                      <a:pt x="3124" y="1"/>
                      <a:pt x="2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37"/>
              <p:cNvSpPr/>
              <p:nvPr/>
            </p:nvSpPr>
            <p:spPr>
              <a:xfrm>
                <a:off x="539190" y="3017914"/>
                <a:ext cx="4682" cy="206550"/>
              </a:xfrm>
              <a:custGeom>
                <a:rect b="b" l="l" r="r" t="t"/>
                <a:pathLst>
                  <a:path extrusionOk="0" h="6750" w="153">
                    <a:moveTo>
                      <a:pt x="77" y="1"/>
                    </a:moveTo>
                    <a:cubicBezTo>
                      <a:pt x="46" y="1"/>
                      <a:pt x="0" y="46"/>
                      <a:pt x="0" y="77"/>
                    </a:cubicBezTo>
                    <a:lnTo>
                      <a:pt x="0" y="6674"/>
                    </a:lnTo>
                    <a:cubicBezTo>
                      <a:pt x="0" y="6704"/>
                      <a:pt x="46" y="6750"/>
                      <a:pt x="77" y="6750"/>
                    </a:cubicBezTo>
                    <a:cubicBezTo>
                      <a:pt x="122" y="6750"/>
                      <a:pt x="153" y="6704"/>
                      <a:pt x="153" y="6674"/>
                    </a:cubicBezTo>
                    <a:lnTo>
                      <a:pt x="153" y="77"/>
                    </a:lnTo>
                    <a:cubicBezTo>
                      <a:pt x="153" y="46"/>
                      <a:pt x="122" y="1"/>
                      <a:pt x="7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7"/>
              <p:cNvSpPr/>
              <p:nvPr/>
            </p:nvSpPr>
            <p:spPr>
              <a:xfrm>
                <a:off x="538731" y="3061244"/>
                <a:ext cx="100735" cy="96115"/>
              </a:xfrm>
              <a:custGeom>
                <a:rect b="b" l="l" r="r" t="t"/>
                <a:pathLst>
                  <a:path extrusionOk="0" h="3141" w="3292">
                    <a:moveTo>
                      <a:pt x="3190" y="0"/>
                    </a:moveTo>
                    <a:cubicBezTo>
                      <a:pt x="3160" y="0"/>
                      <a:pt x="3133" y="13"/>
                      <a:pt x="3124" y="32"/>
                    </a:cubicBezTo>
                    <a:lnTo>
                      <a:pt x="1768" y="2363"/>
                    </a:lnTo>
                    <a:lnTo>
                      <a:pt x="61" y="2972"/>
                    </a:lnTo>
                    <a:cubicBezTo>
                      <a:pt x="15" y="2988"/>
                      <a:pt x="0" y="3033"/>
                      <a:pt x="15" y="3064"/>
                    </a:cubicBezTo>
                    <a:cubicBezTo>
                      <a:pt x="46" y="3094"/>
                      <a:pt x="61" y="3125"/>
                      <a:pt x="92" y="3125"/>
                    </a:cubicBezTo>
                    <a:cubicBezTo>
                      <a:pt x="92" y="3125"/>
                      <a:pt x="122" y="3125"/>
                      <a:pt x="107" y="3140"/>
                    </a:cubicBezTo>
                    <a:lnTo>
                      <a:pt x="1874" y="2515"/>
                    </a:lnTo>
                    <a:cubicBezTo>
                      <a:pt x="1890" y="2500"/>
                      <a:pt x="1905" y="2500"/>
                      <a:pt x="1905" y="2470"/>
                    </a:cubicBezTo>
                    <a:lnTo>
                      <a:pt x="3261" y="123"/>
                    </a:lnTo>
                    <a:cubicBezTo>
                      <a:pt x="3291" y="93"/>
                      <a:pt x="3276" y="32"/>
                      <a:pt x="3246" y="17"/>
                    </a:cubicBezTo>
                    <a:cubicBezTo>
                      <a:pt x="3228" y="5"/>
                      <a:pt x="3208" y="0"/>
                      <a:pt x="319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37"/>
              <p:cNvSpPr/>
              <p:nvPr/>
            </p:nvSpPr>
            <p:spPr>
              <a:xfrm>
                <a:off x="473461" y="3000962"/>
                <a:ext cx="70411" cy="93452"/>
              </a:xfrm>
              <a:custGeom>
                <a:rect b="b" l="l" r="r" t="t"/>
                <a:pathLst>
                  <a:path extrusionOk="0" h="3054" w="2301">
                    <a:moveTo>
                      <a:pt x="85" y="1"/>
                    </a:moveTo>
                    <a:cubicBezTo>
                      <a:pt x="76" y="1"/>
                      <a:pt x="68" y="2"/>
                      <a:pt x="61" y="6"/>
                    </a:cubicBezTo>
                    <a:cubicBezTo>
                      <a:pt x="15" y="21"/>
                      <a:pt x="0" y="67"/>
                      <a:pt x="15" y="97"/>
                    </a:cubicBezTo>
                    <a:lnTo>
                      <a:pt x="594" y="1743"/>
                    </a:lnTo>
                    <a:cubicBezTo>
                      <a:pt x="594" y="1758"/>
                      <a:pt x="594" y="1773"/>
                      <a:pt x="610" y="1773"/>
                    </a:cubicBezTo>
                    <a:lnTo>
                      <a:pt x="2179" y="3038"/>
                    </a:lnTo>
                    <a:cubicBezTo>
                      <a:pt x="2194" y="3053"/>
                      <a:pt x="2209" y="3053"/>
                      <a:pt x="2225" y="3053"/>
                    </a:cubicBezTo>
                    <a:cubicBezTo>
                      <a:pt x="2255" y="3053"/>
                      <a:pt x="2270" y="3053"/>
                      <a:pt x="2286" y="3038"/>
                    </a:cubicBezTo>
                    <a:cubicBezTo>
                      <a:pt x="2301" y="2992"/>
                      <a:pt x="2301" y="2931"/>
                      <a:pt x="2270" y="2916"/>
                    </a:cubicBezTo>
                    <a:lnTo>
                      <a:pt x="732" y="1682"/>
                    </a:lnTo>
                    <a:lnTo>
                      <a:pt x="153" y="67"/>
                    </a:lnTo>
                    <a:cubicBezTo>
                      <a:pt x="141" y="20"/>
                      <a:pt x="112" y="1"/>
                      <a:pt x="8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37"/>
              <p:cNvSpPr/>
              <p:nvPr/>
            </p:nvSpPr>
            <p:spPr>
              <a:xfrm>
                <a:off x="442219" y="2975931"/>
                <a:ext cx="208417" cy="153092"/>
              </a:xfrm>
              <a:custGeom>
                <a:rect b="b" l="l" r="r" t="t"/>
                <a:pathLst>
                  <a:path extrusionOk="0" h="5003" w="6811">
                    <a:moveTo>
                      <a:pt x="552" y="1"/>
                    </a:moveTo>
                    <a:cubicBezTo>
                      <a:pt x="259" y="1"/>
                      <a:pt x="15" y="239"/>
                      <a:pt x="0" y="535"/>
                    </a:cubicBezTo>
                    <a:cubicBezTo>
                      <a:pt x="0" y="748"/>
                      <a:pt x="92" y="915"/>
                      <a:pt x="244" y="1037"/>
                    </a:cubicBezTo>
                    <a:cubicBezTo>
                      <a:pt x="138" y="1190"/>
                      <a:pt x="92" y="1357"/>
                      <a:pt x="61" y="1571"/>
                    </a:cubicBezTo>
                    <a:cubicBezTo>
                      <a:pt x="46" y="2165"/>
                      <a:pt x="503" y="2652"/>
                      <a:pt x="1097" y="2698"/>
                    </a:cubicBezTo>
                    <a:cubicBezTo>
                      <a:pt x="1107" y="2698"/>
                      <a:pt x="1117" y="2698"/>
                      <a:pt x="1126" y="2698"/>
                    </a:cubicBezTo>
                    <a:cubicBezTo>
                      <a:pt x="1707" y="2698"/>
                      <a:pt x="2179" y="2247"/>
                      <a:pt x="2194" y="1662"/>
                    </a:cubicBezTo>
                    <a:cubicBezTo>
                      <a:pt x="2255" y="1053"/>
                      <a:pt x="1798" y="550"/>
                      <a:pt x="1219" y="535"/>
                    </a:cubicBezTo>
                    <a:lnTo>
                      <a:pt x="1113" y="535"/>
                    </a:lnTo>
                    <a:cubicBezTo>
                      <a:pt x="1097" y="260"/>
                      <a:pt x="869" y="32"/>
                      <a:pt x="579" y="1"/>
                    </a:cubicBezTo>
                    <a:cubicBezTo>
                      <a:pt x="570" y="1"/>
                      <a:pt x="561" y="1"/>
                      <a:pt x="552" y="1"/>
                    </a:cubicBezTo>
                    <a:close/>
                    <a:moveTo>
                      <a:pt x="6157" y="2319"/>
                    </a:moveTo>
                    <a:cubicBezTo>
                      <a:pt x="6062" y="2319"/>
                      <a:pt x="5967" y="2343"/>
                      <a:pt x="5881" y="2393"/>
                    </a:cubicBezTo>
                    <a:cubicBezTo>
                      <a:pt x="5699" y="2485"/>
                      <a:pt x="5607" y="2668"/>
                      <a:pt x="5592" y="2866"/>
                    </a:cubicBezTo>
                    <a:cubicBezTo>
                      <a:pt x="5424" y="2866"/>
                      <a:pt x="5226" y="2896"/>
                      <a:pt x="5059" y="3003"/>
                    </a:cubicBezTo>
                    <a:cubicBezTo>
                      <a:pt x="4541" y="3307"/>
                      <a:pt x="4373" y="3947"/>
                      <a:pt x="4663" y="4465"/>
                    </a:cubicBezTo>
                    <a:cubicBezTo>
                      <a:pt x="4867" y="4813"/>
                      <a:pt x="5222" y="5003"/>
                      <a:pt x="5590" y="5003"/>
                    </a:cubicBezTo>
                    <a:cubicBezTo>
                      <a:pt x="5771" y="5003"/>
                      <a:pt x="5955" y="4957"/>
                      <a:pt x="6125" y="4862"/>
                    </a:cubicBezTo>
                    <a:cubicBezTo>
                      <a:pt x="6643" y="4557"/>
                      <a:pt x="6811" y="3917"/>
                      <a:pt x="6521" y="3399"/>
                    </a:cubicBezTo>
                    <a:cubicBezTo>
                      <a:pt x="6521" y="3353"/>
                      <a:pt x="6506" y="3338"/>
                      <a:pt x="6491" y="3323"/>
                    </a:cubicBezTo>
                    <a:cubicBezTo>
                      <a:pt x="6719" y="3155"/>
                      <a:pt x="6796" y="2835"/>
                      <a:pt x="6643" y="2591"/>
                    </a:cubicBezTo>
                    <a:cubicBezTo>
                      <a:pt x="6541" y="2418"/>
                      <a:pt x="6350" y="2319"/>
                      <a:pt x="6157" y="231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1" name="Google Shape;1391;p37"/>
            <p:cNvGrpSpPr/>
            <p:nvPr/>
          </p:nvGrpSpPr>
          <p:grpSpPr>
            <a:xfrm>
              <a:off x="5967173" y="3361520"/>
              <a:ext cx="1867529" cy="1648679"/>
              <a:chOff x="5916727" y="3557794"/>
              <a:chExt cx="1627051" cy="1436382"/>
            </a:xfrm>
          </p:grpSpPr>
          <p:sp>
            <p:nvSpPr>
              <p:cNvPr id="1392" name="Google Shape;1392;p37"/>
              <p:cNvSpPr/>
              <p:nvPr/>
            </p:nvSpPr>
            <p:spPr>
              <a:xfrm flipH="1">
                <a:off x="5916727" y="4279156"/>
                <a:ext cx="567833" cy="159145"/>
              </a:xfrm>
              <a:custGeom>
                <a:rect b="b" l="l" r="r" t="t"/>
                <a:pathLst>
                  <a:path extrusionOk="0" h="1845" w="6583">
                    <a:moveTo>
                      <a:pt x="1220" y="1"/>
                    </a:moveTo>
                    <a:lnTo>
                      <a:pt x="1" y="1844"/>
                    </a:lnTo>
                    <a:lnTo>
                      <a:pt x="4267" y="1844"/>
                    </a:lnTo>
                    <a:lnTo>
                      <a:pt x="65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3" name="Google Shape;1393;p37"/>
              <p:cNvGrpSpPr/>
              <p:nvPr/>
            </p:nvGrpSpPr>
            <p:grpSpPr>
              <a:xfrm flipH="1">
                <a:off x="6199183" y="3557794"/>
                <a:ext cx="1051489" cy="1393158"/>
                <a:chOff x="985369" y="1595991"/>
                <a:chExt cx="373014" cy="494221"/>
              </a:xfrm>
            </p:grpSpPr>
            <p:sp>
              <p:nvSpPr>
                <p:cNvPr id="1394" name="Google Shape;1394;p37"/>
                <p:cNvSpPr/>
                <p:nvPr/>
              </p:nvSpPr>
              <p:spPr>
                <a:xfrm>
                  <a:off x="985369" y="1595991"/>
                  <a:ext cx="373014" cy="494221"/>
                </a:xfrm>
                <a:custGeom>
                  <a:rect b="b" l="l" r="r" t="t"/>
                  <a:pathLst>
                    <a:path extrusionOk="0" h="16151" w="12190">
                      <a:moveTo>
                        <a:pt x="2408" y="1"/>
                      </a:moveTo>
                      <a:lnTo>
                        <a:pt x="0" y="16151"/>
                      </a:lnTo>
                      <a:lnTo>
                        <a:pt x="9767" y="16151"/>
                      </a:lnTo>
                      <a:lnTo>
                        <a:pt x="12189" y="16"/>
                      </a:lnTo>
                      <a:lnTo>
                        <a:pt x="240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37"/>
                <p:cNvSpPr/>
                <p:nvPr/>
              </p:nvSpPr>
              <p:spPr>
                <a:xfrm>
                  <a:off x="997027" y="1606242"/>
                  <a:ext cx="350156" cy="474667"/>
                </a:xfrm>
                <a:custGeom>
                  <a:rect b="b" l="l" r="r" t="t"/>
                  <a:pathLst>
                    <a:path extrusionOk="0" h="15512" w="11443">
                      <a:moveTo>
                        <a:pt x="2316" y="1"/>
                      </a:moveTo>
                      <a:lnTo>
                        <a:pt x="0" y="15481"/>
                      </a:lnTo>
                      <a:lnTo>
                        <a:pt x="9111" y="15511"/>
                      </a:lnTo>
                      <a:lnTo>
                        <a:pt x="11442" y="16"/>
                      </a:lnTo>
                      <a:lnTo>
                        <a:pt x="231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37"/>
                <p:cNvSpPr/>
                <p:nvPr/>
              </p:nvSpPr>
              <p:spPr>
                <a:xfrm>
                  <a:off x="1004463" y="1611382"/>
                  <a:ext cx="335713" cy="463437"/>
                </a:xfrm>
                <a:custGeom>
                  <a:rect b="b" l="l" r="r" t="t"/>
                  <a:pathLst>
                    <a:path extrusionOk="0" h="15145" w="10971">
                      <a:moveTo>
                        <a:pt x="2469" y="1"/>
                      </a:moveTo>
                      <a:cubicBezTo>
                        <a:pt x="2363" y="122"/>
                        <a:pt x="2286" y="183"/>
                        <a:pt x="2164" y="275"/>
                      </a:cubicBezTo>
                      <a:lnTo>
                        <a:pt x="2043" y="1204"/>
                      </a:lnTo>
                      <a:cubicBezTo>
                        <a:pt x="2134" y="1326"/>
                        <a:pt x="2164" y="1372"/>
                        <a:pt x="2271" y="1463"/>
                      </a:cubicBezTo>
                      <a:lnTo>
                        <a:pt x="3155" y="1463"/>
                      </a:lnTo>
                      <a:cubicBezTo>
                        <a:pt x="3277" y="1357"/>
                        <a:pt x="3353" y="1296"/>
                        <a:pt x="3460" y="1204"/>
                      </a:cubicBezTo>
                      <a:lnTo>
                        <a:pt x="3597" y="275"/>
                      </a:lnTo>
                      <a:cubicBezTo>
                        <a:pt x="3505" y="153"/>
                        <a:pt x="3460" y="107"/>
                        <a:pt x="3368" y="1"/>
                      </a:cubicBezTo>
                      <a:close/>
                      <a:moveTo>
                        <a:pt x="3947" y="1"/>
                      </a:moveTo>
                      <a:cubicBezTo>
                        <a:pt x="3825" y="122"/>
                        <a:pt x="3749" y="183"/>
                        <a:pt x="3642" y="275"/>
                      </a:cubicBezTo>
                      <a:lnTo>
                        <a:pt x="3505" y="1204"/>
                      </a:lnTo>
                      <a:cubicBezTo>
                        <a:pt x="3597" y="1296"/>
                        <a:pt x="3642" y="1357"/>
                        <a:pt x="3734" y="1463"/>
                      </a:cubicBezTo>
                      <a:lnTo>
                        <a:pt x="4617" y="1463"/>
                      </a:lnTo>
                      <a:cubicBezTo>
                        <a:pt x="4739" y="1357"/>
                        <a:pt x="4816" y="1296"/>
                        <a:pt x="4922" y="1204"/>
                      </a:cubicBezTo>
                      <a:lnTo>
                        <a:pt x="5059" y="275"/>
                      </a:lnTo>
                      <a:cubicBezTo>
                        <a:pt x="4968" y="153"/>
                        <a:pt x="4922" y="107"/>
                        <a:pt x="4831" y="1"/>
                      </a:cubicBezTo>
                      <a:close/>
                      <a:moveTo>
                        <a:pt x="5410" y="1"/>
                      </a:moveTo>
                      <a:cubicBezTo>
                        <a:pt x="5288" y="122"/>
                        <a:pt x="5212" y="183"/>
                        <a:pt x="5105" y="275"/>
                      </a:cubicBezTo>
                      <a:lnTo>
                        <a:pt x="4968" y="1204"/>
                      </a:lnTo>
                      <a:cubicBezTo>
                        <a:pt x="5059" y="1296"/>
                        <a:pt x="5120" y="1357"/>
                        <a:pt x="5196" y="1463"/>
                      </a:cubicBezTo>
                      <a:lnTo>
                        <a:pt x="6095" y="1463"/>
                      </a:lnTo>
                      <a:cubicBezTo>
                        <a:pt x="6202" y="1357"/>
                        <a:pt x="6278" y="1296"/>
                        <a:pt x="6400" y="1204"/>
                      </a:cubicBezTo>
                      <a:lnTo>
                        <a:pt x="6522" y="275"/>
                      </a:lnTo>
                      <a:cubicBezTo>
                        <a:pt x="6431" y="153"/>
                        <a:pt x="6400" y="107"/>
                        <a:pt x="6293" y="1"/>
                      </a:cubicBezTo>
                      <a:close/>
                      <a:moveTo>
                        <a:pt x="6872" y="1"/>
                      </a:moveTo>
                      <a:cubicBezTo>
                        <a:pt x="6766" y="122"/>
                        <a:pt x="6690" y="183"/>
                        <a:pt x="6568" y="275"/>
                      </a:cubicBezTo>
                      <a:lnTo>
                        <a:pt x="6431" y="1204"/>
                      </a:lnTo>
                      <a:cubicBezTo>
                        <a:pt x="6537" y="1296"/>
                        <a:pt x="6583" y="1357"/>
                        <a:pt x="6659" y="1463"/>
                      </a:cubicBezTo>
                      <a:lnTo>
                        <a:pt x="7558" y="1463"/>
                      </a:lnTo>
                      <a:cubicBezTo>
                        <a:pt x="7680" y="1357"/>
                        <a:pt x="7756" y="1296"/>
                        <a:pt x="7863" y="1204"/>
                      </a:cubicBezTo>
                      <a:lnTo>
                        <a:pt x="8000" y="275"/>
                      </a:lnTo>
                      <a:cubicBezTo>
                        <a:pt x="7893" y="153"/>
                        <a:pt x="7863" y="107"/>
                        <a:pt x="7771" y="1"/>
                      </a:cubicBezTo>
                      <a:close/>
                      <a:moveTo>
                        <a:pt x="8365" y="1"/>
                      </a:moveTo>
                      <a:cubicBezTo>
                        <a:pt x="8244" y="122"/>
                        <a:pt x="8167" y="183"/>
                        <a:pt x="8061" y="275"/>
                      </a:cubicBezTo>
                      <a:lnTo>
                        <a:pt x="7924" y="1204"/>
                      </a:lnTo>
                      <a:cubicBezTo>
                        <a:pt x="8000" y="1296"/>
                        <a:pt x="8061" y="1357"/>
                        <a:pt x="8152" y="1463"/>
                      </a:cubicBezTo>
                      <a:lnTo>
                        <a:pt x="9036" y="1463"/>
                      </a:lnTo>
                      <a:cubicBezTo>
                        <a:pt x="9158" y="1357"/>
                        <a:pt x="9234" y="1296"/>
                        <a:pt x="9341" y="1204"/>
                      </a:cubicBezTo>
                      <a:lnTo>
                        <a:pt x="9478" y="275"/>
                      </a:lnTo>
                      <a:cubicBezTo>
                        <a:pt x="9386" y="153"/>
                        <a:pt x="9341" y="107"/>
                        <a:pt x="9249" y="1"/>
                      </a:cubicBezTo>
                      <a:close/>
                      <a:moveTo>
                        <a:pt x="9843" y="1"/>
                      </a:moveTo>
                      <a:cubicBezTo>
                        <a:pt x="9737" y="122"/>
                        <a:pt x="9661" y="168"/>
                        <a:pt x="9539" y="275"/>
                      </a:cubicBezTo>
                      <a:lnTo>
                        <a:pt x="9402" y="1204"/>
                      </a:lnTo>
                      <a:cubicBezTo>
                        <a:pt x="9508" y="1311"/>
                        <a:pt x="9539" y="1372"/>
                        <a:pt x="9630" y="1463"/>
                      </a:cubicBezTo>
                      <a:lnTo>
                        <a:pt x="10529" y="1463"/>
                      </a:lnTo>
                      <a:cubicBezTo>
                        <a:pt x="10651" y="1357"/>
                        <a:pt x="10727" y="1296"/>
                        <a:pt x="10834" y="1204"/>
                      </a:cubicBezTo>
                      <a:lnTo>
                        <a:pt x="10971" y="275"/>
                      </a:lnTo>
                      <a:cubicBezTo>
                        <a:pt x="10879" y="153"/>
                        <a:pt x="10834" y="107"/>
                        <a:pt x="10742" y="1"/>
                      </a:cubicBezTo>
                      <a:close/>
                      <a:moveTo>
                        <a:pt x="2241" y="1509"/>
                      </a:moveTo>
                      <a:cubicBezTo>
                        <a:pt x="2134" y="1631"/>
                        <a:pt x="2058" y="1676"/>
                        <a:pt x="1936" y="1783"/>
                      </a:cubicBezTo>
                      <a:lnTo>
                        <a:pt x="1814" y="2713"/>
                      </a:lnTo>
                      <a:cubicBezTo>
                        <a:pt x="1905" y="2819"/>
                        <a:pt x="1936" y="2880"/>
                        <a:pt x="2043" y="2972"/>
                      </a:cubicBezTo>
                      <a:lnTo>
                        <a:pt x="2926" y="2972"/>
                      </a:lnTo>
                      <a:cubicBezTo>
                        <a:pt x="3048" y="2865"/>
                        <a:pt x="3124" y="2804"/>
                        <a:pt x="3231" y="2713"/>
                      </a:cubicBezTo>
                      <a:lnTo>
                        <a:pt x="3368" y="1783"/>
                      </a:lnTo>
                      <a:cubicBezTo>
                        <a:pt x="3277" y="1661"/>
                        <a:pt x="3231" y="1600"/>
                        <a:pt x="3140" y="1509"/>
                      </a:cubicBezTo>
                      <a:close/>
                      <a:moveTo>
                        <a:pt x="3734" y="1509"/>
                      </a:moveTo>
                      <a:cubicBezTo>
                        <a:pt x="3612" y="1631"/>
                        <a:pt x="3536" y="1676"/>
                        <a:pt x="3429" y="1783"/>
                      </a:cubicBezTo>
                      <a:lnTo>
                        <a:pt x="3292" y="2713"/>
                      </a:lnTo>
                      <a:cubicBezTo>
                        <a:pt x="3383" y="2819"/>
                        <a:pt x="3429" y="2880"/>
                        <a:pt x="3520" y="2972"/>
                      </a:cubicBezTo>
                      <a:lnTo>
                        <a:pt x="4419" y="2972"/>
                      </a:lnTo>
                      <a:cubicBezTo>
                        <a:pt x="4526" y="2865"/>
                        <a:pt x="4602" y="2804"/>
                        <a:pt x="4724" y="2713"/>
                      </a:cubicBezTo>
                      <a:lnTo>
                        <a:pt x="4846" y="1783"/>
                      </a:lnTo>
                      <a:cubicBezTo>
                        <a:pt x="4755" y="1661"/>
                        <a:pt x="4724" y="1600"/>
                        <a:pt x="4617" y="1509"/>
                      </a:cubicBezTo>
                      <a:close/>
                      <a:moveTo>
                        <a:pt x="5196" y="1509"/>
                      </a:moveTo>
                      <a:cubicBezTo>
                        <a:pt x="5090" y="1631"/>
                        <a:pt x="4998" y="1676"/>
                        <a:pt x="4892" y="1783"/>
                      </a:cubicBezTo>
                      <a:lnTo>
                        <a:pt x="4755" y="2713"/>
                      </a:lnTo>
                      <a:cubicBezTo>
                        <a:pt x="4861" y="2819"/>
                        <a:pt x="4892" y="2880"/>
                        <a:pt x="4983" y="2972"/>
                      </a:cubicBezTo>
                      <a:lnTo>
                        <a:pt x="5882" y="2972"/>
                      </a:lnTo>
                      <a:cubicBezTo>
                        <a:pt x="5989" y="2865"/>
                        <a:pt x="6080" y="2804"/>
                        <a:pt x="6187" y="2713"/>
                      </a:cubicBezTo>
                      <a:lnTo>
                        <a:pt x="6324" y="1783"/>
                      </a:lnTo>
                      <a:cubicBezTo>
                        <a:pt x="6217" y="1661"/>
                        <a:pt x="6187" y="1600"/>
                        <a:pt x="6095" y="1509"/>
                      </a:cubicBezTo>
                      <a:close/>
                      <a:moveTo>
                        <a:pt x="6659" y="1524"/>
                      </a:moveTo>
                      <a:cubicBezTo>
                        <a:pt x="6552" y="1646"/>
                        <a:pt x="6476" y="1707"/>
                        <a:pt x="6354" y="1798"/>
                      </a:cubicBezTo>
                      <a:lnTo>
                        <a:pt x="6232" y="2728"/>
                      </a:lnTo>
                      <a:cubicBezTo>
                        <a:pt x="6324" y="2850"/>
                        <a:pt x="6354" y="2895"/>
                        <a:pt x="6461" y="2987"/>
                      </a:cubicBezTo>
                      <a:lnTo>
                        <a:pt x="7345" y="2987"/>
                      </a:lnTo>
                      <a:cubicBezTo>
                        <a:pt x="7467" y="2880"/>
                        <a:pt x="7543" y="2819"/>
                        <a:pt x="7649" y="2728"/>
                      </a:cubicBezTo>
                      <a:lnTo>
                        <a:pt x="7787" y="1798"/>
                      </a:lnTo>
                      <a:cubicBezTo>
                        <a:pt x="7695" y="1676"/>
                        <a:pt x="7649" y="1631"/>
                        <a:pt x="7558" y="1524"/>
                      </a:cubicBezTo>
                      <a:close/>
                      <a:moveTo>
                        <a:pt x="8152" y="1524"/>
                      </a:moveTo>
                      <a:cubicBezTo>
                        <a:pt x="8030" y="1646"/>
                        <a:pt x="7954" y="1707"/>
                        <a:pt x="7847" y="1798"/>
                      </a:cubicBezTo>
                      <a:lnTo>
                        <a:pt x="7710" y="2728"/>
                      </a:lnTo>
                      <a:cubicBezTo>
                        <a:pt x="7802" y="2850"/>
                        <a:pt x="7847" y="2895"/>
                        <a:pt x="7939" y="2987"/>
                      </a:cubicBezTo>
                      <a:lnTo>
                        <a:pt x="8838" y="2987"/>
                      </a:lnTo>
                      <a:cubicBezTo>
                        <a:pt x="8944" y="2880"/>
                        <a:pt x="9021" y="2819"/>
                        <a:pt x="9143" y="2728"/>
                      </a:cubicBezTo>
                      <a:lnTo>
                        <a:pt x="9280" y="1798"/>
                      </a:lnTo>
                      <a:cubicBezTo>
                        <a:pt x="9173" y="1676"/>
                        <a:pt x="9143" y="1631"/>
                        <a:pt x="9051" y="1524"/>
                      </a:cubicBezTo>
                      <a:close/>
                      <a:moveTo>
                        <a:pt x="9615" y="1509"/>
                      </a:moveTo>
                      <a:cubicBezTo>
                        <a:pt x="9508" y="1631"/>
                        <a:pt x="9432" y="1676"/>
                        <a:pt x="9310" y="1783"/>
                      </a:cubicBezTo>
                      <a:lnTo>
                        <a:pt x="9158" y="2728"/>
                      </a:lnTo>
                      <a:cubicBezTo>
                        <a:pt x="9249" y="2850"/>
                        <a:pt x="9295" y="2895"/>
                        <a:pt x="9386" y="2987"/>
                      </a:cubicBezTo>
                      <a:lnTo>
                        <a:pt x="10285" y="2987"/>
                      </a:lnTo>
                      <a:cubicBezTo>
                        <a:pt x="10392" y="2880"/>
                        <a:pt x="10468" y="2819"/>
                        <a:pt x="10590" y="2728"/>
                      </a:cubicBezTo>
                      <a:lnTo>
                        <a:pt x="10712" y="1798"/>
                      </a:lnTo>
                      <a:cubicBezTo>
                        <a:pt x="10620" y="1676"/>
                        <a:pt x="10590" y="1631"/>
                        <a:pt x="10483" y="1524"/>
                      </a:cubicBezTo>
                      <a:lnTo>
                        <a:pt x="9615" y="1509"/>
                      </a:lnTo>
                      <a:close/>
                      <a:moveTo>
                        <a:pt x="2012" y="3032"/>
                      </a:moveTo>
                      <a:cubicBezTo>
                        <a:pt x="1905" y="3154"/>
                        <a:pt x="1829" y="3200"/>
                        <a:pt x="1707" y="3307"/>
                      </a:cubicBezTo>
                      <a:lnTo>
                        <a:pt x="1585" y="4236"/>
                      </a:lnTo>
                      <a:cubicBezTo>
                        <a:pt x="1677" y="4343"/>
                        <a:pt x="1707" y="4404"/>
                        <a:pt x="1814" y="4495"/>
                      </a:cubicBezTo>
                      <a:lnTo>
                        <a:pt x="2698" y="4495"/>
                      </a:lnTo>
                      <a:cubicBezTo>
                        <a:pt x="2820" y="4388"/>
                        <a:pt x="2896" y="4328"/>
                        <a:pt x="3002" y="4236"/>
                      </a:cubicBezTo>
                      <a:lnTo>
                        <a:pt x="3140" y="3307"/>
                      </a:lnTo>
                      <a:cubicBezTo>
                        <a:pt x="3048" y="3185"/>
                        <a:pt x="3002" y="3124"/>
                        <a:pt x="2911" y="3032"/>
                      </a:cubicBezTo>
                      <a:close/>
                      <a:moveTo>
                        <a:pt x="3475" y="3032"/>
                      </a:moveTo>
                      <a:cubicBezTo>
                        <a:pt x="3368" y="3154"/>
                        <a:pt x="3292" y="3200"/>
                        <a:pt x="3185" y="3307"/>
                      </a:cubicBezTo>
                      <a:lnTo>
                        <a:pt x="3048" y="4236"/>
                      </a:lnTo>
                      <a:cubicBezTo>
                        <a:pt x="3140" y="4343"/>
                        <a:pt x="3185" y="4404"/>
                        <a:pt x="3277" y="4495"/>
                      </a:cubicBezTo>
                      <a:lnTo>
                        <a:pt x="4160" y="4495"/>
                      </a:lnTo>
                      <a:cubicBezTo>
                        <a:pt x="4282" y="4388"/>
                        <a:pt x="4358" y="4328"/>
                        <a:pt x="4465" y="4236"/>
                      </a:cubicBezTo>
                      <a:lnTo>
                        <a:pt x="4602" y="3307"/>
                      </a:lnTo>
                      <a:cubicBezTo>
                        <a:pt x="4511" y="3185"/>
                        <a:pt x="4465" y="3124"/>
                        <a:pt x="4374" y="3032"/>
                      </a:cubicBezTo>
                      <a:close/>
                      <a:moveTo>
                        <a:pt x="4968" y="3032"/>
                      </a:moveTo>
                      <a:cubicBezTo>
                        <a:pt x="4861" y="3154"/>
                        <a:pt x="4785" y="3200"/>
                        <a:pt x="4663" y="3307"/>
                      </a:cubicBezTo>
                      <a:lnTo>
                        <a:pt x="4526" y="4236"/>
                      </a:lnTo>
                      <a:cubicBezTo>
                        <a:pt x="4633" y="4343"/>
                        <a:pt x="4663" y="4404"/>
                        <a:pt x="4755" y="4495"/>
                      </a:cubicBezTo>
                      <a:lnTo>
                        <a:pt x="5653" y="4495"/>
                      </a:lnTo>
                      <a:cubicBezTo>
                        <a:pt x="5775" y="4388"/>
                        <a:pt x="5852" y="4328"/>
                        <a:pt x="5958" y="4236"/>
                      </a:cubicBezTo>
                      <a:lnTo>
                        <a:pt x="6095" y="3307"/>
                      </a:lnTo>
                      <a:cubicBezTo>
                        <a:pt x="5989" y="3185"/>
                        <a:pt x="5958" y="3124"/>
                        <a:pt x="5867" y="3032"/>
                      </a:cubicBezTo>
                      <a:close/>
                      <a:moveTo>
                        <a:pt x="6431" y="3032"/>
                      </a:moveTo>
                      <a:cubicBezTo>
                        <a:pt x="6324" y="3154"/>
                        <a:pt x="6248" y="3200"/>
                        <a:pt x="6126" y="3307"/>
                      </a:cubicBezTo>
                      <a:lnTo>
                        <a:pt x="6004" y="4236"/>
                      </a:lnTo>
                      <a:cubicBezTo>
                        <a:pt x="6095" y="4343"/>
                        <a:pt x="6126" y="4404"/>
                        <a:pt x="6232" y="4495"/>
                      </a:cubicBezTo>
                      <a:lnTo>
                        <a:pt x="7116" y="4495"/>
                      </a:lnTo>
                      <a:cubicBezTo>
                        <a:pt x="7238" y="4388"/>
                        <a:pt x="7314" y="4328"/>
                        <a:pt x="7421" y="4236"/>
                      </a:cubicBezTo>
                      <a:lnTo>
                        <a:pt x="7558" y="3307"/>
                      </a:lnTo>
                      <a:cubicBezTo>
                        <a:pt x="7467" y="3185"/>
                        <a:pt x="7421" y="3124"/>
                        <a:pt x="7329" y="3032"/>
                      </a:cubicBezTo>
                      <a:close/>
                      <a:moveTo>
                        <a:pt x="7924" y="3032"/>
                      </a:moveTo>
                      <a:cubicBezTo>
                        <a:pt x="7802" y="3154"/>
                        <a:pt x="7726" y="3200"/>
                        <a:pt x="7619" y="3307"/>
                      </a:cubicBezTo>
                      <a:lnTo>
                        <a:pt x="7482" y="4236"/>
                      </a:lnTo>
                      <a:cubicBezTo>
                        <a:pt x="7573" y="4343"/>
                        <a:pt x="7619" y="4404"/>
                        <a:pt x="7710" y="4495"/>
                      </a:cubicBezTo>
                      <a:lnTo>
                        <a:pt x="8609" y="4495"/>
                      </a:lnTo>
                      <a:cubicBezTo>
                        <a:pt x="8716" y="4388"/>
                        <a:pt x="8792" y="4328"/>
                        <a:pt x="8914" y="4236"/>
                      </a:cubicBezTo>
                      <a:lnTo>
                        <a:pt x="9051" y="3307"/>
                      </a:lnTo>
                      <a:cubicBezTo>
                        <a:pt x="8944" y="3185"/>
                        <a:pt x="8914" y="3124"/>
                        <a:pt x="8823" y="3032"/>
                      </a:cubicBezTo>
                      <a:close/>
                      <a:moveTo>
                        <a:pt x="9386" y="3032"/>
                      </a:moveTo>
                      <a:cubicBezTo>
                        <a:pt x="9280" y="3154"/>
                        <a:pt x="9203" y="3200"/>
                        <a:pt x="9082" y="3307"/>
                      </a:cubicBezTo>
                      <a:lnTo>
                        <a:pt x="8944" y="4236"/>
                      </a:lnTo>
                      <a:cubicBezTo>
                        <a:pt x="9051" y="4343"/>
                        <a:pt x="9082" y="4404"/>
                        <a:pt x="9173" y="4495"/>
                      </a:cubicBezTo>
                      <a:lnTo>
                        <a:pt x="10072" y="4495"/>
                      </a:lnTo>
                      <a:cubicBezTo>
                        <a:pt x="10179" y="4388"/>
                        <a:pt x="10270" y="4328"/>
                        <a:pt x="10377" y="4236"/>
                      </a:cubicBezTo>
                      <a:lnTo>
                        <a:pt x="10514" y="3307"/>
                      </a:lnTo>
                      <a:cubicBezTo>
                        <a:pt x="10407" y="3185"/>
                        <a:pt x="10377" y="3124"/>
                        <a:pt x="10285" y="3032"/>
                      </a:cubicBezTo>
                      <a:close/>
                      <a:moveTo>
                        <a:pt x="1784" y="4556"/>
                      </a:moveTo>
                      <a:cubicBezTo>
                        <a:pt x="1677" y="4678"/>
                        <a:pt x="1601" y="4724"/>
                        <a:pt x="1479" y="4830"/>
                      </a:cubicBezTo>
                      <a:lnTo>
                        <a:pt x="1357" y="5760"/>
                      </a:lnTo>
                      <a:cubicBezTo>
                        <a:pt x="1448" y="5866"/>
                        <a:pt x="1479" y="5927"/>
                        <a:pt x="1585" y="6019"/>
                      </a:cubicBezTo>
                      <a:lnTo>
                        <a:pt x="2469" y="6019"/>
                      </a:lnTo>
                      <a:cubicBezTo>
                        <a:pt x="2591" y="5912"/>
                        <a:pt x="2667" y="5851"/>
                        <a:pt x="2774" y="5760"/>
                      </a:cubicBezTo>
                      <a:lnTo>
                        <a:pt x="2911" y="4830"/>
                      </a:lnTo>
                      <a:cubicBezTo>
                        <a:pt x="2820" y="4708"/>
                        <a:pt x="2774" y="4647"/>
                        <a:pt x="2682" y="4556"/>
                      </a:cubicBezTo>
                      <a:close/>
                      <a:moveTo>
                        <a:pt x="3246" y="4556"/>
                      </a:moveTo>
                      <a:cubicBezTo>
                        <a:pt x="3140" y="4678"/>
                        <a:pt x="3063" y="4724"/>
                        <a:pt x="2941" y="4830"/>
                      </a:cubicBezTo>
                      <a:lnTo>
                        <a:pt x="2820" y="5760"/>
                      </a:lnTo>
                      <a:cubicBezTo>
                        <a:pt x="2911" y="5866"/>
                        <a:pt x="2941" y="5927"/>
                        <a:pt x="3048" y="6019"/>
                      </a:cubicBezTo>
                      <a:lnTo>
                        <a:pt x="3932" y="6019"/>
                      </a:lnTo>
                      <a:cubicBezTo>
                        <a:pt x="4054" y="5912"/>
                        <a:pt x="4130" y="5851"/>
                        <a:pt x="4237" y="5760"/>
                      </a:cubicBezTo>
                      <a:lnTo>
                        <a:pt x="4374" y="4830"/>
                      </a:lnTo>
                      <a:cubicBezTo>
                        <a:pt x="4282" y="4708"/>
                        <a:pt x="4237" y="4647"/>
                        <a:pt x="4145" y="4556"/>
                      </a:cubicBezTo>
                      <a:close/>
                      <a:moveTo>
                        <a:pt x="4739" y="4556"/>
                      </a:moveTo>
                      <a:cubicBezTo>
                        <a:pt x="4617" y="4678"/>
                        <a:pt x="4541" y="4724"/>
                        <a:pt x="4435" y="4830"/>
                      </a:cubicBezTo>
                      <a:lnTo>
                        <a:pt x="4297" y="5760"/>
                      </a:lnTo>
                      <a:cubicBezTo>
                        <a:pt x="4404" y="5866"/>
                        <a:pt x="4435" y="5927"/>
                        <a:pt x="4526" y="6019"/>
                      </a:cubicBezTo>
                      <a:lnTo>
                        <a:pt x="5425" y="6019"/>
                      </a:lnTo>
                      <a:cubicBezTo>
                        <a:pt x="5532" y="5912"/>
                        <a:pt x="5608" y="5851"/>
                        <a:pt x="5730" y="5760"/>
                      </a:cubicBezTo>
                      <a:lnTo>
                        <a:pt x="5867" y="4830"/>
                      </a:lnTo>
                      <a:cubicBezTo>
                        <a:pt x="5760" y="4708"/>
                        <a:pt x="5730" y="4647"/>
                        <a:pt x="5638" y="4556"/>
                      </a:cubicBezTo>
                      <a:close/>
                      <a:moveTo>
                        <a:pt x="6202" y="4556"/>
                      </a:moveTo>
                      <a:cubicBezTo>
                        <a:pt x="6095" y="4678"/>
                        <a:pt x="6019" y="4724"/>
                        <a:pt x="5897" y="4830"/>
                      </a:cubicBezTo>
                      <a:lnTo>
                        <a:pt x="5775" y="5760"/>
                      </a:lnTo>
                      <a:cubicBezTo>
                        <a:pt x="5867" y="5866"/>
                        <a:pt x="5897" y="5927"/>
                        <a:pt x="6004" y="6019"/>
                      </a:cubicBezTo>
                      <a:lnTo>
                        <a:pt x="6888" y="6019"/>
                      </a:lnTo>
                      <a:cubicBezTo>
                        <a:pt x="7009" y="5912"/>
                        <a:pt x="7086" y="5851"/>
                        <a:pt x="7192" y="5760"/>
                      </a:cubicBezTo>
                      <a:lnTo>
                        <a:pt x="7329" y="4830"/>
                      </a:lnTo>
                      <a:cubicBezTo>
                        <a:pt x="7238" y="4708"/>
                        <a:pt x="7192" y="4647"/>
                        <a:pt x="7101" y="4556"/>
                      </a:cubicBezTo>
                      <a:close/>
                      <a:moveTo>
                        <a:pt x="7695" y="4556"/>
                      </a:moveTo>
                      <a:cubicBezTo>
                        <a:pt x="7573" y="4678"/>
                        <a:pt x="7497" y="4724"/>
                        <a:pt x="7390" y="4830"/>
                      </a:cubicBezTo>
                      <a:lnTo>
                        <a:pt x="7253" y="5760"/>
                      </a:lnTo>
                      <a:cubicBezTo>
                        <a:pt x="7345" y="5866"/>
                        <a:pt x="7390" y="5927"/>
                        <a:pt x="7482" y="6019"/>
                      </a:cubicBezTo>
                      <a:lnTo>
                        <a:pt x="8381" y="6019"/>
                      </a:lnTo>
                      <a:cubicBezTo>
                        <a:pt x="8487" y="5912"/>
                        <a:pt x="8564" y="5851"/>
                        <a:pt x="8685" y="5760"/>
                      </a:cubicBezTo>
                      <a:lnTo>
                        <a:pt x="8823" y="4830"/>
                      </a:lnTo>
                      <a:cubicBezTo>
                        <a:pt x="8716" y="4708"/>
                        <a:pt x="8685" y="4647"/>
                        <a:pt x="8594" y="4556"/>
                      </a:cubicBezTo>
                      <a:close/>
                      <a:moveTo>
                        <a:pt x="9158" y="4556"/>
                      </a:moveTo>
                      <a:cubicBezTo>
                        <a:pt x="9051" y="4678"/>
                        <a:pt x="8975" y="4724"/>
                        <a:pt x="8853" y="4830"/>
                      </a:cubicBezTo>
                      <a:lnTo>
                        <a:pt x="8716" y="5760"/>
                      </a:lnTo>
                      <a:cubicBezTo>
                        <a:pt x="8823" y="5866"/>
                        <a:pt x="8853" y="5927"/>
                        <a:pt x="8944" y="6019"/>
                      </a:cubicBezTo>
                      <a:lnTo>
                        <a:pt x="9843" y="6019"/>
                      </a:lnTo>
                      <a:cubicBezTo>
                        <a:pt x="9965" y="5912"/>
                        <a:pt x="10041" y="5851"/>
                        <a:pt x="10148" y="5760"/>
                      </a:cubicBezTo>
                      <a:lnTo>
                        <a:pt x="10285" y="4830"/>
                      </a:lnTo>
                      <a:cubicBezTo>
                        <a:pt x="10179" y="4708"/>
                        <a:pt x="10148" y="4647"/>
                        <a:pt x="10057" y="4556"/>
                      </a:cubicBezTo>
                      <a:close/>
                      <a:moveTo>
                        <a:pt x="3018" y="6064"/>
                      </a:moveTo>
                      <a:cubicBezTo>
                        <a:pt x="2911" y="6171"/>
                        <a:pt x="2835" y="6232"/>
                        <a:pt x="2713" y="6323"/>
                      </a:cubicBezTo>
                      <a:lnTo>
                        <a:pt x="2591" y="7268"/>
                      </a:lnTo>
                      <a:cubicBezTo>
                        <a:pt x="2682" y="7375"/>
                        <a:pt x="2713" y="7436"/>
                        <a:pt x="2820" y="7527"/>
                      </a:cubicBezTo>
                      <a:lnTo>
                        <a:pt x="3703" y="7527"/>
                      </a:lnTo>
                      <a:cubicBezTo>
                        <a:pt x="3825" y="7405"/>
                        <a:pt x="3901" y="7359"/>
                        <a:pt x="4008" y="7268"/>
                      </a:cubicBezTo>
                      <a:lnTo>
                        <a:pt x="4145" y="6323"/>
                      </a:lnTo>
                      <a:cubicBezTo>
                        <a:pt x="4054" y="6217"/>
                        <a:pt x="4008" y="6156"/>
                        <a:pt x="3917" y="6064"/>
                      </a:cubicBezTo>
                      <a:close/>
                      <a:moveTo>
                        <a:pt x="1555" y="6080"/>
                      </a:moveTo>
                      <a:cubicBezTo>
                        <a:pt x="1448" y="6202"/>
                        <a:pt x="1372" y="6247"/>
                        <a:pt x="1250" y="6354"/>
                      </a:cubicBezTo>
                      <a:lnTo>
                        <a:pt x="1128" y="7283"/>
                      </a:lnTo>
                      <a:cubicBezTo>
                        <a:pt x="1220" y="7390"/>
                        <a:pt x="1250" y="7451"/>
                        <a:pt x="1357" y="7542"/>
                      </a:cubicBezTo>
                      <a:lnTo>
                        <a:pt x="2241" y="7542"/>
                      </a:lnTo>
                      <a:cubicBezTo>
                        <a:pt x="2363" y="7436"/>
                        <a:pt x="2439" y="7375"/>
                        <a:pt x="2545" y="7283"/>
                      </a:cubicBezTo>
                      <a:lnTo>
                        <a:pt x="2682" y="6354"/>
                      </a:lnTo>
                      <a:cubicBezTo>
                        <a:pt x="2591" y="6232"/>
                        <a:pt x="2545" y="6171"/>
                        <a:pt x="2454" y="6080"/>
                      </a:cubicBezTo>
                      <a:close/>
                      <a:moveTo>
                        <a:pt x="4511" y="6080"/>
                      </a:moveTo>
                      <a:cubicBezTo>
                        <a:pt x="4404" y="6202"/>
                        <a:pt x="4328" y="6247"/>
                        <a:pt x="4206" y="6354"/>
                      </a:cubicBezTo>
                      <a:lnTo>
                        <a:pt x="4069" y="7283"/>
                      </a:lnTo>
                      <a:cubicBezTo>
                        <a:pt x="4176" y="7390"/>
                        <a:pt x="4206" y="7451"/>
                        <a:pt x="4297" y="7542"/>
                      </a:cubicBezTo>
                      <a:lnTo>
                        <a:pt x="5196" y="7542"/>
                      </a:lnTo>
                      <a:cubicBezTo>
                        <a:pt x="5303" y="7436"/>
                        <a:pt x="5379" y="7375"/>
                        <a:pt x="5501" y="7283"/>
                      </a:cubicBezTo>
                      <a:lnTo>
                        <a:pt x="5638" y="6354"/>
                      </a:lnTo>
                      <a:cubicBezTo>
                        <a:pt x="5532" y="6232"/>
                        <a:pt x="5501" y="6171"/>
                        <a:pt x="5410" y="6080"/>
                      </a:cubicBezTo>
                      <a:close/>
                      <a:moveTo>
                        <a:pt x="6004" y="6080"/>
                      </a:moveTo>
                      <a:cubicBezTo>
                        <a:pt x="5882" y="6202"/>
                        <a:pt x="5806" y="6247"/>
                        <a:pt x="5699" y="6354"/>
                      </a:cubicBezTo>
                      <a:lnTo>
                        <a:pt x="5562" y="7283"/>
                      </a:lnTo>
                      <a:cubicBezTo>
                        <a:pt x="5653" y="7390"/>
                        <a:pt x="5699" y="7451"/>
                        <a:pt x="5791" y="7542"/>
                      </a:cubicBezTo>
                      <a:lnTo>
                        <a:pt x="6690" y="7542"/>
                      </a:lnTo>
                      <a:cubicBezTo>
                        <a:pt x="6796" y="7436"/>
                        <a:pt x="6872" y="7375"/>
                        <a:pt x="6994" y="7283"/>
                      </a:cubicBezTo>
                      <a:lnTo>
                        <a:pt x="7116" y="6354"/>
                      </a:lnTo>
                      <a:cubicBezTo>
                        <a:pt x="7025" y="6232"/>
                        <a:pt x="6994" y="6171"/>
                        <a:pt x="6888" y="6080"/>
                      </a:cubicBezTo>
                      <a:close/>
                      <a:moveTo>
                        <a:pt x="7467" y="6080"/>
                      </a:moveTo>
                      <a:cubicBezTo>
                        <a:pt x="7345" y="6202"/>
                        <a:pt x="7269" y="6247"/>
                        <a:pt x="7162" y="6354"/>
                      </a:cubicBezTo>
                      <a:lnTo>
                        <a:pt x="7025" y="7283"/>
                      </a:lnTo>
                      <a:cubicBezTo>
                        <a:pt x="7116" y="7390"/>
                        <a:pt x="7162" y="7451"/>
                        <a:pt x="7253" y="7542"/>
                      </a:cubicBezTo>
                      <a:lnTo>
                        <a:pt x="8152" y="7542"/>
                      </a:lnTo>
                      <a:cubicBezTo>
                        <a:pt x="8259" y="7436"/>
                        <a:pt x="8335" y="7375"/>
                        <a:pt x="8457" y="7283"/>
                      </a:cubicBezTo>
                      <a:lnTo>
                        <a:pt x="8594" y="6354"/>
                      </a:lnTo>
                      <a:cubicBezTo>
                        <a:pt x="8487" y="6232"/>
                        <a:pt x="8457" y="6171"/>
                        <a:pt x="8365" y="6080"/>
                      </a:cubicBezTo>
                      <a:close/>
                      <a:moveTo>
                        <a:pt x="8929" y="6080"/>
                      </a:moveTo>
                      <a:cubicBezTo>
                        <a:pt x="8823" y="6202"/>
                        <a:pt x="8746" y="6247"/>
                        <a:pt x="8625" y="6354"/>
                      </a:cubicBezTo>
                      <a:lnTo>
                        <a:pt x="8487" y="7283"/>
                      </a:lnTo>
                      <a:cubicBezTo>
                        <a:pt x="8594" y="7390"/>
                        <a:pt x="8625" y="7451"/>
                        <a:pt x="8716" y="7542"/>
                      </a:cubicBezTo>
                      <a:lnTo>
                        <a:pt x="9615" y="7542"/>
                      </a:lnTo>
                      <a:cubicBezTo>
                        <a:pt x="9737" y="7436"/>
                        <a:pt x="9813" y="7375"/>
                        <a:pt x="9920" y="7283"/>
                      </a:cubicBezTo>
                      <a:lnTo>
                        <a:pt x="10057" y="6354"/>
                      </a:lnTo>
                      <a:cubicBezTo>
                        <a:pt x="9965" y="6232"/>
                        <a:pt x="9920" y="6171"/>
                        <a:pt x="9828" y="6080"/>
                      </a:cubicBezTo>
                      <a:close/>
                      <a:moveTo>
                        <a:pt x="2804" y="7588"/>
                      </a:moveTo>
                      <a:cubicBezTo>
                        <a:pt x="2682" y="7695"/>
                        <a:pt x="2606" y="7756"/>
                        <a:pt x="2500" y="7847"/>
                      </a:cubicBezTo>
                      <a:lnTo>
                        <a:pt x="2363" y="8792"/>
                      </a:lnTo>
                      <a:cubicBezTo>
                        <a:pt x="2454" y="8898"/>
                        <a:pt x="2500" y="8959"/>
                        <a:pt x="2591" y="9051"/>
                      </a:cubicBezTo>
                      <a:lnTo>
                        <a:pt x="3475" y="9051"/>
                      </a:lnTo>
                      <a:cubicBezTo>
                        <a:pt x="3597" y="8944"/>
                        <a:pt x="3673" y="8883"/>
                        <a:pt x="3779" y="8792"/>
                      </a:cubicBezTo>
                      <a:lnTo>
                        <a:pt x="3917" y="7847"/>
                      </a:lnTo>
                      <a:cubicBezTo>
                        <a:pt x="3825" y="7740"/>
                        <a:pt x="3779" y="7679"/>
                        <a:pt x="3688" y="7588"/>
                      </a:cubicBezTo>
                      <a:close/>
                      <a:moveTo>
                        <a:pt x="4282" y="7588"/>
                      </a:moveTo>
                      <a:cubicBezTo>
                        <a:pt x="4160" y="7695"/>
                        <a:pt x="4084" y="7756"/>
                        <a:pt x="3978" y="7847"/>
                      </a:cubicBezTo>
                      <a:lnTo>
                        <a:pt x="3840" y="8792"/>
                      </a:lnTo>
                      <a:cubicBezTo>
                        <a:pt x="3947" y="8898"/>
                        <a:pt x="3978" y="8959"/>
                        <a:pt x="4069" y="9051"/>
                      </a:cubicBezTo>
                      <a:lnTo>
                        <a:pt x="4968" y="9051"/>
                      </a:lnTo>
                      <a:cubicBezTo>
                        <a:pt x="5075" y="8944"/>
                        <a:pt x="5151" y="8883"/>
                        <a:pt x="5273" y="8792"/>
                      </a:cubicBezTo>
                      <a:lnTo>
                        <a:pt x="5410" y="7847"/>
                      </a:lnTo>
                      <a:cubicBezTo>
                        <a:pt x="5303" y="7740"/>
                        <a:pt x="5273" y="7679"/>
                        <a:pt x="5181" y="7588"/>
                      </a:cubicBezTo>
                      <a:close/>
                      <a:moveTo>
                        <a:pt x="8701" y="7588"/>
                      </a:moveTo>
                      <a:cubicBezTo>
                        <a:pt x="8594" y="7695"/>
                        <a:pt x="8518" y="7756"/>
                        <a:pt x="8396" y="7847"/>
                      </a:cubicBezTo>
                      <a:lnTo>
                        <a:pt x="8259" y="8776"/>
                      </a:lnTo>
                      <a:cubicBezTo>
                        <a:pt x="8365" y="8898"/>
                        <a:pt x="8396" y="8959"/>
                        <a:pt x="8487" y="9051"/>
                      </a:cubicBezTo>
                      <a:lnTo>
                        <a:pt x="9386" y="9051"/>
                      </a:lnTo>
                      <a:cubicBezTo>
                        <a:pt x="9508" y="8929"/>
                        <a:pt x="9584" y="8883"/>
                        <a:pt x="9691" y="8776"/>
                      </a:cubicBezTo>
                      <a:lnTo>
                        <a:pt x="9828" y="7847"/>
                      </a:lnTo>
                      <a:cubicBezTo>
                        <a:pt x="9721" y="7740"/>
                        <a:pt x="9691" y="7679"/>
                        <a:pt x="9600" y="7588"/>
                      </a:cubicBezTo>
                      <a:close/>
                      <a:moveTo>
                        <a:pt x="1326" y="7603"/>
                      </a:moveTo>
                      <a:cubicBezTo>
                        <a:pt x="1220" y="7725"/>
                        <a:pt x="1144" y="7771"/>
                        <a:pt x="1022" y="7877"/>
                      </a:cubicBezTo>
                      <a:lnTo>
                        <a:pt x="900" y="8807"/>
                      </a:lnTo>
                      <a:cubicBezTo>
                        <a:pt x="991" y="8914"/>
                        <a:pt x="1022" y="8974"/>
                        <a:pt x="1128" y="9066"/>
                      </a:cubicBezTo>
                      <a:lnTo>
                        <a:pt x="2012" y="9066"/>
                      </a:lnTo>
                      <a:cubicBezTo>
                        <a:pt x="2134" y="8959"/>
                        <a:pt x="2210" y="8898"/>
                        <a:pt x="2317" y="8807"/>
                      </a:cubicBezTo>
                      <a:lnTo>
                        <a:pt x="2454" y="7877"/>
                      </a:lnTo>
                      <a:cubicBezTo>
                        <a:pt x="2363" y="7756"/>
                        <a:pt x="2317" y="7695"/>
                        <a:pt x="2225" y="7603"/>
                      </a:cubicBezTo>
                      <a:close/>
                      <a:moveTo>
                        <a:pt x="5775" y="7603"/>
                      </a:moveTo>
                      <a:cubicBezTo>
                        <a:pt x="5653" y="7725"/>
                        <a:pt x="5577" y="7771"/>
                        <a:pt x="5471" y="7877"/>
                      </a:cubicBezTo>
                      <a:lnTo>
                        <a:pt x="5334" y="8807"/>
                      </a:lnTo>
                      <a:cubicBezTo>
                        <a:pt x="5425" y="8914"/>
                        <a:pt x="5471" y="8974"/>
                        <a:pt x="5562" y="9066"/>
                      </a:cubicBezTo>
                      <a:lnTo>
                        <a:pt x="6461" y="9066"/>
                      </a:lnTo>
                      <a:cubicBezTo>
                        <a:pt x="6568" y="8959"/>
                        <a:pt x="6644" y="8898"/>
                        <a:pt x="6766" y="8807"/>
                      </a:cubicBezTo>
                      <a:lnTo>
                        <a:pt x="6888" y="7877"/>
                      </a:lnTo>
                      <a:cubicBezTo>
                        <a:pt x="6796" y="7756"/>
                        <a:pt x="6766" y="7695"/>
                        <a:pt x="6659" y="7603"/>
                      </a:cubicBezTo>
                      <a:close/>
                      <a:moveTo>
                        <a:pt x="7238" y="7603"/>
                      </a:moveTo>
                      <a:cubicBezTo>
                        <a:pt x="7116" y="7725"/>
                        <a:pt x="7040" y="7771"/>
                        <a:pt x="6933" y="7877"/>
                      </a:cubicBezTo>
                      <a:lnTo>
                        <a:pt x="6796" y="8807"/>
                      </a:lnTo>
                      <a:cubicBezTo>
                        <a:pt x="6888" y="8914"/>
                        <a:pt x="6933" y="8974"/>
                        <a:pt x="7025" y="9066"/>
                      </a:cubicBezTo>
                      <a:lnTo>
                        <a:pt x="7924" y="9066"/>
                      </a:lnTo>
                      <a:cubicBezTo>
                        <a:pt x="8030" y="8959"/>
                        <a:pt x="8106" y="8898"/>
                        <a:pt x="8228" y="8807"/>
                      </a:cubicBezTo>
                      <a:lnTo>
                        <a:pt x="8365" y="7877"/>
                      </a:lnTo>
                      <a:cubicBezTo>
                        <a:pt x="8259" y="7756"/>
                        <a:pt x="8228" y="7695"/>
                        <a:pt x="8137" y="7603"/>
                      </a:cubicBezTo>
                      <a:close/>
                      <a:moveTo>
                        <a:pt x="1128" y="9112"/>
                      </a:moveTo>
                      <a:cubicBezTo>
                        <a:pt x="1007" y="9218"/>
                        <a:pt x="930" y="9279"/>
                        <a:pt x="824" y="9371"/>
                      </a:cubicBezTo>
                      <a:lnTo>
                        <a:pt x="687" y="10315"/>
                      </a:lnTo>
                      <a:cubicBezTo>
                        <a:pt x="778" y="10422"/>
                        <a:pt x="824" y="10483"/>
                        <a:pt x="915" y="10574"/>
                      </a:cubicBezTo>
                      <a:lnTo>
                        <a:pt x="1814" y="10574"/>
                      </a:lnTo>
                      <a:cubicBezTo>
                        <a:pt x="1921" y="10468"/>
                        <a:pt x="1997" y="10407"/>
                        <a:pt x="2119" y="10315"/>
                      </a:cubicBezTo>
                      <a:lnTo>
                        <a:pt x="2241" y="9371"/>
                      </a:lnTo>
                      <a:cubicBezTo>
                        <a:pt x="2149" y="9264"/>
                        <a:pt x="2119" y="9203"/>
                        <a:pt x="2012" y="9112"/>
                      </a:cubicBezTo>
                      <a:close/>
                      <a:moveTo>
                        <a:pt x="2591" y="9112"/>
                      </a:moveTo>
                      <a:cubicBezTo>
                        <a:pt x="2469" y="9218"/>
                        <a:pt x="2393" y="9279"/>
                        <a:pt x="2286" y="9371"/>
                      </a:cubicBezTo>
                      <a:lnTo>
                        <a:pt x="2149" y="10315"/>
                      </a:lnTo>
                      <a:cubicBezTo>
                        <a:pt x="2241" y="10422"/>
                        <a:pt x="2286" y="10483"/>
                        <a:pt x="2378" y="10574"/>
                      </a:cubicBezTo>
                      <a:lnTo>
                        <a:pt x="3277" y="10574"/>
                      </a:lnTo>
                      <a:cubicBezTo>
                        <a:pt x="3383" y="10468"/>
                        <a:pt x="3460" y="10407"/>
                        <a:pt x="3581" y="10315"/>
                      </a:cubicBezTo>
                      <a:lnTo>
                        <a:pt x="3703" y="9371"/>
                      </a:lnTo>
                      <a:cubicBezTo>
                        <a:pt x="3612" y="9264"/>
                        <a:pt x="3581" y="9203"/>
                        <a:pt x="3475" y="9112"/>
                      </a:cubicBezTo>
                      <a:close/>
                      <a:moveTo>
                        <a:pt x="4054" y="9112"/>
                      </a:moveTo>
                      <a:cubicBezTo>
                        <a:pt x="3947" y="9218"/>
                        <a:pt x="3856" y="9279"/>
                        <a:pt x="3749" y="9371"/>
                      </a:cubicBezTo>
                      <a:lnTo>
                        <a:pt x="3612" y="10315"/>
                      </a:lnTo>
                      <a:cubicBezTo>
                        <a:pt x="3719" y="10422"/>
                        <a:pt x="3749" y="10483"/>
                        <a:pt x="3840" y="10574"/>
                      </a:cubicBezTo>
                      <a:lnTo>
                        <a:pt x="4739" y="10574"/>
                      </a:lnTo>
                      <a:cubicBezTo>
                        <a:pt x="4846" y="10468"/>
                        <a:pt x="4922" y="10407"/>
                        <a:pt x="5044" y="10315"/>
                      </a:cubicBezTo>
                      <a:lnTo>
                        <a:pt x="5181" y="9371"/>
                      </a:lnTo>
                      <a:cubicBezTo>
                        <a:pt x="5075" y="9264"/>
                        <a:pt x="5044" y="9203"/>
                        <a:pt x="4953" y="9112"/>
                      </a:cubicBezTo>
                      <a:close/>
                      <a:moveTo>
                        <a:pt x="8472" y="9112"/>
                      </a:moveTo>
                      <a:cubicBezTo>
                        <a:pt x="8365" y="9218"/>
                        <a:pt x="8289" y="9279"/>
                        <a:pt x="8167" y="9371"/>
                      </a:cubicBezTo>
                      <a:lnTo>
                        <a:pt x="8030" y="10300"/>
                      </a:lnTo>
                      <a:cubicBezTo>
                        <a:pt x="8137" y="10422"/>
                        <a:pt x="8167" y="10483"/>
                        <a:pt x="8259" y="10574"/>
                      </a:cubicBezTo>
                      <a:lnTo>
                        <a:pt x="9158" y="10574"/>
                      </a:lnTo>
                      <a:cubicBezTo>
                        <a:pt x="9280" y="10452"/>
                        <a:pt x="9356" y="10407"/>
                        <a:pt x="9462" y="10300"/>
                      </a:cubicBezTo>
                      <a:lnTo>
                        <a:pt x="9600" y="9371"/>
                      </a:lnTo>
                      <a:cubicBezTo>
                        <a:pt x="9508" y="9264"/>
                        <a:pt x="9462" y="9203"/>
                        <a:pt x="9371" y="9112"/>
                      </a:cubicBezTo>
                      <a:close/>
                      <a:moveTo>
                        <a:pt x="5547" y="9127"/>
                      </a:moveTo>
                      <a:cubicBezTo>
                        <a:pt x="5425" y="9249"/>
                        <a:pt x="5349" y="9294"/>
                        <a:pt x="5242" y="9401"/>
                      </a:cubicBezTo>
                      <a:lnTo>
                        <a:pt x="5105" y="10330"/>
                      </a:lnTo>
                      <a:cubicBezTo>
                        <a:pt x="5196" y="10437"/>
                        <a:pt x="5242" y="10498"/>
                        <a:pt x="5334" y="10589"/>
                      </a:cubicBezTo>
                      <a:lnTo>
                        <a:pt x="6232" y="10589"/>
                      </a:lnTo>
                      <a:cubicBezTo>
                        <a:pt x="6339" y="10483"/>
                        <a:pt x="6415" y="10422"/>
                        <a:pt x="6537" y="10330"/>
                      </a:cubicBezTo>
                      <a:lnTo>
                        <a:pt x="6659" y="9401"/>
                      </a:lnTo>
                      <a:cubicBezTo>
                        <a:pt x="6568" y="9279"/>
                        <a:pt x="6537" y="9218"/>
                        <a:pt x="6431" y="9127"/>
                      </a:cubicBezTo>
                      <a:close/>
                      <a:moveTo>
                        <a:pt x="7009" y="9127"/>
                      </a:moveTo>
                      <a:cubicBezTo>
                        <a:pt x="6888" y="9249"/>
                        <a:pt x="6811" y="9294"/>
                        <a:pt x="6705" y="9401"/>
                      </a:cubicBezTo>
                      <a:lnTo>
                        <a:pt x="6568" y="10330"/>
                      </a:lnTo>
                      <a:cubicBezTo>
                        <a:pt x="6659" y="10437"/>
                        <a:pt x="6705" y="10498"/>
                        <a:pt x="6796" y="10589"/>
                      </a:cubicBezTo>
                      <a:lnTo>
                        <a:pt x="7695" y="10589"/>
                      </a:lnTo>
                      <a:cubicBezTo>
                        <a:pt x="7802" y="10483"/>
                        <a:pt x="7878" y="10422"/>
                        <a:pt x="8000" y="10330"/>
                      </a:cubicBezTo>
                      <a:lnTo>
                        <a:pt x="8137" y="9401"/>
                      </a:lnTo>
                      <a:cubicBezTo>
                        <a:pt x="8030" y="9279"/>
                        <a:pt x="8000" y="9218"/>
                        <a:pt x="7908" y="9127"/>
                      </a:cubicBezTo>
                      <a:close/>
                      <a:moveTo>
                        <a:pt x="900" y="10635"/>
                      </a:moveTo>
                      <a:cubicBezTo>
                        <a:pt x="778" y="10742"/>
                        <a:pt x="702" y="10803"/>
                        <a:pt x="595" y="10894"/>
                      </a:cubicBezTo>
                      <a:lnTo>
                        <a:pt x="458" y="11839"/>
                      </a:lnTo>
                      <a:cubicBezTo>
                        <a:pt x="549" y="11945"/>
                        <a:pt x="595" y="12006"/>
                        <a:pt x="687" y="12098"/>
                      </a:cubicBezTo>
                      <a:lnTo>
                        <a:pt x="1570" y="12098"/>
                      </a:lnTo>
                      <a:cubicBezTo>
                        <a:pt x="1692" y="11991"/>
                        <a:pt x="1768" y="11930"/>
                        <a:pt x="1875" y="11839"/>
                      </a:cubicBezTo>
                      <a:lnTo>
                        <a:pt x="2012" y="10894"/>
                      </a:lnTo>
                      <a:cubicBezTo>
                        <a:pt x="1921" y="10788"/>
                        <a:pt x="1875" y="10727"/>
                        <a:pt x="1784" y="10635"/>
                      </a:cubicBezTo>
                      <a:close/>
                      <a:moveTo>
                        <a:pt x="2363" y="10635"/>
                      </a:moveTo>
                      <a:cubicBezTo>
                        <a:pt x="2241" y="10742"/>
                        <a:pt x="2164" y="10803"/>
                        <a:pt x="2058" y="10894"/>
                      </a:cubicBezTo>
                      <a:lnTo>
                        <a:pt x="1921" y="11839"/>
                      </a:lnTo>
                      <a:cubicBezTo>
                        <a:pt x="2012" y="11945"/>
                        <a:pt x="2058" y="12006"/>
                        <a:pt x="2149" y="12098"/>
                      </a:cubicBezTo>
                      <a:lnTo>
                        <a:pt x="3048" y="12098"/>
                      </a:lnTo>
                      <a:cubicBezTo>
                        <a:pt x="3155" y="11991"/>
                        <a:pt x="3231" y="11930"/>
                        <a:pt x="3353" y="11839"/>
                      </a:cubicBezTo>
                      <a:lnTo>
                        <a:pt x="3475" y="10894"/>
                      </a:lnTo>
                      <a:cubicBezTo>
                        <a:pt x="3383" y="10788"/>
                        <a:pt x="3353" y="10727"/>
                        <a:pt x="3246" y="10635"/>
                      </a:cubicBezTo>
                      <a:close/>
                      <a:moveTo>
                        <a:pt x="3825" y="10635"/>
                      </a:moveTo>
                      <a:cubicBezTo>
                        <a:pt x="3703" y="10742"/>
                        <a:pt x="3627" y="10803"/>
                        <a:pt x="3520" y="10894"/>
                      </a:cubicBezTo>
                      <a:lnTo>
                        <a:pt x="3383" y="11839"/>
                      </a:lnTo>
                      <a:cubicBezTo>
                        <a:pt x="3475" y="11945"/>
                        <a:pt x="3520" y="12006"/>
                        <a:pt x="3612" y="12098"/>
                      </a:cubicBezTo>
                      <a:lnTo>
                        <a:pt x="4511" y="12098"/>
                      </a:lnTo>
                      <a:cubicBezTo>
                        <a:pt x="4617" y="11991"/>
                        <a:pt x="4694" y="11930"/>
                        <a:pt x="4816" y="11839"/>
                      </a:cubicBezTo>
                      <a:lnTo>
                        <a:pt x="4953" y="10894"/>
                      </a:lnTo>
                      <a:cubicBezTo>
                        <a:pt x="4846" y="10788"/>
                        <a:pt x="4816" y="10727"/>
                        <a:pt x="4724" y="10635"/>
                      </a:cubicBezTo>
                      <a:close/>
                      <a:moveTo>
                        <a:pt x="6781" y="10635"/>
                      </a:moveTo>
                      <a:cubicBezTo>
                        <a:pt x="6659" y="10742"/>
                        <a:pt x="6583" y="10803"/>
                        <a:pt x="6476" y="10894"/>
                      </a:cubicBezTo>
                      <a:lnTo>
                        <a:pt x="6339" y="11824"/>
                      </a:lnTo>
                      <a:cubicBezTo>
                        <a:pt x="6431" y="11945"/>
                        <a:pt x="6476" y="12006"/>
                        <a:pt x="6568" y="12098"/>
                      </a:cubicBezTo>
                      <a:lnTo>
                        <a:pt x="7467" y="12098"/>
                      </a:lnTo>
                      <a:cubicBezTo>
                        <a:pt x="7573" y="11976"/>
                        <a:pt x="7649" y="11930"/>
                        <a:pt x="7771" y="11824"/>
                      </a:cubicBezTo>
                      <a:lnTo>
                        <a:pt x="7908" y="10894"/>
                      </a:lnTo>
                      <a:cubicBezTo>
                        <a:pt x="7802" y="10788"/>
                        <a:pt x="7771" y="10727"/>
                        <a:pt x="7680" y="10635"/>
                      </a:cubicBezTo>
                      <a:close/>
                      <a:moveTo>
                        <a:pt x="8244" y="10635"/>
                      </a:moveTo>
                      <a:cubicBezTo>
                        <a:pt x="8137" y="10742"/>
                        <a:pt x="8061" y="10803"/>
                        <a:pt x="7939" y="10894"/>
                      </a:cubicBezTo>
                      <a:lnTo>
                        <a:pt x="7802" y="11824"/>
                      </a:lnTo>
                      <a:cubicBezTo>
                        <a:pt x="7908" y="11945"/>
                        <a:pt x="7939" y="12006"/>
                        <a:pt x="8030" y="12098"/>
                      </a:cubicBezTo>
                      <a:lnTo>
                        <a:pt x="8929" y="12098"/>
                      </a:lnTo>
                      <a:cubicBezTo>
                        <a:pt x="9036" y="11976"/>
                        <a:pt x="9127" y="11930"/>
                        <a:pt x="9234" y="11824"/>
                      </a:cubicBezTo>
                      <a:lnTo>
                        <a:pt x="9371" y="10894"/>
                      </a:lnTo>
                      <a:cubicBezTo>
                        <a:pt x="9264" y="10788"/>
                        <a:pt x="9234" y="10727"/>
                        <a:pt x="9143" y="10635"/>
                      </a:cubicBezTo>
                      <a:close/>
                      <a:moveTo>
                        <a:pt x="5288" y="10650"/>
                      </a:moveTo>
                      <a:cubicBezTo>
                        <a:pt x="5181" y="10772"/>
                        <a:pt x="5105" y="10818"/>
                        <a:pt x="4983" y="10925"/>
                      </a:cubicBezTo>
                      <a:lnTo>
                        <a:pt x="4861" y="11854"/>
                      </a:lnTo>
                      <a:cubicBezTo>
                        <a:pt x="4953" y="11961"/>
                        <a:pt x="4983" y="12022"/>
                        <a:pt x="5090" y="12113"/>
                      </a:cubicBezTo>
                      <a:lnTo>
                        <a:pt x="5973" y="12113"/>
                      </a:lnTo>
                      <a:cubicBezTo>
                        <a:pt x="6095" y="12006"/>
                        <a:pt x="6172" y="11945"/>
                        <a:pt x="6278" y="11854"/>
                      </a:cubicBezTo>
                      <a:lnTo>
                        <a:pt x="6415" y="10925"/>
                      </a:lnTo>
                      <a:cubicBezTo>
                        <a:pt x="6324" y="10803"/>
                        <a:pt x="6278" y="10742"/>
                        <a:pt x="6187" y="10650"/>
                      </a:cubicBezTo>
                      <a:close/>
                      <a:moveTo>
                        <a:pt x="671" y="12159"/>
                      </a:moveTo>
                      <a:cubicBezTo>
                        <a:pt x="549" y="12265"/>
                        <a:pt x="473" y="12326"/>
                        <a:pt x="367" y="12418"/>
                      </a:cubicBezTo>
                      <a:lnTo>
                        <a:pt x="229" y="13362"/>
                      </a:lnTo>
                      <a:cubicBezTo>
                        <a:pt x="321" y="13469"/>
                        <a:pt x="367" y="13530"/>
                        <a:pt x="458" y="13621"/>
                      </a:cubicBezTo>
                      <a:lnTo>
                        <a:pt x="1357" y="13621"/>
                      </a:lnTo>
                      <a:cubicBezTo>
                        <a:pt x="1464" y="13515"/>
                        <a:pt x="1540" y="13454"/>
                        <a:pt x="1662" y="13362"/>
                      </a:cubicBezTo>
                      <a:lnTo>
                        <a:pt x="1784" y="12418"/>
                      </a:lnTo>
                      <a:cubicBezTo>
                        <a:pt x="1692" y="12311"/>
                        <a:pt x="1662" y="12250"/>
                        <a:pt x="1555" y="12159"/>
                      </a:cubicBezTo>
                      <a:close/>
                      <a:moveTo>
                        <a:pt x="2134" y="12159"/>
                      </a:moveTo>
                      <a:cubicBezTo>
                        <a:pt x="2012" y="12265"/>
                        <a:pt x="1936" y="12326"/>
                        <a:pt x="1829" y="12418"/>
                      </a:cubicBezTo>
                      <a:lnTo>
                        <a:pt x="1692" y="13362"/>
                      </a:lnTo>
                      <a:cubicBezTo>
                        <a:pt x="1784" y="13469"/>
                        <a:pt x="1829" y="13530"/>
                        <a:pt x="1921" y="13621"/>
                      </a:cubicBezTo>
                      <a:lnTo>
                        <a:pt x="2820" y="13621"/>
                      </a:lnTo>
                      <a:cubicBezTo>
                        <a:pt x="2926" y="13515"/>
                        <a:pt x="3002" y="13454"/>
                        <a:pt x="3124" y="13362"/>
                      </a:cubicBezTo>
                      <a:lnTo>
                        <a:pt x="3246" y="12418"/>
                      </a:lnTo>
                      <a:cubicBezTo>
                        <a:pt x="3155" y="12311"/>
                        <a:pt x="3124" y="12250"/>
                        <a:pt x="3018" y="12159"/>
                      </a:cubicBezTo>
                      <a:close/>
                      <a:moveTo>
                        <a:pt x="3597" y="12159"/>
                      </a:moveTo>
                      <a:cubicBezTo>
                        <a:pt x="3490" y="12265"/>
                        <a:pt x="3414" y="12326"/>
                        <a:pt x="3292" y="12418"/>
                      </a:cubicBezTo>
                      <a:lnTo>
                        <a:pt x="3155" y="13362"/>
                      </a:lnTo>
                      <a:cubicBezTo>
                        <a:pt x="3261" y="13469"/>
                        <a:pt x="3292" y="13530"/>
                        <a:pt x="3383" y="13621"/>
                      </a:cubicBezTo>
                      <a:lnTo>
                        <a:pt x="4282" y="13621"/>
                      </a:lnTo>
                      <a:cubicBezTo>
                        <a:pt x="4404" y="13515"/>
                        <a:pt x="4480" y="13454"/>
                        <a:pt x="4587" y="13362"/>
                      </a:cubicBezTo>
                      <a:lnTo>
                        <a:pt x="4724" y="12418"/>
                      </a:lnTo>
                      <a:cubicBezTo>
                        <a:pt x="4617" y="12311"/>
                        <a:pt x="4587" y="12250"/>
                        <a:pt x="4496" y="12159"/>
                      </a:cubicBezTo>
                      <a:close/>
                      <a:moveTo>
                        <a:pt x="5059" y="12159"/>
                      </a:moveTo>
                      <a:cubicBezTo>
                        <a:pt x="4953" y="12265"/>
                        <a:pt x="4876" y="12326"/>
                        <a:pt x="4755" y="12418"/>
                      </a:cubicBezTo>
                      <a:lnTo>
                        <a:pt x="4633" y="13362"/>
                      </a:lnTo>
                      <a:cubicBezTo>
                        <a:pt x="4724" y="13469"/>
                        <a:pt x="4755" y="13530"/>
                        <a:pt x="4861" y="13621"/>
                      </a:cubicBezTo>
                      <a:lnTo>
                        <a:pt x="5745" y="13621"/>
                      </a:lnTo>
                      <a:cubicBezTo>
                        <a:pt x="5867" y="13515"/>
                        <a:pt x="5943" y="13454"/>
                        <a:pt x="6050" y="13362"/>
                      </a:cubicBezTo>
                      <a:lnTo>
                        <a:pt x="6187" y="12418"/>
                      </a:lnTo>
                      <a:cubicBezTo>
                        <a:pt x="6095" y="12311"/>
                        <a:pt x="6050" y="12250"/>
                        <a:pt x="5958" y="12159"/>
                      </a:cubicBezTo>
                      <a:close/>
                      <a:moveTo>
                        <a:pt x="8015" y="12159"/>
                      </a:moveTo>
                      <a:cubicBezTo>
                        <a:pt x="7908" y="12265"/>
                        <a:pt x="7832" y="12326"/>
                        <a:pt x="7710" y="12418"/>
                      </a:cubicBezTo>
                      <a:lnTo>
                        <a:pt x="7573" y="13347"/>
                      </a:lnTo>
                      <a:cubicBezTo>
                        <a:pt x="7680" y="13469"/>
                        <a:pt x="7710" y="13530"/>
                        <a:pt x="7802" y="13621"/>
                      </a:cubicBezTo>
                      <a:lnTo>
                        <a:pt x="8701" y="13621"/>
                      </a:lnTo>
                      <a:cubicBezTo>
                        <a:pt x="8823" y="13500"/>
                        <a:pt x="8899" y="13454"/>
                        <a:pt x="9005" y="13347"/>
                      </a:cubicBezTo>
                      <a:lnTo>
                        <a:pt x="9143" y="12418"/>
                      </a:lnTo>
                      <a:cubicBezTo>
                        <a:pt x="9036" y="12311"/>
                        <a:pt x="9005" y="12250"/>
                        <a:pt x="8914" y="12159"/>
                      </a:cubicBezTo>
                      <a:close/>
                      <a:moveTo>
                        <a:pt x="6552" y="12174"/>
                      </a:moveTo>
                      <a:cubicBezTo>
                        <a:pt x="6431" y="12296"/>
                        <a:pt x="6354" y="12342"/>
                        <a:pt x="6248" y="12448"/>
                      </a:cubicBezTo>
                      <a:lnTo>
                        <a:pt x="6111" y="13378"/>
                      </a:lnTo>
                      <a:cubicBezTo>
                        <a:pt x="6202" y="13484"/>
                        <a:pt x="6248" y="13545"/>
                        <a:pt x="6339" y="13637"/>
                      </a:cubicBezTo>
                      <a:lnTo>
                        <a:pt x="7238" y="13637"/>
                      </a:lnTo>
                      <a:cubicBezTo>
                        <a:pt x="7345" y="13530"/>
                        <a:pt x="7421" y="13469"/>
                        <a:pt x="7543" y="13378"/>
                      </a:cubicBezTo>
                      <a:lnTo>
                        <a:pt x="7680" y="12448"/>
                      </a:lnTo>
                      <a:cubicBezTo>
                        <a:pt x="7573" y="12326"/>
                        <a:pt x="7543" y="12265"/>
                        <a:pt x="7451" y="12174"/>
                      </a:cubicBezTo>
                      <a:close/>
                      <a:moveTo>
                        <a:pt x="443" y="13667"/>
                      </a:moveTo>
                      <a:cubicBezTo>
                        <a:pt x="321" y="13774"/>
                        <a:pt x="245" y="13835"/>
                        <a:pt x="138" y="13926"/>
                      </a:cubicBezTo>
                      <a:lnTo>
                        <a:pt x="1" y="14856"/>
                      </a:lnTo>
                      <a:cubicBezTo>
                        <a:pt x="92" y="14977"/>
                        <a:pt x="138" y="15023"/>
                        <a:pt x="229" y="15130"/>
                      </a:cubicBezTo>
                      <a:lnTo>
                        <a:pt x="1128" y="15130"/>
                      </a:lnTo>
                      <a:cubicBezTo>
                        <a:pt x="1235" y="15008"/>
                        <a:pt x="1311" y="14947"/>
                        <a:pt x="1433" y="14856"/>
                      </a:cubicBezTo>
                      <a:lnTo>
                        <a:pt x="1555" y="13926"/>
                      </a:lnTo>
                      <a:cubicBezTo>
                        <a:pt x="1479" y="13835"/>
                        <a:pt x="1433" y="13774"/>
                        <a:pt x="1326" y="13667"/>
                      </a:cubicBezTo>
                      <a:close/>
                      <a:moveTo>
                        <a:pt x="1921" y="13667"/>
                      </a:moveTo>
                      <a:cubicBezTo>
                        <a:pt x="1814" y="13774"/>
                        <a:pt x="1738" y="13835"/>
                        <a:pt x="1616" y="13926"/>
                      </a:cubicBezTo>
                      <a:lnTo>
                        <a:pt x="1479" y="14856"/>
                      </a:lnTo>
                      <a:cubicBezTo>
                        <a:pt x="1585" y="14977"/>
                        <a:pt x="1616" y="15023"/>
                        <a:pt x="1707" y="15130"/>
                      </a:cubicBezTo>
                      <a:lnTo>
                        <a:pt x="2606" y="15130"/>
                      </a:lnTo>
                      <a:cubicBezTo>
                        <a:pt x="2713" y="15008"/>
                        <a:pt x="2804" y="14947"/>
                        <a:pt x="2911" y="14856"/>
                      </a:cubicBezTo>
                      <a:lnTo>
                        <a:pt x="3048" y="13926"/>
                      </a:lnTo>
                      <a:cubicBezTo>
                        <a:pt x="2957" y="13835"/>
                        <a:pt x="2896" y="13774"/>
                        <a:pt x="2820" y="13667"/>
                      </a:cubicBezTo>
                      <a:close/>
                      <a:moveTo>
                        <a:pt x="3383" y="13667"/>
                      </a:moveTo>
                      <a:cubicBezTo>
                        <a:pt x="3277" y="13774"/>
                        <a:pt x="3201" y="13835"/>
                        <a:pt x="3079" y="13926"/>
                      </a:cubicBezTo>
                      <a:lnTo>
                        <a:pt x="2957" y="14856"/>
                      </a:lnTo>
                      <a:cubicBezTo>
                        <a:pt x="3048" y="14977"/>
                        <a:pt x="3079" y="15023"/>
                        <a:pt x="3185" y="15130"/>
                      </a:cubicBezTo>
                      <a:lnTo>
                        <a:pt x="4069" y="15130"/>
                      </a:lnTo>
                      <a:cubicBezTo>
                        <a:pt x="4191" y="15008"/>
                        <a:pt x="4267" y="14947"/>
                        <a:pt x="4374" y="14856"/>
                      </a:cubicBezTo>
                      <a:lnTo>
                        <a:pt x="4511" y="13926"/>
                      </a:lnTo>
                      <a:cubicBezTo>
                        <a:pt x="4419" y="13835"/>
                        <a:pt x="4358" y="13774"/>
                        <a:pt x="4282" y="13667"/>
                      </a:cubicBezTo>
                      <a:close/>
                      <a:moveTo>
                        <a:pt x="4861" y="13682"/>
                      </a:moveTo>
                      <a:cubicBezTo>
                        <a:pt x="4739" y="13789"/>
                        <a:pt x="4663" y="13850"/>
                        <a:pt x="4557" y="13941"/>
                      </a:cubicBezTo>
                      <a:lnTo>
                        <a:pt x="4419" y="14871"/>
                      </a:lnTo>
                      <a:cubicBezTo>
                        <a:pt x="4511" y="14993"/>
                        <a:pt x="4557" y="15054"/>
                        <a:pt x="4648" y="15145"/>
                      </a:cubicBezTo>
                      <a:lnTo>
                        <a:pt x="5547" y="15145"/>
                      </a:lnTo>
                      <a:cubicBezTo>
                        <a:pt x="5653" y="15023"/>
                        <a:pt x="5730" y="14977"/>
                        <a:pt x="5852" y="14871"/>
                      </a:cubicBezTo>
                      <a:lnTo>
                        <a:pt x="5973" y="13941"/>
                      </a:lnTo>
                      <a:cubicBezTo>
                        <a:pt x="5882" y="13835"/>
                        <a:pt x="5852" y="13774"/>
                        <a:pt x="5745" y="13682"/>
                      </a:cubicBezTo>
                      <a:close/>
                      <a:moveTo>
                        <a:pt x="6324" y="13682"/>
                      </a:moveTo>
                      <a:cubicBezTo>
                        <a:pt x="6202" y="13789"/>
                        <a:pt x="6126" y="13850"/>
                        <a:pt x="6019" y="13941"/>
                      </a:cubicBezTo>
                      <a:lnTo>
                        <a:pt x="5882" y="14871"/>
                      </a:lnTo>
                      <a:cubicBezTo>
                        <a:pt x="5973" y="14993"/>
                        <a:pt x="6019" y="15054"/>
                        <a:pt x="6111" y="15145"/>
                      </a:cubicBezTo>
                      <a:lnTo>
                        <a:pt x="7009" y="15145"/>
                      </a:lnTo>
                      <a:cubicBezTo>
                        <a:pt x="7116" y="15023"/>
                        <a:pt x="7192" y="14977"/>
                        <a:pt x="7314" y="14871"/>
                      </a:cubicBezTo>
                      <a:lnTo>
                        <a:pt x="7451" y="13941"/>
                      </a:lnTo>
                      <a:cubicBezTo>
                        <a:pt x="7375" y="13835"/>
                        <a:pt x="7314" y="13774"/>
                        <a:pt x="7223" y="13682"/>
                      </a:cubicBezTo>
                      <a:close/>
                      <a:moveTo>
                        <a:pt x="7787" y="13682"/>
                      </a:moveTo>
                      <a:cubicBezTo>
                        <a:pt x="7680" y="13789"/>
                        <a:pt x="7604" y="13850"/>
                        <a:pt x="7482" y="13941"/>
                      </a:cubicBezTo>
                      <a:lnTo>
                        <a:pt x="7345" y="14871"/>
                      </a:lnTo>
                      <a:cubicBezTo>
                        <a:pt x="7451" y="14993"/>
                        <a:pt x="7482" y="15054"/>
                        <a:pt x="7573" y="15145"/>
                      </a:cubicBezTo>
                      <a:lnTo>
                        <a:pt x="8472" y="15145"/>
                      </a:lnTo>
                      <a:cubicBezTo>
                        <a:pt x="8594" y="15023"/>
                        <a:pt x="8670" y="14977"/>
                        <a:pt x="8777" y="14871"/>
                      </a:cubicBezTo>
                      <a:lnTo>
                        <a:pt x="8914" y="13941"/>
                      </a:lnTo>
                      <a:cubicBezTo>
                        <a:pt x="8823" y="13835"/>
                        <a:pt x="8777" y="13774"/>
                        <a:pt x="8685" y="1368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7" name="Google Shape;1397;p37"/>
              <p:cNvGrpSpPr/>
              <p:nvPr/>
            </p:nvGrpSpPr>
            <p:grpSpPr>
              <a:xfrm flipH="1">
                <a:off x="6112493" y="4438241"/>
                <a:ext cx="1431285" cy="555935"/>
                <a:chOff x="881390" y="1908328"/>
                <a:chExt cx="507746" cy="197217"/>
              </a:xfrm>
            </p:grpSpPr>
            <p:sp>
              <p:nvSpPr>
                <p:cNvPr id="1398" name="Google Shape;1398;p37"/>
                <p:cNvSpPr/>
                <p:nvPr/>
              </p:nvSpPr>
              <p:spPr>
                <a:xfrm>
                  <a:off x="1113583" y="1908328"/>
                  <a:ext cx="275553" cy="197217"/>
                </a:xfrm>
                <a:custGeom>
                  <a:rect b="b" l="l" r="r" t="t"/>
                  <a:pathLst>
                    <a:path extrusionOk="0" h="6445" w="9005">
                      <a:moveTo>
                        <a:pt x="0" y="0"/>
                      </a:moveTo>
                      <a:lnTo>
                        <a:pt x="0" y="6445"/>
                      </a:lnTo>
                      <a:lnTo>
                        <a:pt x="9005" y="6445"/>
                      </a:lnTo>
                      <a:lnTo>
                        <a:pt x="900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7"/>
                <p:cNvSpPr/>
                <p:nvPr/>
              </p:nvSpPr>
              <p:spPr>
                <a:xfrm>
                  <a:off x="982553" y="1908328"/>
                  <a:ext cx="261110" cy="197217"/>
                </a:xfrm>
                <a:custGeom>
                  <a:rect b="b" l="l" r="r" t="t"/>
                  <a:pathLst>
                    <a:path extrusionOk="0" h="6445" w="8533">
                      <a:moveTo>
                        <a:pt x="1" y="0"/>
                      </a:moveTo>
                      <a:lnTo>
                        <a:pt x="1" y="6445"/>
                      </a:lnTo>
                      <a:lnTo>
                        <a:pt x="8533" y="6445"/>
                      </a:lnTo>
                      <a:lnTo>
                        <a:pt x="85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7"/>
                <p:cNvSpPr/>
                <p:nvPr/>
              </p:nvSpPr>
              <p:spPr>
                <a:xfrm>
                  <a:off x="881390" y="1908328"/>
                  <a:ext cx="362763" cy="53642"/>
                </a:xfrm>
                <a:custGeom>
                  <a:rect b="b" l="l" r="r" t="t"/>
                  <a:pathLst>
                    <a:path extrusionOk="0" h="1753" w="11855">
                      <a:moveTo>
                        <a:pt x="3307" y="0"/>
                      </a:moveTo>
                      <a:lnTo>
                        <a:pt x="1" y="1752"/>
                      </a:lnTo>
                      <a:lnTo>
                        <a:pt x="10574" y="1752"/>
                      </a:lnTo>
                      <a:lnTo>
                        <a:pt x="1185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01" name="Google Shape;1401;p37"/>
            <p:cNvGrpSpPr/>
            <p:nvPr/>
          </p:nvGrpSpPr>
          <p:grpSpPr>
            <a:xfrm flipH="1">
              <a:off x="6628935" y="1133414"/>
              <a:ext cx="1867517" cy="3878724"/>
              <a:chOff x="617036" y="1313892"/>
              <a:chExt cx="381398" cy="792142"/>
            </a:xfrm>
          </p:grpSpPr>
          <p:sp>
            <p:nvSpPr>
              <p:cNvPr id="1402" name="Google Shape;1402;p37"/>
              <p:cNvSpPr/>
              <p:nvPr/>
            </p:nvSpPr>
            <p:spPr>
              <a:xfrm>
                <a:off x="721933" y="1661692"/>
                <a:ext cx="145962" cy="444343"/>
              </a:xfrm>
              <a:custGeom>
                <a:rect b="b" l="l" r="r" t="t"/>
                <a:pathLst>
                  <a:path extrusionOk="0" h="14521" w="4770">
                    <a:moveTo>
                      <a:pt x="1" y="0"/>
                    </a:moveTo>
                    <a:lnTo>
                      <a:pt x="458" y="1417"/>
                    </a:lnTo>
                    <a:cubicBezTo>
                      <a:pt x="1266" y="3931"/>
                      <a:pt x="1601" y="6658"/>
                      <a:pt x="1387" y="9355"/>
                    </a:cubicBezTo>
                    <a:cubicBezTo>
                      <a:pt x="1250" y="11122"/>
                      <a:pt x="1144" y="13012"/>
                      <a:pt x="1220" y="13972"/>
                    </a:cubicBezTo>
                    <a:cubicBezTo>
                      <a:pt x="1235" y="14276"/>
                      <a:pt x="1448" y="14520"/>
                      <a:pt x="1707" y="14520"/>
                    </a:cubicBezTo>
                    <a:lnTo>
                      <a:pt x="4389" y="14520"/>
                    </a:lnTo>
                    <a:cubicBezTo>
                      <a:pt x="4617" y="14520"/>
                      <a:pt x="4770" y="14215"/>
                      <a:pt x="4663" y="13972"/>
                    </a:cubicBezTo>
                    <a:cubicBezTo>
                      <a:pt x="4450" y="13530"/>
                      <a:pt x="3932" y="13012"/>
                      <a:pt x="3277" y="12936"/>
                    </a:cubicBezTo>
                    <a:cubicBezTo>
                      <a:pt x="3460" y="11199"/>
                      <a:pt x="3658" y="9416"/>
                      <a:pt x="3779" y="7984"/>
                    </a:cubicBezTo>
                    <a:cubicBezTo>
                      <a:pt x="3962" y="6217"/>
                      <a:pt x="3901" y="4419"/>
                      <a:pt x="3612" y="2667"/>
                    </a:cubicBezTo>
                    <a:lnTo>
                      <a:pt x="31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7"/>
              <p:cNvSpPr/>
              <p:nvPr/>
            </p:nvSpPr>
            <p:spPr>
              <a:xfrm>
                <a:off x="624044" y="1663069"/>
                <a:ext cx="127296" cy="442966"/>
              </a:xfrm>
              <a:custGeom>
                <a:rect b="b" l="l" r="r" t="t"/>
                <a:pathLst>
                  <a:path extrusionOk="0" h="14476" w="4160">
                    <a:moveTo>
                      <a:pt x="4053" y="1"/>
                    </a:moveTo>
                    <a:lnTo>
                      <a:pt x="1341" y="138"/>
                    </a:lnTo>
                    <a:cubicBezTo>
                      <a:pt x="1341" y="169"/>
                      <a:pt x="1387" y="1418"/>
                      <a:pt x="1448" y="2728"/>
                    </a:cubicBezTo>
                    <a:cubicBezTo>
                      <a:pt x="1524" y="4876"/>
                      <a:pt x="1341" y="7025"/>
                      <a:pt x="945" y="9127"/>
                    </a:cubicBezTo>
                    <a:lnTo>
                      <a:pt x="46" y="13698"/>
                    </a:lnTo>
                    <a:cubicBezTo>
                      <a:pt x="0" y="14094"/>
                      <a:pt x="259" y="14475"/>
                      <a:pt x="640" y="14475"/>
                    </a:cubicBezTo>
                    <a:lnTo>
                      <a:pt x="3627" y="14475"/>
                    </a:lnTo>
                    <a:cubicBezTo>
                      <a:pt x="3855" y="14475"/>
                      <a:pt x="4007" y="14231"/>
                      <a:pt x="3931" y="14003"/>
                    </a:cubicBezTo>
                    <a:cubicBezTo>
                      <a:pt x="3779" y="13500"/>
                      <a:pt x="3383" y="12784"/>
                      <a:pt x="2271" y="12784"/>
                    </a:cubicBezTo>
                    <a:cubicBezTo>
                      <a:pt x="2392" y="12433"/>
                      <a:pt x="2987" y="10712"/>
                      <a:pt x="3535" y="8990"/>
                    </a:cubicBezTo>
                    <a:cubicBezTo>
                      <a:pt x="4160" y="7070"/>
                      <a:pt x="4068" y="4876"/>
                      <a:pt x="4099" y="2835"/>
                    </a:cubicBezTo>
                    <a:cubicBezTo>
                      <a:pt x="4129" y="976"/>
                      <a:pt x="4053" y="1"/>
                      <a:pt x="405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7"/>
              <p:cNvSpPr/>
              <p:nvPr/>
            </p:nvSpPr>
            <p:spPr>
              <a:xfrm>
                <a:off x="617036" y="1651441"/>
                <a:ext cx="239200" cy="379532"/>
              </a:xfrm>
              <a:custGeom>
                <a:rect b="b" l="l" r="r" t="t"/>
                <a:pathLst>
                  <a:path extrusionOk="0" h="12403" w="7817">
                    <a:moveTo>
                      <a:pt x="6888" y="0"/>
                    </a:moveTo>
                    <a:lnTo>
                      <a:pt x="4374" y="366"/>
                    </a:lnTo>
                    <a:lnTo>
                      <a:pt x="4374" y="244"/>
                    </a:lnTo>
                    <a:lnTo>
                      <a:pt x="1357" y="381"/>
                    </a:lnTo>
                    <a:lnTo>
                      <a:pt x="1037" y="8426"/>
                    </a:lnTo>
                    <a:lnTo>
                      <a:pt x="1" y="12402"/>
                    </a:lnTo>
                    <a:lnTo>
                      <a:pt x="2911" y="12402"/>
                    </a:lnTo>
                    <a:lnTo>
                      <a:pt x="4374" y="8426"/>
                    </a:lnTo>
                    <a:lnTo>
                      <a:pt x="4374" y="4845"/>
                    </a:lnTo>
                    <a:lnTo>
                      <a:pt x="4892" y="8426"/>
                    </a:lnTo>
                    <a:lnTo>
                      <a:pt x="4145" y="12402"/>
                    </a:lnTo>
                    <a:lnTo>
                      <a:pt x="7086" y="12402"/>
                    </a:lnTo>
                    <a:lnTo>
                      <a:pt x="7817" y="8426"/>
                    </a:lnTo>
                    <a:lnTo>
                      <a:pt x="688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7"/>
              <p:cNvSpPr/>
              <p:nvPr/>
            </p:nvSpPr>
            <p:spPr>
              <a:xfrm>
                <a:off x="795618" y="1451041"/>
                <a:ext cx="148624" cy="132835"/>
              </a:xfrm>
              <a:custGeom>
                <a:rect b="b" l="l" r="r" t="t"/>
                <a:pathLst>
                  <a:path extrusionOk="0" h="4341" w="4857">
                    <a:moveTo>
                      <a:pt x="3841" y="1"/>
                    </a:moveTo>
                    <a:cubicBezTo>
                      <a:pt x="3736" y="1"/>
                      <a:pt x="3586" y="66"/>
                      <a:pt x="3428" y="241"/>
                    </a:cubicBezTo>
                    <a:cubicBezTo>
                      <a:pt x="3047" y="668"/>
                      <a:pt x="2941" y="1095"/>
                      <a:pt x="2941" y="1140"/>
                    </a:cubicBezTo>
                    <a:lnTo>
                      <a:pt x="1311" y="2085"/>
                    </a:lnTo>
                    <a:lnTo>
                      <a:pt x="442" y="2603"/>
                    </a:lnTo>
                    <a:lnTo>
                      <a:pt x="0" y="2892"/>
                    </a:lnTo>
                    <a:lnTo>
                      <a:pt x="0" y="3730"/>
                    </a:lnTo>
                    <a:lnTo>
                      <a:pt x="0" y="4066"/>
                    </a:lnTo>
                    <a:cubicBezTo>
                      <a:pt x="0" y="4229"/>
                      <a:pt x="124" y="4340"/>
                      <a:pt x="262" y="4340"/>
                    </a:cubicBezTo>
                    <a:cubicBezTo>
                      <a:pt x="291" y="4340"/>
                      <a:pt x="321" y="4335"/>
                      <a:pt x="351" y="4325"/>
                    </a:cubicBezTo>
                    <a:cubicBezTo>
                      <a:pt x="366" y="4325"/>
                      <a:pt x="381" y="4294"/>
                      <a:pt x="396" y="4279"/>
                    </a:cubicBezTo>
                    <a:lnTo>
                      <a:pt x="457" y="4248"/>
                    </a:lnTo>
                    <a:lnTo>
                      <a:pt x="518" y="4203"/>
                    </a:lnTo>
                    <a:cubicBezTo>
                      <a:pt x="1052" y="3868"/>
                      <a:pt x="1905" y="3334"/>
                      <a:pt x="2682" y="2816"/>
                    </a:cubicBezTo>
                    <a:lnTo>
                      <a:pt x="2773" y="2755"/>
                    </a:lnTo>
                    <a:cubicBezTo>
                      <a:pt x="3565" y="2253"/>
                      <a:pt x="4266" y="1811"/>
                      <a:pt x="4403" y="1719"/>
                    </a:cubicBezTo>
                    <a:cubicBezTo>
                      <a:pt x="4632" y="1552"/>
                      <a:pt x="4617" y="1460"/>
                      <a:pt x="4571" y="1399"/>
                    </a:cubicBezTo>
                    <a:cubicBezTo>
                      <a:pt x="4617" y="1384"/>
                      <a:pt x="4632" y="1354"/>
                      <a:pt x="4678" y="1308"/>
                    </a:cubicBezTo>
                    <a:cubicBezTo>
                      <a:pt x="4737" y="1170"/>
                      <a:pt x="4681" y="1134"/>
                      <a:pt x="4610" y="1134"/>
                    </a:cubicBezTo>
                    <a:cubicBezTo>
                      <a:pt x="4583" y="1134"/>
                      <a:pt x="4555" y="1139"/>
                      <a:pt x="4529" y="1146"/>
                    </a:cubicBezTo>
                    <a:lnTo>
                      <a:pt x="4529" y="1146"/>
                    </a:lnTo>
                    <a:cubicBezTo>
                      <a:pt x="4654" y="1104"/>
                      <a:pt x="4840" y="990"/>
                      <a:pt x="4784" y="851"/>
                    </a:cubicBezTo>
                    <a:cubicBezTo>
                      <a:pt x="4774" y="798"/>
                      <a:pt x="4734" y="782"/>
                      <a:pt x="4686" y="782"/>
                    </a:cubicBezTo>
                    <a:cubicBezTo>
                      <a:pt x="4664" y="782"/>
                      <a:pt x="4640" y="785"/>
                      <a:pt x="4617" y="790"/>
                    </a:cubicBezTo>
                    <a:cubicBezTo>
                      <a:pt x="4632" y="775"/>
                      <a:pt x="4662" y="759"/>
                      <a:pt x="4693" y="759"/>
                    </a:cubicBezTo>
                    <a:cubicBezTo>
                      <a:pt x="4857" y="650"/>
                      <a:pt x="4788" y="430"/>
                      <a:pt x="4618" y="430"/>
                    </a:cubicBezTo>
                    <a:cubicBezTo>
                      <a:pt x="4599" y="430"/>
                      <a:pt x="4578" y="433"/>
                      <a:pt x="4556" y="439"/>
                    </a:cubicBezTo>
                    <a:lnTo>
                      <a:pt x="3657" y="668"/>
                    </a:lnTo>
                    <a:cubicBezTo>
                      <a:pt x="3642" y="622"/>
                      <a:pt x="3596" y="485"/>
                      <a:pt x="3870" y="287"/>
                    </a:cubicBezTo>
                    <a:cubicBezTo>
                      <a:pt x="4054" y="149"/>
                      <a:pt x="4000" y="1"/>
                      <a:pt x="3841" y="1"/>
                    </a:cubicBezTo>
                    <a:close/>
                  </a:path>
                </a:pathLst>
              </a:custGeom>
              <a:solidFill>
                <a:srgbClr val="5E34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7"/>
              <p:cNvSpPr/>
              <p:nvPr/>
            </p:nvSpPr>
            <p:spPr>
              <a:xfrm>
                <a:off x="771842" y="1655143"/>
                <a:ext cx="62026" cy="30814"/>
              </a:xfrm>
              <a:custGeom>
                <a:rect b="b" l="l" r="r" t="t"/>
                <a:pathLst>
                  <a:path extrusionOk="0" h="1007" w="2027">
                    <a:moveTo>
                      <a:pt x="1874" y="1"/>
                    </a:moveTo>
                    <a:lnTo>
                      <a:pt x="0" y="245"/>
                    </a:lnTo>
                    <a:lnTo>
                      <a:pt x="2027" y="1007"/>
                    </a:lnTo>
                    <a:lnTo>
                      <a:pt x="18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7"/>
              <p:cNvSpPr/>
              <p:nvPr/>
            </p:nvSpPr>
            <p:spPr>
              <a:xfrm>
                <a:off x="633836" y="1426714"/>
                <a:ext cx="212150" cy="256459"/>
              </a:xfrm>
              <a:custGeom>
                <a:rect b="b" l="l" r="r" t="t"/>
                <a:pathLst>
                  <a:path extrusionOk="0" h="8381" w="6933">
                    <a:moveTo>
                      <a:pt x="2179" y="0"/>
                    </a:moveTo>
                    <a:cubicBezTo>
                      <a:pt x="2179" y="0"/>
                      <a:pt x="2057" y="46"/>
                      <a:pt x="1859" y="153"/>
                    </a:cubicBezTo>
                    <a:cubicBezTo>
                      <a:pt x="1417" y="351"/>
                      <a:pt x="686" y="762"/>
                      <a:pt x="397" y="1219"/>
                    </a:cubicBezTo>
                    <a:cubicBezTo>
                      <a:pt x="0" y="1874"/>
                      <a:pt x="716" y="8380"/>
                      <a:pt x="716" y="8380"/>
                    </a:cubicBezTo>
                    <a:lnTo>
                      <a:pt x="6933" y="8045"/>
                    </a:lnTo>
                    <a:cubicBezTo>
                      <a:pt x="6933" y="8045"/>
                      <a:pt x="5805" y="1554"/>
                      <a:pt x="4434" y="488"/>
                    </a:cubicBezTo>
                    <a:cubicBezTo>
                      <a:pt x="4358" y="427"/>
                      <a:pt x="4053" y="351"/>
                      <a:pt x="3687" y="275"/>
                    </a:cubicBezTo>
                    <a:cubicBezTo>
                      <a:pt x="3048" y="153"/>
                      <a:pt x="2179" y="0"/>
                      <a:pt x="2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7"/>
              <p:cNvSpPr/>
              <p:nvPr/>
            </p:nvSpPr>
            <p:spPr>
              <a:xfrm>
                <a:off x="688365" y="1426714"/>
                <a:ext cx="59731" cy="46634"/>
              </a:xfrm>
              <a:custGeom>
                <a:rect b="b" l="l" r="r" t="t"/>
                <a:pathLst>
                  <a:path extrusionOk="0" h="1524" w="1952">
                    <a:moveTo>
                      <a:pt x="397" y="0"/>
                    </a:moveTo>
                    <a:cubicBezTo>
                      <a:pt x="397" y="0"/>
                      <a:pt x="275" y="46"/>
                      <a:pt x="77" y="153"/>
                    </a:cubicBezTo>
                    <a:cubicBezTo>
                      <a:pt x="31" y="275"/>
                      <a:pt x="1" y="397"/>
                      <a:pt x="1" y="549"/>
                    </a:cubicBezTo>
                    <a:cubicBezTo>
                      <a:pt x="1" y="1082"/>
                      <a:pt x="443" y="1524"/>
                      <a:pt x="976" y="1524"/>
                    </a:cubicBezTo>
                    <a:cubicBezTo>
                      <a:pt x="1509" y="1524"/>
                      <a:pt x="1951" y="1082"/>
                      <a:pt x="1951" y="549"/>
                    </a:cubicBezTo>
                    <a:cubicBezTo>
                      <a:pt x="1951" y="457"/>
                      <a:pt x="1936" y="381"/>
                      <a:pt x="1905" y="275"/>
                    </a:cubicBezTo>
                    <a:cubicBezTo>
                      <a:pt x="1266" y="153"/>
                      <a:pt x="397" y="0"/>
                      <a:pt x="397" y="0"/>
                    </a:cubicBezTo>
                    <a:close/>
                  </a:path>
                </a:pathLst>
              </a:custGeom>
              <a:solidFill>
                <a:srgbClr val="5E34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7"/>
              <p:cNvSpPr/>
              <p:nvPr/>
            </p:nvSpPr>
            <p:spPr>
              <a:xfrm>
                <a:off x="687447" y="1430447"/>
                <a:ext cx="62516" cy="43850"/>
              </a:xfrm>
              <a:custGeom>
                <a:rect b="b" l="l" r="r" t="t"/>
                <a:pathLst>
                  <a:path extrusionOk="0" h="1433" w="2043">
                    <a:moveTo>
                      <a:pt x="92" y="0"/>
                    </a:moveTo>
                    <a:cubicBezTo>
                      <a:pt x="31" y="137"/>
                      <a:pt x="1" y="275"/>
                      <a:pt x="1" y="427"/>
                    </a:cubicBezTo>
                    <a:cubicBezTo>
                      <a:pt x="1" y="975"/>
                      <a:pt x="458" y="1432"/>
                      <a:pt x="1006" y="1432"/>
                    </a:cubicBezTo>
                    <a:cubicBezTo>
                      <a:pt x="1555" y="1432"/>
                      <a:pt x="2012" y="975"/>
                      <a:pt x="2042" y="427"/>
                    </a:cubicBezTo>
                    <a:cubicBezTo>
                      <a:pt x="2042" y="351"/>
                      <a:pt x="2012" y="244"/>
                      <a:pt x="1996" y="153"/>
                    </a:cubicBezTo>
                    <a:lnTo>
                      <a:pt x="1920" y="168"/>
                    </a:lnTo>
                    <a:cubicBezTo>
                      <a:pt x="1935" y="244"/>
                      <a:pt x="1966" y="351"/>
                      <a:pt x="1966" y="427"/>
                    </a:cubicBezTo>
                    <a:cubicBezTo>
                      <a:pt x="1966" y="930"/>
                      <a:pt x="1539" y="1356"/>
                      <a:pt x="1021" y="1356"/>
                    </a:cubicBezTo>
                    <a:cubicBezTo>
                      <a:pt x="519" y="1356"/>
                      <a:pt x="92" y="930"/>
                      <a:pt x="92" y="427"/>
                    </a:cubicBezTo>
                    <a:cubicBezTo>
                      <a:pt x="92" y="290"/>
                      <a:pt x="107" y="153"/>
                      <a:pt x="168" y="46"/>
                    </a:cubicBezTo>
                    <a:lnTo>
                      <a:pt x="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7"/>
              <p:cNvSpPr/>
              <p:nvPr/>
            </p:nvSpPr>
            <p:spPr>
              <a:xfrm>
                <a:off x="696780" y="1375429"/>
                <a:ext cx="44309" cy="94217"/>
              </a:xfrm>
              <a:custGeom>
                <a:rect b="b" l="l" r="r" t="t"/>
                <a:pathLst>
                  <a:path extrusionOk="0" h="3079" w="1448">
                    <a:moveTo>
                      <a:pt x="716" y="0"/>
                    </a:moveTo>
                    <a:cubicBezTo>
                      <a:pt x="533" y="0"/>
                      <a:pt x="335" y="77"/>
                      <a:pt x="198" y="198"/>
                    </a:cubicBezTo>
                    <a:cubicBezTo>
                      <a:pt x="76" y="336"/>
                      <a:pt x="0" y="534"/>
                      <a:pt x="0" y="717"/>
                    </a:cubicBezTo>
                    <a:lnTo>
                      <a:pt x="0" y="2362"/>
                    </a:lnTo>
                    <a:cubicBezTo>
                      <a:pt x="0" y="2758"/>
                      <a:pt x="320" y="3078"/>
                      <a:pt x="716" y="3078"/>
                    </a:cubicBezTo>
                    <a:cubicBezTo>
                      <a:pt x="1112" y="3078"/>
                      <a:pt x="1448" y="2758"/>
                      <a:pt x="1448" y="2347"/>
                    </a:cubicBezTo>
                    <a:lnTo>
                      <a:pt x="1448" y="717"/>
                    </a:lnTo>
                    <a:cubicBezTo>
                      <a:pt x="1448" y="320"/>
                      <a:pt x="1112" y="0"/>
                      <a:pt x="716" y="0"/>
                    </a:cubicBezTo>
                    <a:close/>
                  </a:path>
                </a:pathLst>
              </a:custGeom>
              <a:solidFill>
                <a:srgbClr val="5E34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7"/>
              <p:cNvSpPr/>
              <p:nvPr/>
            </p:nvSpPr>
            <p:spPr>
              <a:xfrm>
                <a:off x="698647" y="1345410"/>
                <a:ext cx="69952" cy="77143"/>
              </a:xfrm>
              <a:custGeom>
                <a:rect b="b" l="l" r="r" t="t"/>
                <a:pathLst>
                  <a:path extrusionOk="0" h="2521" w="2286">
                    <a:moveTo>
                      <a:pt x="953" y="0"/>
                    </a:moveTo>
                    <a:cubicBezTo>
                      <a:pt x="482" y="0"/>
                      <a:pt x="5" y="461"/>
                      <a:pt x="15" y="981"/>
                    </a:cubicBezTo>
                    <a:cubicBezTo>
                      <a:pt x="0" y="1606"/>
                      <a:pt x="351" y="2322"/>
                      <a:pt x="1006" y="2505"/>
                    </a:cubicBezTo>
                    <a:cubicBezTo>
                      <a:pt x="1049" y="2516"/>
                      <a:pt x="1102" y="2521"/>
                      <a:pt x="1161" y="2521"/>
                    </a:cubicBezTo>
                    <a:cubicBezTo>
                      <a:pt x="1520" y="2521"/>
                      <a:pt x="2111" y="2338"/>
                      <a:pt x="2164" y="2155"/>
                    </a:cubicBezTo>
                    <a:cubicBezTo>
                      <a:pt x="2286" y="1774"/>
                      <a:pt x="2027" y="1378"/>
                      <a:pt x="1874" y="1027"/>
                    </a:cubicBezTo>
                    <a:cubicBezTo>
                      <a:pt x="1768" y="783"/>
                      <a:pt x="1646" y="540"/>
                      <a:pt x="1524" y="296"/>
                    </a:cubicBezTo>
                    <a:cubicBezTo>
                      <a:pt x="1362" y="88"/>
                      <a:pt x="1158" y="0"/>
                      <a:pt x="953" y="0"/>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7"/>
              <p:cNvSpPr/>
              <p:nvPr/>
            </p:nvSpPr>
            <p:spPr>
              <a:xfrm>
                <a:off x="673463" y="1313892"/>
                <a:ext cx="96543" cy="88128"/>
              </a:xfrm>
              <a:custGeom>
                <a:rect b="b" l="l" r="r" t="t"/>
                <a:pathLst>
                  <a:path extrusionOk="0" h="2880" w="3155">
                    <a:moveTo>
                      <a:pt x="2348" y="0"/>
                    </a:moveTo>
                    <a:cubicBezTo>
                      <a:pt x="2321" y="0"/>
                      <a:pt x="2296" y="5"/>
                      <a:pt x="2271" y="16"/>
                    </a:cubicBezTo>
                    <a:cubicBezTo>
                      <a:pt x="2194" y="61"/>
                      <a:pt x="2149" y="153"/>
                      <a:pt x="2088" y="198"/>
                    </a:cubicBezTo>
                    <a:cubicBezTo>
                      <a:pt x="2048" y="232"/>
                      <a:pt x="1998" y="245"/>
                      <a:pt x="1947" y="245"/>
                    </a:cubicBezTo>
                    <a:cubicBezTo>
                      <a:pt x="1882" y="245"/>
                      <a:pt x="1812" y="224"/>
                      <a:pt x="1753" y="198"/>
                    </a:cubicBezTo>
                    <a:cubicBezTo>
                      <a:pt x="1661" y="140"/>
                      <a:pt x="1561" y="87"/>
                      <a:pt x="1467" y="87"/>
                    </a:cubicBezTo>
                    <a:cubicBezTo>
                      <a:pt x="1388" y="87"/>
                      <a:pt x="1312" y="125"/>
                      <a:pt x="1250" y="229"/>
                    </a:cubicBezTo>
                    <a:cubicBezTo>
                      <a:pt x="1186" y="366"/>
                      <a:pt x="1160" y="445"/>
                      <a:pt x="1068" y="445"/>
                    </a:cubicBezTo>
                    <a:cubicBezTo>
                      <a:pt x="1028" y="445"/>
                      <a:pt x="974" y="429"/>
                      <a:pt x="899" y="396"/>
                    </a:cubicBezTo>
                    <a:cubicBezTo>
                      <a:pt x="844" y="377"/>
                      <a:pt x="796" y="368"/>
                      <a:pt x="754" y="368"/>
                    </a:cubicBezTo>
                    <a:cubicBezTo>
                      <a:pt x="599" y="368"/>
                      <a:pt x="530" y="491"/>
                      <a:pt x="518" y="671"/>
                    </a:cubicBezTo>
                    <a:cubicBezTo>
                      <a:pt x="488" y="762"/>
                      <a:pt x="518" y="777"/>
                      <a:pt x="442" y="808"/>
                    </a:cubicBezTo>
                    <a:cubicBezTo>
                      <a:pt x="435" y="810"/>
                      <a:pt x="429" y="810"/>
                      <a:pt x="422" y="810"/>
                    </a:cubicBezTo>
                    <a:cubicBezTo>
                      <a:pt x="374" y="810"/>
                      <a:pt x="327" y="775"/>
                      <a:pt x="280" y="775"/>
                    </a:cubicBezTo>
                    <a:cubicBezTo>
                      <a:pt x="273" y="775"/>
                      <a:pt x="266" y="776"/>
                      <a:pt x="259" y="777"/>
                    </a:cubicBezTo>
                    <a:cubicBezTo>
                      <a:pt x="183" y="777"/>
                      <a:pt x="153" y="823"/>
                      <a:pt x="107" y="884"/>
                    </a:cubicBezTo>
                    <a:cubicBezTo>
                      <a:pt x="0" y="1052"/>
                      <a:pt x="168" y="1234"/>
                      <a:pt x="183" y="1417"/>
                    </a:cubicBezTo>
                    <a:cubicBezTo>
                      <a:pt x="229" y="1585"/>
                      <a:pt x="92" y="1631"/>
                      <a:pt x="92" y="1752"/>
                    </a:cubicBezTo>
                    <a:cubicBezTo>
                      <a:pt x="92" y="2042"/>
                      <a:pt x="412" y="2438"/>
                      <a:pt x="564" y="2651"/>
                    </a:cubicBezTo>
                    <a:cubicBezTo>
                      <a:pt x="595" y="2682"/>
                      <a:pt x="701" y="2880"/>
                      <a:pt x="762" y="2880"/>
                    </a:cubicBezTo>
                    <a:cubicBezTo>
                      <a:pt x="823" y="2865"/>
                      <a:pt x="854" y="2606"/>
                      <a:pt x="854" y="2560"/>
                    </a:cubicBezTo>
                    <a:cubicBezTo>
                      <a:pt x="854" y="2453"/>
                      <a:pt x="838" y="2377"/>
                      <a:pt x="793" y="2286"/>
                    </a:cubicBezTo>
                    <a:cubicBezTo>
                      <a:pt x="747" y="2179"/>
                      <a:pt x="671" y="2042"/>
                      <a:pt x="823" y="1996"/>
                    </a:cubicBezTo>
                    <a:cubicBezTo>
                      <a:pt x="837" y="1992"/>
                      <a:pt x="853" y="1991"/>
                      <a:pt x="869" y="1991"/>
                    </a:cubicBezTo>
                    <a:cubicBezTo>
                      <a:pt x="945" y="1991"/>
                      <a:pt x="1044" y="2024"/>
                      <a:pt x="1124" y="2024"/>
                    </a:cubicBezTo>
                    <a:cubicBezTo>
                      <a:pt x="1161" y="2024"/>
                      <a:pt x="1194" y="2017"/>
                      <a:pt x="1219" y="1996"/>
                    </a:cubicBezTo>
                    <a:cubicBezTo>
                      <a:pt x="1326" y="1920"/>
                      <a:pt x="1174" y="1737"/>
                      <a:pt x="1235" y="1615"/>
                    </a:cubicBezTo>
                    <a:cubicBezTo>
                      <a:pt x="1295" y="1463"/>
                      <a:pt x="1478" y="1356"/>
                      <a:pt x="1615" y="1295"/>
                    </a:cubicBezTo>
                    <a:cubicBezTo>
                      <a:pt x="1748" y="1239"/>
                      <a:pt x="1886" y="1170"/>
                      <a:pt x="2016" y="1170"/>
                    </a:cubicBezTo>
                    <a:cubicBezTo>
                      <a:pt x="2095" y="1170"/>
                      <a:pt x="2171" y="1196"/>
                      <a:pt x="2240" y="1265"/>
                    </a:cubicBezTo>
                    <a:cubicBezTo>
                      <a:pt x="2311" y="1336"/>
                      <a:pt x="2476" y="1728"/>
                      <a:pt x="2684" y="1728"/>
                    </a:cubicBezTo>
                    <a:cubicBezTo>
                      <a:pt x="2699" y="1728"/>
                      <a:pt x="2713" y="1726"/>
                      <a:pt x="2728" y="1722"/>
                    </a:cubicBezTo>
                    <a:cubicBezTo>
                      <a:pt x="3154" y="1600"/>
                      <a:pt x="3032" y="732"/>
                      <a:pt x="2773" y="320"/>
                    </a:cubicBezTo>
                    <a:cubicBezTo>
                      <a:pt x="2694" y="189"/>
                      <a:pt x="2513" y="0"/>
                      <a:pt x="23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37"/>
              <p:cNvSpPr/>
              <p:nvPr/>
            </p:nvSpPr>
            <p:spPr>
              <a:xfrm>
                <a:off x="745740" y="1368329"/>
                <a:ext cx="4223" cy="4559"/>
              </a:xfrm>
              <a:custGeom>
                <a:rect b="b" l="l" r="r" t="t"/>
                <a:pathLst>
                  <a:path extrusionOk="0" h="149" w="138">
                    <a:moveTo>
                      <a:pt x="69" y="0"/>
                    </a:moveTo>
                    <a:cubicBezTo>
                      <a:pt x="34" y="0"/>
                      <a:pt x="0" y="27"/>
                      <a:pt x="0" y="80"/>
                    </a:cubicBezTo>
                    <a:cubicBezTo>
                      <a:pt x="0" y="126"/>
                      <a:pt x="34" y="149"/>
                      <a:pt x="69" y="149"/>
                    </a:cubicBezTo>
                    <a:cubicBezTo>
                      <a:pt x="103" y="149"/>
                      <a:pt x="137" y="126"/>
                      <a:pt x="137" y="80"/>
                    </a:cubicBezTo>
                    <a:cubicBezTo>
                      <a:pt x="137" y="27"/>
                      <a:pt x="103" y="0"/>
                      <a:pt x="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37"/>
              <p:cNvSpPr/>
              <p:nvPr/>
            </p:nvSpPr>
            <p:spPr>
              <a:xfrm>
                <a:off x="727533" y="1371940"/>
                <a:ext cx="4223" cy="4223"/>
              </a:xfrm>
              <a:custGeom>
                <a:rect b="b" l="l" r="r" t="t"/>
                <a:pathLst>
                  <a:path extrusionOk="0" h="138" w="138">
                    <a:moveTo>
                      <a:pt x="69" y="0"/>
                    </a:moveTo>
                    <a:cubicBezTo>
                      <a:pt x="35" y="0"/>
                      <a:pt x="1" y="23"/>
                      <a:pt x="1" y="69"/>
                    </a:cubicBezTo>
                    <a:cubicBezTo>
                      <a:pt x="1" y="114"/>
                      <a:pt x="35" y="137"/>
                      <a:pt x="69" y="137"/>
                    </a:cubicBezTo>
                    <a:cubicBezTo>
                      <a:pt x="104" y="137"/>
                      <a:pt x="138" y="114"/>
                      <a:pt x="138" y="69"/>
                    </a:cubicBezTo>
                    <a:cubicBezTo>
                      <a:pt x="138" y="23"/>
                      <a:pt x="104" y="0"/>
                      <a:pt x="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7"/>
              <p:cNvSpPr/>
              <p:nvPr/>
            </p:nvSpPr>
            <p:spPr>
              <a:xfrm>
                <a:off x="729430" y="1392748"/>
                <a:ext cx="13066" cy="8293"/>
              </a:xfrm>
              <a:custGeom>
                <a:rect b="b" l="l" r="r" t="t"/>
                <a:pathLst>
                  <a:path extrusionOk="0" h="271" w="427">
                    <a:moveTo>
                      <a:pt x="116" y="1"/>
                    </a:moveTo>
                    <a:cubicBezTo>
                      <a:pt x="54" y="1"/>
                      <a:pt x="1" y="112"/>
                      <a:pt x="61" y="196"/>
                    </a:cubicBezTo>
                    <a:cubicBezTo>
                      <a:pt x="88" y="242"/>
                      <a:pt x="148" y="271"/>
                      <a:pt x="217" y="271"/>
                    </a:cubicBezTo>
                    <a:cubicBezTo>
                      <a:pt x="265" y="271"/>
                      <a:pt x="316" y="257"/>
                      <a:pt x="365" y="227"/>
                    </a:cubicBezTo>
                    <a:lnTo>
                      <a:pt x="411" y="166"/>
                    </a:lnTo>
                    <a:cubicBezTo>
                      <a:pt x="426" y="135"/>
                      <a:pt x="411" y="90"/>
                      <a:pt x="381" y="90"/>
                    </a:cubicBezTo>
                    <a:cubicBezTo>
                      <a:pt x="320" y="90"/>
                      <a:pt x="228" y="74"/>
                      <a:pt x="167" y="29"/>
                    </a:cubicBezTo>
                    <a:cubicBezTo>
                      <a:pt x="151" y="9"/>
                      <a:pt x="133" y="1"/>
                      <a:pt x="11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37"/>
              <p:cNvSpPr/>
              <p:nvPr/>
            </p:nvSpPr>
            <p:spPr>
              <a:xfrm>
                <a:off x="685213" y="1373072"/>
                <a:ext cx="24908" cy="19768"/>
              </a:xfrm>
              <a:custGeom>
                <a:rect b="b" l="l" r="r" t="t"/>
                <a:pathLst>
                  <a:path extrusionOk="0" h="646" w="814">
                    <a:moveTo>
                      <a:pt x="367" y="1"/>
                    </a:moveTo>
                    <a:cubicBezTo>
                      <a:pt x="169" y="1"/>
                      <a:pt x="0" y="216"/>
                      <a:pt x="165" y="474"/>
                    </a:cubicBezTo>
                    <a:cubicBezTo>
                      <a:pt x="243" y="595"/>
                      <a:pt x="346" y="645"/>
                      <a:pt x="441" y="645"/>
                    </a:cubicBezTo>
                    <a:cubicBezTo>
                      <a:pt x="644" y="645"/>
                      <a:pt x="814" y="418"/>
                      <a:pt x="637" y="169"/>
                    </a:cubicBezTo>
                    <a:cubicBezTo>
                      <a:pt x="563" y="50"/>
                      <a:pt x="462" y="1"/>
                      <a:pt x="367" y="1"/>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37"/>
              <p:cNvSpPr/>
              <p:nvPr/>
            </p:nvSpPr>
            <p:spPr>
              <a:xfrm>
                <a:off x="692098" y="1375796"/>
                <a:ext cx="7956" cy="11781"/>
              </a:xfrm>
              <a:custGeom>
                <a:rect b="b" l="l" r="r" t="t"/>
                <a:pathLst>
                  <a:path extrusionOk="0" h="385" w="260">
                    <a:moveTo>
                      <a:pt x="156" y="0"/>
                    </a:moveTo>
                    <a:cubicBezTo>
                      <a:pt x="126" y="0"/>
                      <a:pt x="55" y="38"/>
                      <a:pt x="16" y="141"/>
                    </a:cubicBezTo>
                    <a:cubicBezTo>
                      <a:pt x="1" y="171"/>
                      <a:pt x="16" y="232"/>
                      <a:pt x="31" y="247"/>
                    </a:cubicBezTo>
                    <a:cubicBezTo>
                      <a:pt x="62" y="293"/>
                      <a:pt x="108" y="308"/>
                      <a:pt x="153" y="324"/>
                    </a:cubicBezTo>
                    <a:cubicBezTo>
                      <a:pt x="184" y="324"/>
                      <a:pt x="229" y="339"/>
                      <a:pt x="260" y="385"/>
                    </a:cubicBezTo>
                    <a:cubicBezTo>
                      <a:pt x="245" y="324"/>
                      <a:pt x="214" y="293"/>
                      <a:pt x="153" y="293"/>
                    </a:cubicBezTo>
                    <a:cubicBezTo>
                      <a:pt x="108" y="293"/>
                      <a:pt x="77" y="263"/>
                      <a:pt x="62" y="232"/>
                    </a:cubicBezTo>
                    <a:cubicBezTo>
                      <a:pt x="31" y="186"/>
                      <a:pt x="31" y="171"/>
                      <a:pt x="31" y="141"/>
                    </a:cubicBezTo>
                    <a:cubicBezTo>
                      <a:pt x="77" y="34"/>
                      <a:pt x="168" y="4"/>
                      <a:pt x="168" y="4"/>
                    </a:cubicBezTo>
                    <a:cubicBezTo>
                      <a:pt x="166" y="1"/>
                      <a:pt x="162"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37"/>
              <p:cNvSpPr/>
              <p:nvPr/>
            </p:nvSpPr>
            <p:spPr>
              <a:xfrm>
                <a:off x="741058" y="1370349"/>
                <a:ext cx="10190" cy="18176"/>
              </a:xfrm>
              <a:custGeom>
                <a:rect b="b" l="l" r="r" t="t"/>
                <a:pathLst>
                  <a:path extrusionOk="0" h="594" w="333">
                    <a:moveTo>
                      <a:pt x="20" y="1"/>
                    </a:moveTo>
                    <a:cubicBezTo>
                      <a:pt x="18" y="1"/>
                      <a:pt x="16" y="4"/>
                      <a:pt x="16" y="14"/>
                    </a:cubicBezTo>
                    <a:cubicBezTo>
                      <a:pt x="16" y="14"/>
                      <a:pt x="1" y="29"/>
                      <a:pt x="16" y="29"/>
                    </a:cubicBezTo>
                    <a:lnTo>
                      <a:pt x="153" y="319"/>
                    </a:lnTo>
                    <a:cubicBezTo>
                      <a:pt x="165" y="319"/>
                      <a:pt x="246" y="319"/>
                      <a:pt x="292" y="359"/>
                    </a:cubicBezTo>
                    <a:lnTo>
                      <a:pt x="292" y="359"/>
                    </a:lnTo>
                    <a:cubicBezTo>
                      <a:pt x="256" y="312"/>
                      <a:pt x="197" y="288"/>
                      <a:pt x="153" y="288"/>
                    </a:cubicBezTo>
                    <a:lnTo>
                      <a:pt x="31" y="14"/>
                    </a:lnTo>
                    <a:cubicBezTo>
                      <a:pt x="31" y="14"/>
                      <a:pt x="24" y="1"/>
                      <a:pt x="20" y="1"/>
                    </a:cubicBezTo>
                    <a:close/>
                    <a:moveTo>
                      <a:pt x="292" y="359"/>
                    </a:moveTo>
                    <a:cubicBezTo>
                      <a:pt x="306" y="377"/>
                      <a:pt x="316" y="400"/>
                      <a:pt x="321" y="425"/>
                    </a:cubicBezTo>
                    <a:cubicBezTo>
                      <a:pt x="321" y="427"/>
                      <a:pt x="321" y="428"/>
                      <a:pt x="321" y="429"/>
                    </a:cubicBezTo>
                    <a:lnTo>
                      <a:pt x="321" y="429"/>
                    </a:lnTo>
                    <a:cubicBezTo>
                      <a:pt x="322" y="423"/>
                      <a:pt x="322" y="417"/>
                      <a:pt x="321" y="410"/>
                    </a:cubicBezTo>
                    <a:cubicBezTo>
                      <a:pt x="317" y="388"/>
                      <a:pt x="306" y="371"/>
                      <a:pt x="292" y="359"/>
                    </a:cubicBezTo>
                    <a:close/>
                    <a:moveTo>
                      <a:pt x="321" y="429"/>
                    </a:moveTo>
                    <a:cubicBezTo>
                      <a:pt x="311" y="508"/>
                      <a:pt x="153" y="547"/>
                      <a:pt x="153" y="547"/>
                    </a:cubicBezTo>
                    <a:lnTo>
                      <a:pt x="138" y="563"/>
                    </a:lnTo>
                    <a:cubicBezTo>
                      <a:pt x="138" y="563"/>
                      <a:pt x="138" y="578"/>
                      <a:pt x="153" y="578"/>
                    </a:cubicBezTo>
                    <a:cubicBezTo>
                      <a:pt x="107" y="593"/>
                      <a:pt x="138" y="593"/>
                      <a:pt x="138" y="593"/>
                    </a:cubicBezTo>
                    <a:cubicBezTo>
                      <a:pt x="183" y="578"/>
                      <a:pt x="333" y="548"/>
                      <a:pt x="321" y="4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37"/>
              <p:cNvSpPr/>
              <p:nvPr/>
            </p:nvSpPr>
            <p:spPr>
              <a:xfrm>
                <a:off x="875790" y="1413189"/>
                <a:ext cx="122645" cy="165087"/>
              </a:xfrm>
              <a:custGeom>
                <a:rect b="b" l="l" r="r" t="t"/>
                <a:pathLst>
                  <a:path extrusionOk="0" h="5395" w="4008">
                    <a:moveTo>
                      <a:pt x="1555" y="1"/>
                    </a:moveTo>
                    <a:lnTo>
                      <a:pt x="763" y="2926"/>
                    </a:lnTo>
                    <a:lnTo>
                      <a:pt x="1" y="3916"/>
                    </a:lnTo>
                    <a:lnTo>
                      <a:pt x="2393" y="5394"/>
                    </a:lnTo>
                    <a:lnTo>
                      <a:pt x="3307" y="4404"/>
                    </a:lnTo>
                    <a:lnTo>
                      <a:pt x="4008" y="1128"/>
                    </a:lnTo>
                    <a:lnTo>
                      <a:pt x="155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37"/>
              <p:cNvSpPr/>
              <p:nvPr/>
            </p:nvSpPr>
            <p:spPr>
              <a:xfrm>
                <a:off x="889774" y="1450505"/>
                <a:ext cx="29804" cy="23868"/>
              </a:xfrm>
              <a:custGeom>
                <a:rect b="b" l="l" r="r" t="t"/>
                <a:pathLst>
                  <a:path extrusionOk="0" h="780" w="974">
                    <a:moveTo>
                      <a:pt x="778" y="0"/>
                    </a:moveTo>
                    <a:cubicBezTo>
                      <a:pt x="673" y="0"/>
                      <a:pt x="519" y="66"/>
                      <a:pt x="351" y="246"/>
                    </a:cubicBezTo>
                    <a:cubicBezTo>
                      <a:pt x="184" y="429"/>
                      <a:pt x="77" y="627"/>
                      <a:pt x="1" y="779"/>
                    </a:cubicBezTo>
                    <a:lnTo>
                      <a:pt x="306" y="779"/>
                    </a:lnTo>
                    <a:cubicBezTo>
                      <a:pt x="397" y="779"/>
                      <a:pt x="473" y="734"/>
                      <a:pt x="534" y="688"/>
                    </a:cubicBezTo>
                    <a:lnTo>
                      <a:pt x="565" y="642"/>
                    </a:lnTo>
                    <a:cubicBezTo>
                      <a:pt x="549" y="581"/>
                      <a:pt x="565" y="475"/>
                      <a:pt x="793" y="277"/>
                    </a:cubicBezTo>
                    <a:cubicBezTo>
                      <a:pt x="974" y="141"/>
                      <a:pt x="930" y="0"/>
                      <a:pt x="778" y="0"/>
                    </a:cubicBezTo>
                    <a:close/>
                  </a:path>
                </a:pathLst>
              </a:custGeom>
              <a:solidFill>
                <a:srgbClr val="5E34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7"/>
              <p:cNvSpPr/>
              <p:nvPr/>
            </p:nvSpPr>
            <p:spPr>
              <a:xfrm>
                <a:off x="829645" y="1466341"/>
                <a:ext cx="7956" cy="17748"/>
              </a:xfrm>
              <a:custGeom>
                <a:rect b="b" l="l" r="r" t="t"/>
                <a:pathLst>
                  <a:path extrusionOk="0" h="580" w="260">
                    <a:moveTo>
                      <a:pt x="77" y="0"/>
                    </a:moveTo>
                    <a:cubicBezTo>
                      <a:pt x="77" y="16"/>
                      <a:pt x="0" y="427"/>
                      <a:pt x="0" y="457"/>
                    </a:cubicBezTo>
                    <a:cubicBezTo>
                      <a:pt x="0" y="473"/>
                      <a:pt x="77" y="579"/>
                      <a:pt x="77" y="579"/>
                    </a:cubicBezTo>
                    <a:lnTo>
                      <a:pt x="183" y="579"/>
                    </a:lnTo>
                    <a:lnTo>
                      <a:pt x="259" y="457"/>
                    </a:lnTo>
                    <a:lnTo>
                      <a:pt x="18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37"/>
              <p:cNvSpPr/>
              <p:nvPr/>
            </p:nvSpPr>
            <p:spPr>
              <a:xfrm>
                <a:off x="831053" y="1480325"/>
                <a:ext cx="5630" cy="73685"/>
              </a:xfrm>
              <a:custGeom>
                <a:rect b="b" l="l" r="r" t="t"/>
                <a:pathLst>
                  <a:path extrusionOk="0" h="2408" w="184">
                    <a:moveTo>
                      <a:pt x="0" y="0"/>
                    </a:moveTo>
                    <a:lnTo>
                      <a:pt x="0" y="2408"/>
                    </a:lnTo>
                    <a:lnTo>
                      <a:pt x="183" y="2408"/>
                    </a:lnTo>
                    <a:lnTo>
                      <a:pt x="18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37"/>
              <p:cNvSpPr/>
              <p:nvPr/>
            </p:nvSpPr>
            <p:spPr>
              <a:xfrm>
                <a:off x="823586" y="1537211"/>
                <a:ext cx="20074" cy="45716"/>
              </a:xfrm>
              <a:custGeom>
                <a:rect b="b" l="l" r="r" t="t"/>
                <a:pathLst>
                  <a:path extrusionOk="0" h="1494" w="656">
                    <a:moveTo>
                      <a:pt x="183" y="0"/>
                    </a:moveTo>
                    <a:cubicBezTo>
                      <a:pt x="153" y="46"/>
                      <a:pt x="0" y="1128"/>
                      <a:pt x="0" y="1158"/>
                    </a:cubicBezTo>
                    <a:cubicBezTo>
                      <a:pt x="0" y="1189"/>
                      <a:pt x="183" y="1493"/>
                      <a:pt x="183" y="1493"/>
                    </a:cubicBezTo>
                    <a:lnTo>
                      <a:pt x="488" y="1493"/>
                    </a:lnTo>
                    <a:lnTo>
                      <a:pt x="656" y="1158"/>
                    </a:lnTo>
                    <a:lnTo>
                      <a:pt x="45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37"/>
              <p:cNvSpPr/>
              <p:nvPr/>
            </p:nvSpPr>
            <p:spPr>
              <a:xfrm>
                <a:off x="645953" y="1471513"/>
                <a:ext cx="213557" cy="168820"/>
              </a:xfrm>
              <a:custGeom>
                <a:rect b="b" l="l" r="r" t="t"/>
                <a:pathLst>
                  <a:path extrusionOk="0" h="5517" w="6979">
                    <a:moveTo>
                      <a:pt x="773" y="1"/>
                    </a:moveTo>
                    <a:cubicBezTo>
                      <a:pt x="704" y="1"/>
                      <a:pt x="633" y="10"/>
                      <a:pt x="564" y="29"/>
                    </a:cubicBezTo>
                    <a:cubicBezTo>
                      <a:pt x="229" y="121"/>
                      <a:pt x="1" y="471"/>
                      <a:pt x="1" y="791"/>
                    </a:cubicBezTo>
                    <a:cubicBezTo>
                      <a:pt x="1" y="837"/>
                      <a:pt x="1" y="883"/>
                      <a:pt x="16" y="928"/>
                    </a:cubicBezTo>
                    <a:lnTo>
                      <a:pt x="762" y="4844"/>
                    </a:lnTo>
                    <a:cubicBezTo>
                      <a:pt x="842" y="5244"/>
                      <a:pt x="1179" y="5516"/>
                      <a:pt x="1548" y="5516"/>
                    </a:cubicBezTo>
                    <a:cubicBezTo>
                      <a:pt x="1601" y="5516"/>
                      <a:pt x="1654" y="5511"/>
                      <a:pt x="1707" y="5499"/>
                    </a:cubicBezTo>
                    <a:cubicBezTo>
                      <a:pt x="1737" y="5499"/>
                      <a:pt x="1768" y="5499"/>
                      <a:pt x="1783" y="5484"/>
                    </a:cubicBezTo>
                    <a:cubicBezTo>
                      <a:pt x="2956" y="5103"/>
                      <a:pt x="5638" y="4204"/>
                      <a:pt x="6186" y="4052"/>
                    </a:cubicBezTo>
                    <a:cubicBezTo>
                      <a:pt x="6796" y="3884"/>
                      <a:pt x="6704" y="3747"/>
                      <a:pt x="6704" y="3747"/>
                    </a:cubicBezTo>
                    <a:cubicBezTo>
                      <a:pt x="6933" y="3595"/>
                      <a:pt x="6704" y="3427"/>
                      <a:pt x="6704" y="3427"/>
                    </a:cubicBezTo>
                    <a:lnTo>
                      <a:pt x="6704" y="3427"/>
                    </a:lnTo>
                    <a:cubicBezTo>
                      <a:pt x="6704" y="3427"/>
                      <a:pt x="6713" y="3429"/>
                      <a:pt x="6727" y="3429"/>
                    </a:cubicBezTo>
                    <a:cubicBezTo>
                      <a:pt x="6777" y="3429"/>
                      <a:pt x="6887" y="3410"/>
                      <a:pt x="6887" y="3244"/>
                    </a:cubicBezTo>
                    <a:cubicBezTo>
                      <a:pt x="6887" y="3168"/>
                      <a:pt x="6841" y="3138"/>
                      <a:pt x="6796" y="3122"/>
                    </a:cubicBezTo>
                    <a:cubicBezTo>
                      <a:pt x="6750" y="3107"/>
                      <a:pt x="6750" y="3107"/>
                      <a:pt x="6781" y="3107"/>
                    </a:cubicBezTo>
                    <a:cubicBezTo>
                      <a:pt x="6979" y="3046"/>
                      <a:pt x="6933" y="2757"/>
                      <a:pt x="6720" y="2757"/>
                    </a:cubicBezTo>
                    <a:lnTo>
                      <a:pt x="5790" y="2757"/>
                    </a:lnTo>
                    <a:cubicBezTo>
                      <a:pt x="5775" y="2741"/>
                      <a:pt x="5775" y="2696"/>
                      <a:pt x="5790" y="2665"/>
                    </a:cubicBezTo>
                    <a:lnTo>
                      <a:pt x="5790" y="2223"/>
                    </a:lnTo>
                    <a:cubicBezTo>
                      <a:pt x="5760" y="2239"/>
                      <a:pt x="5699" y="2254"/>
                      <a:pt x="5653" y="2300"/>
                    </a:cubicBezTo>
                    <a:cubicBezTo>
                      <a:pt x="5181" y="2620"/>
                      <a:pt x="4967" y="3000"/>
                      <a:pt x="4952" y="3046"/>
                    </a:cubicBezTo>
                    <a:cubicBezTo>
                      <a:pt x="4952" y="3046"/>
                      <a:pt x="3048" y="3595"/>
                      <a:pt x="2149" y="3854"/>
                    </a:cubicBezTo>
                    <a:lnTo>
                      <a:pt x="1890" y="2620"/>
                    </a:lnTo>
                    <a:lnTo>
                      <a:pt x="1783" y="2178"/>
                    </a:lnTo>
                    <a:lnTo>
                      <a:pt x="1433" y="502"/>
                    </a:lnTo>
                    <a:cubicBezTo>
                      <a:pt x="1370" y="190"/>
                      <a:pt x="1084" y="1"/>
                      <a:pt x="773" y="1"/>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37"/>
              <p:cNvSpPr/>
              <p:nvPr/>
            </p:nvSpPr>
            <p:spPr>
              <a:xfrm>
                <a:off x="641761" y="1467473"/>
                <a:ext cx="65759" cy="84854"/>
              </a:xfrm>
              <a:custGeom>
                <a:rect b="b" l="l" r="r" t="t"/>
                <a:pathLst>
                  <a:path extrusionOk="0" h="2773" w="2149">
                    <a:moveTo>
                      <a:pt x="933" y="1"/>
                    </a:moveTo>
                    <a:cubicBezTo>
                      <a:pt x="897" y="1"/>
                      <a:pt x="860" y="3"/>
                      <a:pt x="823" y="9"/>
                    </a:cubicBezTo>
                    <a:cubicBezTo>
                      <a:pt x="320" y="85"/>
                      <a:pt x="0" y="664"/>
                      <a:pt x="92" y="1289"/>
                    </a:cubicBezTo>
                    <a:lnTo>
                      <a:pt x="168" y="2721"/>
                    </a:lnTo>
                    <a:cubicBezTo>
                      <a:pt x="345" y="2755"/>
                      <a:pt x="522" y="2773"/>
                      <a:pt x="697" y="2773"/>
                    </a:cubicBezTo>
                    <a:cubicBezTo>
                      <a:pt x="988" y="2773"/>
                      <a:pt x="1273" y="2725"/>
                      <a:pt x="1539" y="2630"/>
                    </a:cubicBezTo>
                    <a:lnTo>
                      <a:pt x="2149" y="2416"/>
                    </a:lnTo>
                    <a:lnTo>
                      <a:pt x="1920" y="999"/>
                    </a:lnTo>
                    <a:cubicBezTo>
                      <a:pt x="1822" y="422"/>
                      <a:pt x="1384" y="1"/>
                      <a:pt x="9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37"/>
              <p:cNvSpPr/>
              <p:nvPr/>
            </p:nvSpPr>
            <p:spPr>
              <a:xfrm>
                <a:off x="644087" y="1507376"/>
                <a:ext cx="61567" cy="45716"/>
              </a:xfrm>
              <a:custGeom>
                <a:rect b="b" l="l" r="r" t="t"/>
                <a:pathLst>
                  <a:path extrusionOk="0" h="1494" w="2012">
                    <a:moveTo>
                      <a:pt x="1829" y="0"/>
                    </a:moveTo>
                    <a:lnTo>
                      <a:pt x="1814" y="31"/>
                    </a:lnTo>
                    <a:lnTo>
                      <a:pt x="1966" y="1112"/>
                    </a:lnTo>
                    <a:lnTo>
                      <a:pt x="1509" y="1280"/>
                    </a:lnTo>
                    <a:cubicBezTo>
                      <a:pt x="1217" y="1391"/>
                      <a:pt x="912" y="1448"/>
                      <a:pt x="607" y="1448"/>
                    </a:cubicBezTo>
                    <a:cubicBezTo>
                      <a:pt x="450" y="1448"/>
                      <a:pt x="293" y="1433"/>
                      <a:pt x="138" y="1402"/>
                    </a:cubicBezTo>
                    <a:lnTo>
                      <a:pt x="46" y="899"/>
                    </a:lnTo>
                    <a:lnTo>
                      <a:pt x="31" y="884"/>
                    </a:lnTo>
                    <a:lnTo>
                      <a:pt x="1" y="899"/>
                    </a:lnTo>
                    <a:lnTo>
                      <a:pt x="107" y="1402"/>
                    </a:lnTo>
                    <a:cubicBezTo>
                      <a:pt x="275" y="1478"/>
                      <a:pt x="427" y="1493"/>
                      <a:pt x="595" y="1493"/>
                    </a:cubicBezTo>
                    <a:cubicBezTo>
                      <a:pt x="900" y="1493"/>
                      <a:pt x="1219" y="1432"/>
                      <a:pt x="1509" y="1326"/>
                    </a:cubicBezTo>
                    <a:lnTo>
                      <a:pt x="1981" y="1143"/>
                    </a:lnTo>
                    <a:lnTo>
                      <a:pt x="2012" y="1128"/>
                    </a:lnTo>
                    <a:lnTo>
                      <a:pt x="1859" y="31"/>
                    </a:lnTo>
                    <a:lnTo>
                      <a:pt x="182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7" name="Google Shape;1427;p37"/>
              <p:cNvGrpSpPr/>
              <p:nvPr/>
            </p:nvGrpSpPr>
            <p:grpSpPr>
              <a:xfrm>
                <a:off x="894915" y="1432773"/>
                <a:ext cx="86751" cy="117994"/>
                <a:chOff x="894915" y="1432773"/>
                <a:chExt cx="86751" cy="117994"/>
              </a:xfrm>
            </p:grpSpPr>
            <p:sp>
              <p:nvSpPr>
                <p:cNvPr id="1428" name="Google Shape;1428;p37"/>
                <p:cNvSpPr/>
                <p:nvPr/>
              </p:nvSpPr>
              <p:spPr>
                <a:xfrm>
                  <a:off x="929401" y="1432773"/>
                  <a:ext cx="52265" cy="27081"/>
                </a:xfrm>
                <a:custGeom>
                  <a:rect b="b" l="l" r="r" t="t"/>
                  <a:pathLst>
                    <a:path extrusionOk="0" h="885" w="1708">
                      <a:moveTo>
                        <a:pt x="47" y="0"/>
                      </a:moveTo>
                      <a:lnTo>
                        <a:pt x="1" y="77"/>
                      </a:lnTo>
                      <a:lnTo>
                        <a:pt x="1677" y="884"/>
                      </a:lnTo>
                      <a:lnTo>
                        <a:pt x="1707" y="793"/>
                      </a:lnTo>
                      <a:lnTo>
                        <a:pt x="4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37"/>
                <p:cNvSpPr/>
                <p:nvPr/>
              </p:nvSpPr>
              <p:spPr>
                <a:xfrm>
                  <a:off x="923832" y="1449542"/>
                  <a:ext cx="56426" cy="28030"/>
                </a:xfrm>
                <a:custGeom>
                  <a:rect b="b" l="l" r="r" t="t"/>
                  <a:pathLst>
                    <a:path extrusionOk="0" h="916" w="1844">
                      <a:moveTo>
                        <a:pt x="31" y="1"/>
                      </a:moveTo>
                      <a:lnTo>
                        <a:pt x="0" y="92"/>
                      </a:lnTo>
                      <a:lnTo>
                        <a:pt x="1798" y="915"/>
                      </a:lnTo>
                      <a:lnTo>
                        <a:pt x="1844" y="824"/>
                      </a:lnTo>
                      <a:lnTo>
                        <a:pt x="3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37"/>
                <p:cNvSpPr/>
                <p:nvPr/>
              </p:nvSpPr>
              <p:spPr>
                <a:xfrm>
                  <a:off x="919150" y="1467749"/>
                  <a:ext cx="56916" cy="29376"/>
                </a:xfrm>
                <a:custGeom>
                  <a:rect b="b" l="l" r="r" t="t"/>
                  <a:pathLst>
                    <a:path extrusionOk="0" h="960" w="1860">
                      <a:moveTo>
                        <a:pt x="46" y="0"/>
                      </a:moveTo>
                      <a:lnTo>
                        <a:pt x="1" y="76"/>
                      </a:lnTo>
                      <a:lnTo>
                        <a:pt x="1814" y="960"/>
                      </a:lnTo>
                      <a:lnTo>
                        <a:pt x="1860" y="869"/>
                      </a:lnTo>
                      <a:lnTo>
                        <a:pt x="4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37"/>
                <p:cNvSpPr/>
                <p:nvPr/>
              </p:nvSpPr>
              <p:spPr>
                <a:xfrm>
                  <a:off x="915417" y="1486843"/>
                  <a:ext cx="55508" cy="30814"/>
                </a:xfrm>
                <a:custGeom>
                  <a:rect b="b" l="l" r="r" t="t"/>
                  <a:pathLst>
                    <a:path extrusionOk="0" h="1007" w="1814">
                      <a:moveTo>
                        <a:pt x="31" y="1"/>
                      </a:moveTo>
                      <a:lnTo>
                        <a:pt x="1" y="92"/>
                      </a:lnTo>
                      <a:lnTo>
                        <a:pt x="1784" y="1006"/>
                      </a:lnTo>
                      <a:lnTo>
                        <a:pt x="1814" y="900"/>
                      </a:lnTo>
                      <a:lnTo>
                        <a:pt x="3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37"/>
                <p:cNvSpPr/>
                <p:nvPr/>
              </p:nvSpPr>
              <p:spPr>
                <a:xfrm>
                  <a:off x="908899" y="1505968"/>
                  <a:ext cx="56457" cy="27999"/>
                </a:xfrm>
                <a:custGeom>
                  <a:rect b="b" l="l" r="r" t="t"/>
                  <a:pathLst>
                    <a:path extrusionOk="0" h="915" w="1845">
                      <a:moveTo>
                        <a:pt x="46" y="0"/>
                      </a:moveTo>
                      <a:lnTo>
                        <a:pt x="1" y="92"/>
                      </a:lnTo>
                      <a:lnTo>
                        <a:pt x="1798" y="915"/>
                      </a:lnTo>
                      <a:lnTo>
                        <a:pt x="1844" y="823"/>
                      </a:lnTo>
                      <a:lnTo>
                        <a:pt x="4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37"/>
                <p:cNvSpPr/>
                <p:nvPr/>
              </p:nvSpPr>
              <p:spPr>
                <a:xfrm>
                  <a:off x="894915" y="1523227"/>
                  <a:ext cx="56457" cy="27540"/>
                </a:xfrm>
                <a:custGeom>
                  <a:rect b="b" l="l" r="r" t="t"/>
                  <a:pathLst>
                    <a:path extrusionOk="0" h="900" w="1845">
                      <a:moveTo>
                        <a:pt x="46" y="0"/>
                      </a:moveTo>
                      <a:lnTo>
                        <a:pt x="1" y="76"/>
                      </a:lnTo>
                      <a:lnTo>
                        <a:pt x="1798" y="899"/>
                      </a:lnTo>
                      <a:lnTo>
                        <a:pt x="1844" y="808"/>
                      </a:lnTo>
                      <a:lnTo>
                        <a:pt x="4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34" name="Google Shape;1434;p37"/>
            <p:cNvGrpSpPr/>
            <p:nvPr/>
          </p:nvGrpSpPr>
          <p:grpSpPr>
            <a:xfrm>
              <a:off x="8359465" y="3708224"/>
              <a:ext cx="444969" cy="697800"/>
              <a:chOff x="442219" y="2897626"/>
              <a:chExt cx="208417" cy="326839"/>
            </a:xfrm>
          </p:grpSpPr>
          <p:sp>
            <p:nvSpPr>
              <p:cNvPr id="1435" name="Google Shape;1435;p37"/>
              <p:cNvSpPr/>
              <p:nvPr/>
            </p:nvSpPr>
            <p:spPr>
              <a:xfrm>
                <a:off x="464587" y="2897626"/>
                <a:ext cx="157621" cy="231734"/>
              </a:xfrm>
              <a:custGeom>
                <a:rect b="b" l="l" r="r" t="t"/>
                <a:pathLst>
                  <a:path extrusionOk="0" h="7573" w="5151">
                    <a:moveTo>
                      <a:pt x="2515" y="1"/>
                    </a:moveTo>
                    <a:cubicBezTo>
                      <a:pt x="1860" y="1"/>
                      <a:pt x="1326" y="534"/>
                      <a:pt x="1326" y="1189"/>
                    </a:cubicBezTo>
                    <a:cubicBezTo>
                      <a:pt x="1326" y="1555"/>
                      <a:pt x="1494" y="1905"/>
                      <a:pt x="1738" y="2103"/>
                    </a:cubicBezTo>
                    <a:cubicBezTo>
                      <a:pt x="1661" y="2317"/>
                      <a:pt x="1601" y="2530"/>
                      <a:pt x="1601" y="2758"/>
                    </a:cubicBezTo>
                    <a:cubicBezTo>
                      <a:pt x="671" y="3109"/>
                      <a:pt x="1" y="4038"/>
                      <a:pt x="1" y="5074"/>
                    </a:cubicBezTo>
                    <a:cubicBezTo>
                      <a:pt x="1" y="6476"/>
                      <a:pt x="1128" y="7573"/>
                      <a:pt x="2499" y="7573"/>
                    </a:cubicBezTo>
                    <a:cubicBezTo>
                      <a:pt x="3871" y="7573"/>
                      <a:pt x="4998" y="6445"/>
                      <a:pt x="4998" y="5074"/>
                    </a:cubicBezTo>
                    <a:cubicBezTo>
                      <a:pt x="4998" y="4663"/>
                      <a:pt x="4876" y="4236"/>
                      <a:pt x="4693" y="3901"/>
                    </a:cubicBezTo>
                    <a:cubicBezTo>
                      <a:pt x="4983" y="3612"/>
                      <a:pt x="5150" y="3215"/>
                      <a:pt x="5150" y="2774"/>
                    </a:cubicBezTo>
                    <a:cubicBezTo>
                      <a:pt x="5150" y="1920"/>
                      <a:pt x="4541" y="1189"/>
                      <a:pt x="3718" y="1037"/>
                    </a:cubicBezTo>
                    <a:cubicBezTo>
                      <a:pt x="3642" y="442"/>
                      <a:pt x="3124" y="1"/>
                      <a:pt x="2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37"/>
              <p:cNvSpPr/>
              <p:nvPr/>
            </p:nvSpPr>
            <p:spPr>
              <a:xfrm>
                <a:off x="539190" y="3017914"/>
                <a:ext cx="4682" cy="206550"/>
              </a:xfrm>
              <a:custGeom>
                <a:rect b="b" l="l" r="r" t="t"/>
                <a:pathLst>
                  <a:path extrusionOk="0" h="6750" w="153">
                    <a:moveTo>
                      <a:pt x="77" y="1"/>
                    </a:moveTo>
                    <a:cubicBezTo>
                      <a:pt x="46" y="1"/>
                      <a:pt x="0" y="46"/>
                      <a:pt x="0" y="77"/>
                    </a:cubicBezTo>
                    <a:lnTo>
                      <a:pt x="0" y="6674"/>
                    </a:lnTo>
                    <a:cubicBezTo>
                      <a:pt x="0" y="6704"/>
                      <a:pt x="46" y="6750"/>
                      <a:pt x="77" y="6750"/>
                    </a:cubicBezTo>
                    <a:cubicBezTo>
                      <a:pt x="122" y="6750"/>
                      <a:pt x="153" y="6704"/>
                      <a:pt x="153" y="6674"/>
                    </a:cubicBezTo>
                    <a:lnTo>
                      <a:pt x="153" y="77"/>
                    </a:lnTo>
                    <a:cubicBezTo>
                      <a:pt x="153" y="46"/>
                      <a:pt x="122" y="1"/>
                      <a:pt x="7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37"/>
              <p:cNvSpPr/>
              <p:nvPr/>
            </p:nvSpPr>
            <p:spPr>
              <a:xfrm>
                <a:off x="538731" y="3061244"/>
                <a:ext cx="100735" cy="96115"/>
              </a:xfrm>
              <a:custGeom>
                <a:rect b="b" l="l" r="r" t="t"/>
                <a:pathLst>
                  <a:path extrusionOk="0" h="3141" w="3292">
                    <a:moveTo>
                      <a:pt x="3190" y="0"/>
                    </a:moveTo>
                    <a:cubicBezTo>
                      <a:pt x="3160" y="0"/>
                      <a:pt x="3133" y="13"/>
                      <a:pt x="3124" y="32"/>
                    </a:cubicBezTo>
                    <a:lnTo>
                      <a:pt x="1768" y="2363"/>
                    </a:lnTo>
                    <a:lnTo>
                      <a:pt x="61" y="2972"/>
                    </a:lnTo>
                    <a:cubicBezTo>
                      <a:pt x="15" y="2988"/>
                      <a:pt x="0" y="3033"/>
                      <a:pt x="15" y="3064"/>
                    </a:cubicBezTo>
                    <a:cubicBezTo>
                      <a:pt x="46" y="3094"/>
                      <a:pt x="61" y="3125"/>
                      <a:pt x="92" y="3125"/>
                    </a:cubicBezTo>
                    <a:cubicBezTo>
                      <a:pt x="92" y="3125"/>
                      <a:pt x="122" y="3125"/>
                      <a:pt x="107" y="3140"/>
                    </a:cubicBezTo>
                    <a:lnTo>
                      <a:pt x="1874" y="2515"/>
                    </a:lnTo>
                    <a:cubicBezTo>
                      <a:pt x="1890" y="2500"/>
                      <a:pt x="1905" y="2500"/>
                      <a:pt x="1905" y="2470"/>
                    </a:cubicBezTo>
                    <a:lnTo>
                      <a:pt x="3261" y="123"/>
                    </a:lnTo>
                    <a:cubicBezTo>
                      <a:pt x="3291" y="93"/>
                      <a:pt x="3276" y="32"/>
                      <a:pt x="3246" y="17"/>
                    </a:cubicBezTo>
                    <a:cubicBezTo>
                      <a:pt x="3228" y="5"/>
                      <a:pt x="3208" y="0"/>
                      <a:pt x="319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37"/>
              <p:cNvSpPr/>
              <p:nvPr/>
            </p:nvSpPr>
            <p:spPr>
              <a:xfrm>
                <a:off x="473461" y="3000962"/>
                <a:ext cx="70411" cy="93452"/>
              </a:xfrm>
              <a:custGeom>
                <a:rect b="b" l="l" r="r" t="t"/>
                <a:pathLst>
                  <a:path extrusionOk="0" h="3054" w="2301">
                    <a:moveTo>
                      <a:pt x="85" y="1"/>
                    </a:moveTo>
                    <a:cubicBezTo>
                      <a:pt x="76" y="1"/>
                      <a:pt x="68" y="2"/>
                      <a:pt x="61" y="6"/>
                    </a:cubicBezTo>
                    <a:cubicBezTo>
                      <a:pt x="15" y="21"/>
                      <a:pt x="0" y="67"/>
                      <a:pt x="15" y="97"/>
                    </a:cubicBezTo>
                    <a:lnTo>
                      <a:pt x="594" y="1743"/>
                    </a:lnTo>
                    <a:cubicBezTo>
                      <a:pt x="594" y="1758"/>
                      <a:pt x="594" y="1773"/>
                      <a:pt x="610" y="1773"/>
                    </a:cubicBezTo>
                    <a:lnTo>
                      <a:pt x="2179" y="3038"/>
                    </a:lnTo>
                    <a:cubicBezTo>
                      <a:pt x="2194" y="3053"/>
                      <a:pt x="2209" y="3053"/>
                      <a:pt x="2225" y="3053"/>
                    </a:cubicBezTo>
                    <a:cubicBezTo>
                      <a:pt x="2255" y="3053"/>
                      <a:pt x="2270" y="3053"/>
                      <a:pt x="2286" y="3038"/>
                    </a:cubicBezTo>
                    <a:cubicBezTo>
                      <a:pt x="2301" y="2992"/>
                      <a:pt x="2301" y="2931"/>
                      <a:pt x="2270" y="2916"/>
                    </a:cubicBezTo>
                    <a:lnTo>
                      <a:pt x="732" y="1682"/>
                    </a:lnTo>
                    <a:lnTo>
                      <a:pt x="153" y="67"/>
                    </a:lnTo>
                    <a:cubicBezTo>
                      <a:pt x="141" y="20"/>
                      <a:pt x="112" y="1"/>
                      <a:pt x="8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37"/>
              <p:cNvSpPr/>
              <p:nvPr/>
            </p:nvSpPr>
            <p:spPr>
              <a:xfrm>
                <a:off x="442219" y="2975931"/>
                <a:ext cx="208417" cy="153092"/>
              </a:xfrm>
              <a:custGeom>
                <a:rect b="b" l="l" r="r" t="t"/>
                <a:pathLst>
                  <a:path extrusionOk="0" h="5003" w="6811">
                    <a:moveTo>
                      <a:pt x="552" y="1"/>
                    </a:moveTo>
                    <a:cubicBezTo>
                      <a:pt x="259" y="1"/>
                      <a:pt x="15" y="239"/>
                      <a:pt x="0" y="535"/>
                    </a:cubicBezTo>
                    <a:cubicBezTo>
                      <a:pt x="0" y="748"/>
                      <a:pt x="92" y="915"/>
                      <a:pt x="244" y="1037"/>
                    </a:cubicBezTo>
                    <a:cubicBezTo>
                      <a:pt x="138" y="1190"/>
                      <a:pt x="92" y="1357"/>
                      <a:pt x="61" y="1571"/>
                    </a:cubicBezTo>
                    <a:cubicBezTo>
                      <a:pt x="46" y="2165"/>
                      <a:pt x="503" y="2652"/>
                      <a:pt x="1097" y="2698"/>
                    </a:cubicBezTo>
                    <a:cubicBezTo>
                      <a:pt x="1107" y="2698"/>
                      <a:pt x="1117" y="2698"/>
                      <a:pt x="1126" y="2698"/>
                    </a:cubicBezTo>
                    <a:cubicBezTo>
                      <a:pt x="1707" y="2698"/>
                      <a:pt x="2179" y="2247"/>
                      <a:pt x="2194" y="1662"/>
                    </a:cubicBezTo>
                    <a:cubicBezTo>
                      <a:pt x="2255" y="1053"/>
                      <a:pt x="1798" y="550"/>
                      <a:pt x="1219" y="535"/>
                    </a:cubicBezTo>
                    <a:lnTo>
                      <a:pt x="1113" y="535"/>
                    </a:lnTo>
                    <a:cubicBezTo>
                      <a:pt x="1097" y="260"/>
                      <a:pt x="869" y="32"/>
                      <a:pt x="579" y="1"/>
                    </a:cubicBezTo>
                    <a:cubicBezTo>
                      <a:pt x="570" y="1"/>
                      <a:pt x="561" y="1"/>
                      <a:pt x="552" y="1"/>
                    </a:cubicBezTo>
                    <a:close/>
                    <a:moveTo>
                      <a:pt x="6157" y="2319"/>
                    </a:moveTo>
                    <a:cubicBezTo>
                      <a:pt x="6062" y="2319"/>
                      <a:pt x="5967" y="2343"/>
                      <a:pt x="5881" y="2393"/>
                    </a:cubicBezTo>
                    <a:cubicBezTo>
                      <a:pt x="5699" y="2485"/>
                      <a:pt x="5607" y="2668"/>
                      <a:pt x="5592" y="2866"/>
                    </a:cubicBezTo>
                    <a:cubicBezTo>
                      <a:pt x="5424" y="2866"/>
                      <a:pt x="5226" y="2896"/>
                      <a:pt x="5059" y="3003"/>
                    </a:cubicBezTo>
                    <a:cubicBezTo>
                      <a:pt x="4541" y="3307"/>
                      <a:pt x="4373" y="3947"/>
                      <a:pt x="4663" y="4465"/>
                    </a:cubicBezTo>
                    <a:cubicBezTo>
                      <a:pt x="4867" y="4813"/>
                      <a:pt x="5222" y="5003"/>
                      <a:pt x="5590" y="5003"/>
                    </a:cubicBezTo>
                    <a:cubicBezTo>
                      <a:pt x="5771" y="5003"/>
                      <a:pt x="5955" y="4957"/>
                      <a:pt x="6125" y="4862"/>
                    </a:cubicBezTo>
                    <a:cubicBezTo>
                      <a:pt x="6643" y="4557"/>
                      <a:pt x="6811" y="3917"/>
                      <a:pt x="6521" y="3399"/>
                    </a:cubicBezTo>
                    <a:cubicBezTo>
                      <a:pt x="6521" y="3353"/>
                      <a:pt x="6506" y="3338"/>
                      <a:pt x="6491" y="3323"/>
                    </a:cubicBezTo>
                    <a:cubicBezTo>
                      <a:pt x="6719" y="3155"/>
                      <a:pt x="6796" y="2835"/>
                      <a:pt x="6643" y="2591"/>
                    </a:cubicBezTo>
                    <a:cubicBezTo>
                      <a:pt x="6541" y="2418"/>
                      <a:pt x="6350" y="2319"/>
                      <a:pt x="6157" y="231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0" name="Google Shape;1440;p37"/>
            <p:cNvGrpSpPr/>
            <p:nvPr/>
          </p:nvGrpSpPr>
          <p:grpSpPr>
            <a:xfrm>
              <a:off x="5491723" y="2113905"/>
              <a:ext cx="680563" cy="619802"/>
              <a:chOff x="6120293" y="888797"/>
              <a:chExt cx="1031312" cy="939236"/>
            </a:xfrm>
          </p:grpSpPr>
          <p:sp>
            <p:nvSpPr>
              <p:cNvPr id="1441" name="Google Shape;1441;p37"/>
              <p:cNvSpPr/>
              <p:nvPr/>
            </p:nvSpPr>
            <p:spPr>
              <a:xfrm>
                <a:off x="6120293" y="888797"/>
                <a:ext cx="1031312" cy="939236"/>
              </a:xfrm>
              <a:custGeom>
                <a:rect b="b" l="l" r="r" t="t"/>
                <a:pathLst>
                  <a:path extrusionOk="0" h="30694" w="33703">
                    <a:moveTo>
                      <a:pt x="16850" y="1"/>
                    </a:moveTo>
                    <a:cubicBezTo>
                      <a:pt x="12921" y="1"/>
                      <a:pt x="8990" y="1498"/>
                      <a:pt x="5989" y="4492"/>
                    </a:cubicBezTo>
                    <a:cubicBezTo>
                      <a:pt x="1" y="10495"/>
                      <a:pt x="1" y="20215"/>
                      <a:pt x="5989" y="26203"/>
                    </a:cubicBezTo>
                    <a:cubicBezTo>
                      <a:pt x="8990" y="29197"/>
                      <a:pt x="12921" y="30694"/>
                      <a:pt x="16850" y="30694"/>
                    </a:cubicBezTo>
                    <a:cubicBezTo>
                      <a:pt x="20779" y="30694"/>
                      <a:pt x="24706" y="29197"/>
                      <a:pt x="27700" y="26203"/>
                    </a:cubicBezTo>
                    <a:cubicBezTo>
                      <a:pt x="33703" y="20215"/>
                      <a:pt x="33703" y="10495"/>
                      <a:pt x="27700" y="4492"/>
                    </a:cubicBezTo>
                    <a:cubicBezTo>
                      <a:pt x="24706" y="1498"/>
                      <a:pt x="20779" y="1"/>
                      <a:pt x="16850" y="1"/>
                    </a:cubicBezTo>
                    <a:close/>
                  </a:path>
                </a:pathLst>
              </a:custGeom>
              <a:solidFill>
                <a:srgbClr val="FFF140">
                  <a:alpha val="54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37"/>
              <p:cNvSpPr/>
              <p:nvPr/>
            </p:nvSpPr>
            <p:spPr>
              <a:xfrm>
                <a:off x="6303526" y="1025762"/>
                <a:ext cx="665795" cy="665336"/>
              </a:xfrm>
              <a:custGeom>
                <a:rect b="b" l="l" r="r" t="t"/>
                <a:pathLst>
                  <a:path extrusionOk="0" h="21743" w="21758">
                    <a:moveTo>
                      <a:pt x="10879" y="0"/>
                    </a:moveTo>
                    <a:cubicBezTo>
                      <a:pt x="4876" y="0"/>
                      <a:pt x="1" y="4876"/>
                      <a:pt x="1" y="10864"/>
                    </a:cubicBezTo>
                    <a:cubicBezTo>
                      <a:pt x="1" y="16867"/>
                      <a:pt x="4876" y="21742"/>
                      <a:pt x="10879" y="21742"/>
                    </a:cubicBezTo>
                    <a:cubicBezTo>
                      <a:pt x="16882" y="21742"/>
                      <a:pt x="21758" y="16867"/>
                      <a:pt x="21758" y="10864"/>
                    </a:cubicBezTo>
                    <a:cubicBezTo>
                      <a:pt x="21758" y="4846"/>
                      <a:pt x="16882" y="0"/>
                      <a:pt x="10879" y="0"/>
                    </a:cubicBezTo>
                    <a:close/>
                  </a:path>
                </a:pathLst>
              </a:custGeom>
              <a:solidFill>
                <a:srgbClr val="FFFAD2">
                  <a:alpha val="67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37"/>
              <p:cNvSpPr/>
              <p:nvPr/>
            </p:nvSpPr>
            <p:spPr>
              <a:xfrm>
                <a:off x="6440584" y="1163309"/>
                <a:ext cx="390272" cy="390242"/>
              </a:xfrm>
              <a:custGeom>
                <a:rect b="b" l="l" r="r" t="t"/>
                <a:pathLst>
                  <a:path extrusionOk="0" h="12753" w="12754">
                    <a:moveTo>
                      <a:pt x="6385" y="0"/>
                    </a:moveTo>
                    <a:cubicBezTo>
                      <a:pt x="2850" y="0"/>
                      <a:pt x="1" y="2849"/>
                      <a:pt x="1" y="6369"/>
                    </a:cubicBezTo>
                    <a:cubicBezTo>
                      <a:pt x="1" y="9903"/>
                      <a:pt x="2850" y="12753"/>
                      <a:pt x="6385" y="12753"/>
                    </a:cubicBezTo>
                    <a:cubicBezTo>
                      <a:pt x="9904" y="12753"/>
                      <a:pt x="12753" y="9903"/>
                      <a:pt x="12753" y="6369"/>
                    </a:cubicBezTo>
                    <a:cubicBezTo>
                      <a:pt x="12753" y="2849"/>
                      <a:pt x="9904" y="0"/>
                      <a:pt x="63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4" name="Google Shape;1444;p37"/>
            <p:cNvGrpSpPr/>
            <p:nvPr/>
          </p:nvGrpSpPr>
          <p:grpSpPr>
            <a:xfrm>
              <a:off x="4492060" y="4250694"/>
              <a:ext cx="1311587" cy="706607"/>
              <a:chOff x="4492060" y="4250694"/>
              <a:chExt cx="1311587" cy="706607"/>
            </a:xfrm>
          </p:grpSpPr>
          <p:grpSp>
            <p:nvGrpSpPr>
              <p:cNvPr id="1445" name="Google Shape;1445;p37"/>
              <p:cNvGrpSpPr/>
              <p:nvPr/>
            </p:nvGrpSpPr>
            <p:grpSpPr>
              <a:xfrm>
                <a:off x="5241443" y="4250694"/>
                <a:ext cx="562204" cy="338074"/>
                <a:chOff x="-2127026" y="-1695712"/>
                <a:chExt cx="1180854" cy="710091"/>
              </a:xfrm>
            </p:grpSpPr>
            <p:grpSp>
              <p:nvGrpSpPr>
                <p:cNvPr id="1446" name="Google Shape;1446;p37"/>
                <p:cNvGrpSpPr/>
                <p:nvPr/>
              </p:nvGrpSpPr>
              <p:grpSpPr>
                <a:xfrm>
                  <a:off x="-2127026" y="-1695712"/>
                  <a:ext cx="1180854" cy="710091"/>
                  <a:chOff x="6874099" y="3924038"/>
                  <a:chExt cx="1180854" cy="710091"/>
                </a:xfrm>
              </p:grpSpPr>
              <p:sp>
                <p:nvSpPr>
                  <p:cNvPr id="1447" name="Google Shape;1447;p37"/>
                  <p:cNvSpPr/>
                  <p:nvPr/>
                </p:nvSpPr>
                <p:spPr>
                  <a:xfrm>
                    <a:off x="7347915" y="4382301"/>
                    <a:ext cx="84923" cy="251827"/>
                  </a:xfrm>
                  <a:custGeom>
                    <a:rect b="b" l="l" r="r" t="t"/>
                    <a:pathLst>
                      <a:path extrusionOk="0" h="2713" w="915">
                        <a:moveTo>
                          <a:pt x="0" y="0"/>
                        </a:moveTo>
                        <a:lnTo>
                          <a:pt x="0" y="2712"/>
                        </a:lnTo>
                        <a:lnTo>
                          <a:pt x="914" y="2712"/>
                        </a:lnTo>
                        <a:lnTo>
                          <a:pt x="91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37"/>
                  <p:cNvSpPr/>
                  <p:nvPr/>
                </p:nvSpPr>
                <p:spPr>
                  <a:xfrm>
                    <a:off x="7274313" y="4617048"/>
                    <a:ext cx="234816" cy="17079"/>
                  </a:xfrm>
                  <a:custGeom>
                    <a:rect b="b" l="l" r="r" t="t"/>
                    <a:pathLst>
                      <a:path extrusionOk="0" h="184" w="2530">
                        <a:moveTo>
                          <a:pt x="1" y="0"/>
                        </a:moveTo>
                        <a:lnTo>
                          <a:pt x="1" y="183"/>
                        </a:lnTo>
                        <a:lnTo>
                          <a:pt x="2530" y="183"/>
                        </a:lnTo>
                        <a:lnTo>
                          <a:pt x="253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37"/>
                  <p:cNvSpPr/>
                  <p:nvPr/>
                </p:nvSpPr>
                <p:spPr>
                  <a:xfrm>
                    <a:off x="7274313" y="4617048"/>
                    <a:ext cx="175416" cy="17079"/>
                  </a:xfrm>
                  <a:custGeom>
                    <a:rect b="b" l="l" r="r" t="t"/>
                    <a:pathLst>
                      <a:path extrusionOk="0" h="184" w="1890">
                        <a:moveTo>
                          <a:pt x="1" y="0"/>
                        </a:moveTo>
                        <a:lnTo>
                          <a:pt x="1" y="183"/>
                        </a:lnTo>
                        <a:lnTo>
                          <a:pt x="1890" y="183"/>
                        </a:lnTo>
                        <a:lnTo>
                          <a:pt x="189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37"/>
                  <p:cNvSpPr/>
                  <p:nvPr/>
                </p:nvSpPr>
                <p:spPr>
                  <a:xfrm>
                    <a:off x="6895353" y="3924038"/>
                    <a:ext cx="1159599" cy="585617"/>
                  </a:xfrm>
                  <a:custGeom>
                    <a:rect b="b" l="l" r="r" t="t"/>
                    <a:pathLst>
                      <a:path extrusionOk="0" h="6309" w="12494">
                        <a:moveTo>
                          <a:pt x="1600" y="1"/>
                        </a:moveTo>
                        <a:lnTo>
                          <a:pt x="534" y="4191"/>
                        </a:lnTo>
                        <a:lnTo>
                          <a:pt x="61" y="6080"/>
                        </a:lnTo>
                        <a:lnTo>
                          <a:pt x="1" y="6308"/>
                        </a:lnTo>
                        <a:lnTo>
                          <a:pt x="10925" y="6308"/>
                        </a:lnTo>
                        <a:lnTo>
                          <a:pt x="11580" y="3673"/>
                        </a:lnTo>
                        <a:lnTo>
                          <a:pt x="1249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7"/>
                  <p:cNvSpPr/>
                  <p:nvPr/>
                </p:nvSpPr>
                <p:spPr>
                  <a:xfrm>
                    <a:off x="6874099" y="3924038"/>
                    <a:ext cx="1159692" cy="585617"/>
                  </a:xfrm>
                  <a:custGeom>
                    <a:rect b="b" l="l" r="r" t="t"/>
                    <a:pathLst>
                      <a:path extrusionOk="0" h="6309" w="12495">
                        <a:moveTo>
                          <a:pt x="1601" y="1"/>
                        </a:moveTo>
                        <a:lnTo>
                          <a:pt x="1" y="6308"/>
                        </a:lnTo>
                        <a:lnTo>
                          <a:pt x="10895" y="6308"/>
                        </a:lnTo>
                        <a:lnTo>
                          <a:pt x="11611" y="3520"/>
                        </a:lnTo>
                        <a:lnTo>
                          <a:pt x="1249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2" name="Google Shape;1452;p37"/>
                  <p:cNvGrpSpPr/>
                  <p:nvPr/>
                </p:nvGrpSpPr>
                <p:grpSpPr>
                  <a:xfrm>
                    <a:off x="6899622" y="3942416"/>
                    <a:ext cx="1111534" cy="545979"/>
                    <a:chOff x="1323022" y="424291"/>
                    <a:chExt cx="533212" cy="261898"/>
                  </a:xfrm>
                </p:grpSpPr>
                <p:sp>
                  <p:nvSpPr>
                    <p:cNvPr id="1453" name="Google Shape;1453;p37"/>
                    <p:cNvSpPr/>
                    <p:nvPr/>
                  </p:nvSpPr>
                  <p:spPr>
                    <a:xfrm>
                      <a:off x="1369816" y="424291"/>
                      <a:ext cx="133657" cy="84197"/>
                    </a:xfrm>
                    <a:custGeom>
                      <a:rect b="b" l="l" r="r" t="t"/>
                      <a:pathLst>
                        <a:path extrusionOk="0" h="1891" w="3002">
                          <a:moveTo>
                            <a:pt x="488" y="1"/>
                          </a:moveTo>
                          <a:lnTo>
                            <a:pt x="0" y="1890"/>
                          </a:lnTo>
                          <a:lnTo>
                            <a:pt x="2530" y="1890"/>
                          </a:lnTo>
                          <a:lnTo>
                            <a:pt x="300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37"/>
                    <p:cNvSpPr/>
                    <p:nvPr/>
                  </p:nvSpPr>
                  <p:spPr>
                    <a:xfrm>
                      <a:off x="1487181" y="424291"/>
                      <a:ext cx="134369" cy="84197"/>
                    </a:xfrm>
                    <a:custGeom>
                      <a:rect b="b" l="l" r="r" t="t"/>
                      <a:pathLst>
                        <a:path extrusionOk="0" h="1891" w="3018">
                          <a:moveTo>
                            <a:pt x="503" y="1"/>
                          </a:moveTo>
                          <a:lnTo>
                            <a:pt x="0" y="1890"/>
                          </a:lnTo>
                          <a:lnTo>
                            <a:pt x="2514" y="1890"/>
                          </a:lnTo>
                          <a:lnTo>
                            <a:pt x="301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37"/>
                    <p:cNvSpPr/>
                    <p:nvPr/>
                  </p:nvSpPr>
                  <p:spPr>
                    <a:xfrm>
                      <a:off x="1605213" y="424291"/>
                      <a:ext cx="134369" cy="84197"/>
                    </a:xfrm>
                    <a:custGeom>
                      <a:rect b="b" l="l" r="r" t="t"/>
                      <a:pathLst>
                        <a:path extrusionOk="0" h="1891" w="3018">
                          <a:moveTo>
                            <a:pt x="473" y="1"/>
                          </a:moveTo>
                          <a:lnTo>
                            <a:pt x="0" y="1890"/>
                          </a:lnTo>
                          <a:lnTo>
                            <a:pt x="2514" y="1890"/>
                          </a:lnTo>
                          <a:lnTo>
                            <a:pt x="301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37"/>
                    <p:cNvSpPr/>
                    <p:nvPr/>
                  </p:nvSpPr>
                  <p:spPr>
                    <a:xfrm>
                      <a:off x="1723245" y="424291"/>
                      <a:ext cx="132989" cy="84197"/>
                    </a:xfrm>
                    <a:custGeom>
                      <a:rect b="b" l="l" r="r" t="t"/>
                      <a:pathLst>
                        <a:path extrusionOk="0" h="1891" w="2987">
                          <a:moveTo>
                            <a:pt x="473" y="1"/>
                          </a:moveTo>
                          <a:lnTo>
                            <a:pt x="0" y="1890"/>
                          </a:lnTo>
                          <a:lnTo>
                            <a:pt x="2514" y="1890"/>
                          </a:lnTo>
                          <a:lnTo>
                            <a:pt x="298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37"/>
                    <p:cNvSpPr/>
                    <p:nvPr/>
                  </p:nvSpPr>
                  <p:spPr>
                    <a:xfrm>
                      <a:off x="1346753" y="513831"/>
                      <a:ext cx="132989" cy="84197"/>
                    </a:xfrm>
                    <a:custGeom>
                      <a:rect b="b" l="l" r="r" t="t"/>
                      <a:pathLst>
                        <a:path extrusionOk="0" h="1891" w="2987">
                          <a:moveTo>
                            <a:pt x="473" y="1"/>
                          </a:moveTo>
                          <a:lnTo>
                            <a:pt x="0" y="1890"/>
                          </a:lnTo>
                          <a:lnTo>
                            <a:pt x="2514" y="1890"/>
                          </a:lnTo>
                          <a:lnTo>
                            <a:pt x="298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37"/>
                    <p:cNvSpPr/>
                    <p:nvPr/>
                  </p:nvSpPr>
                  <p:spPr>
                    <a:xfrm>
                      <a:off x="1464785" y="513831"/>
                      <a:ext cx="132989" cy="84197"/>
                    </a:xfrm>
                    <a:custGeom>
                      <a:rect b="b" l="l" r="r" t="t"/>
                      <a:pathLst>
                        <a:path extrusionOk="0" h="1891" w="2987">
                          <a:moveTo>
                            <a:pt x="473" y="1"/>
                          </a:moveTo>
                          <a:lnTo>
                            <a:pt x="1" y="1890"/>
                          </a:lnTo>
                          <a:lnTo>
                            <a:pt x="2514" y="1890"/>
                          </a:lnTo>
                          <a:lnTo>
                            <a:pt x="298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37"/>
                    <p:cNvSpPr/>
                    <p:nvPr/>
                  </p:nvSpPr>
                  <p:spPr>
                    <a:xfrm>
                      <a:off x="1582150" y="513831"/>
                      <a:ext cx="133657" cy="84197"/>
                    </a:xfrm>
                    <a:custGeom>
                      <a:rect b="b" l="l" r="r" t="t"/>
                      <a:pathLst>
                        <a:path extrusionOk="0" h="1891" w="3002">
                          <a:moveTo>
                            <a:pt x="488" y="1"/>
                          </a:moveTo>
                          <a:lnTo>
                            <a:pt x="0" y="1890"/>
                          </a:lnTo>
                          <a:lnTo>
                            <a:pt x="2514" y="1890"/>
                          </a:lnTo>
                          <a:lnTo>
                            <a:pt x="300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7"/>
                    <p:cNvSpPr/>
                    <p:nvPr/>
                  </p:nvSpPr>
                  <p:spPr>
                    <a:xfrm>
                      <a:off x="1700182" y="513831"/>
                      <a:ext cx="132989" cy="84197"/>
                    </a:xfrm>
                    <a:custGeom>
                      <a:rect b="b" l="l" r="r" t="t"/>
                      <a:pathLst>
                        <a:path extrusionOk="0" h="1891" w="2987">
                          <a:moveTo>
                            <a:pt x="473" y="1"/>
                          </a:moveTo>
                          <a:lnTo>
                            <a:pt x="0" y="1890"/>
                          </a:lnTo>
                          <a:lnTo>
                            <a:pt x="2514" y="1890"/>
                          </a:lnTo>
                          <a:lnTo>
                            <a:pt x="298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37"/>
                    <p:cNvSpPr/>
                    <p:nvPr/>
                  </p:nvSpPr>
                  <p:spPr>
                    <a:xfrm>
                      <a:off x="1323022" y="602036"/>
                      <a:ext cx="133657" cy="84152"/>
                    </a:xfrm>
                    <a:custGeom>
                      <a:rect b="b" l="l" r="r" t="t"/>
                      <a:pathLst>
                        <a:path extrusionOk="0" h="1890" w="3002">
                          <a:moveTo>
                            <a:pt x="488" y="1"/>
                          </a:moveTo>
                          <a:lnTo>
                            <a:pt x="0" y="1890"/>
                          </a:lnTo>
                          <a:lnTo>
                            <a:pt x="2529" y="1890"/>
                          </a:lnTo>
                          <a:lnTo>
                            <a:pt x="300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37"/>
                    <p:cNvSpPr/>
                    <p:nvPr/>
                  </p:nvSpPr>
                  <p:spPr>
                    <a:xfrm>
                      <a:off x="1441054" y="602036"/>
                      <a:ext cx="133657" cy="84152"/>
                    </a:xfrm>
                    <a:custGeom>
                      <a:rect b="b" l="l" r="r" t="t"/>
                      <a:pathLst>
                        <a:path extrusionOk="0" h="1890" w="3002">
                          <a:moveTo>
                            <a:pt x="488" y="1"/>
                          </a:moveTo>
                          <a:lnTo>
                            <a:pt x="0" y="1890"/>
                          </a:lnTo>
                          <a:lnTo>
                            <a:pt x="2529" y="1890"/>
                          </a:lnTo>
                          <a:lnTo>
                            <a:pt x="300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37"/>
                    <p:cNvSpPr/>
                    <p:nvPr/>
                  </p:nvSpPr>
                  <p:spPr>
                    <a:xfrm>
                      <a:off x="1558419" y="602036"/>
                      <a:ext cx="134324" cy="84152"/>
                    </a:xfrm>
                    <a:custGeom>
                      <a:rect b="b" l="l" r="r" t="t"/>
                      <a:pathLst>
                        <a:path extrusionOk="0" h="1890" w="3017">
                          <a:moveTo>
                            <a:pt x="488" y="1"/>
                          </a:moveTo>
                          <a:lnTo>
                            <a:pt x="0" y="1890"/>
                          </a:lnTo>
                          <a:lnTo>
                            <a:pt x="2514" y="1890"/>
                          </a:lnTo>
                          <a:lnTo>
                            <a:pt x="301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64" name="Google Shape;1464;p37"/>
                <p:cNvSpPr/>
                <p:nvPr/>
              </p:nvSpPr>
              <p:spPr>
                <a:xfrm>
                  <a:off x="-1364744" y="-1306787"/>
                  <a:ext cx="277231" cy="175435"/>
                </a:xfrm>
                <a:custGeom>
                  <a:rect b="b" l="l" r="r" t="t"/>
                  <a:pathLst>
                    <a:path extrusionOk="0" h="1890" w="2987">
                      <a:moveTo>
                        <a:pt x="472" y="1"/>
                      </a:moveTo>
                      <a:lnTo>
                        <a:pt x="0" y="1890"/>
                      </a:lnTo>
                      <a:lnTo>
                        <a:pt x="2514" y="1890"/>
                      </a:lnTo>
                      <a:lnTo>
                        <a:pt x="298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37"/>
                <p:cNvSpPr/>
                <p:nvPr/>
              </p:nvSpPr>
              <p:spPr>
                <a:xfrm>
                  <a:off x="-1404470" y="-1395897"/>
                  <a:ext cx="328092" cy="285800"/>
                </a:xfrm>
                <a:custGeom>
                  <a:rect b="b" l="l" r="r" t="t"/>
                  <a:pathLst>
                    <a:path extrusionOk="0" h="3079" w="3535">
                      <a:moveTo>
                        <a:pt x="2209" y="1"/>
                      </a:moveTo>
                      <a:cubicBezTo>
                        <a:pt x="1508" y="1"/>
                        <a:pt x="869" y="336"/>
                        <a:pt x="472" y="839"/>
                      </a:cubicBezTo>
                      <a:cubicBezTo>
                        <a:pt x="381" y="945"/>
                        <a:pt x="305" y="1052"/>
                        <a:pt x="244" y="1189"/>
                      </a:cubicBezTo>
                      <a:cubicBezTo>
                        <a:pt x="92" y="1494"/>
                        <a:pt x="0" y="1814"/>
                        <a:pt x="0" y="2179"/>
                      </a:cubicBezTo>
                      <a:lnTo>
                        <a:pt x="0" y="2210"/>
                      </a:lnTo>
                      <a:cubicBezTo>
                        <a:pt x="0" y="2332"/>
                        <a:pt x="0" y="2438"/>
                        <a:pt x="15" y="2560"/>
                      </a:cubicBezTo>
                      <a:cubicBezTo>
                        <a:pt x="31" y="2652"/>
                        <a:pt x="61" y="2774"/>
                        <a:pt x="92" y="2865"/>
                      </a:cubicBezTo>
                      <a:cubicBezTo>
                        <a:pt x="107" y="2941"/>
                        <a:pt x="137" y="2987"/>
                        <a:pt x="168" y="3078"/>
                      </a:cubicBezTo>
                      <a:lnTo>
                        <a:pt x="2880" y="3078"/>
                      </a:lnTo>
                      <a:lnTo>
                        <a:pt x="3535" y="443"/>
                      </a:lnTo>
                      <a:cubicBezTo>
                        <a:pt x="3459" y="382"/>
                        <a:pt x="3413" y="336"/>
                        <a:pt x="3352" y="305"/>
                      </a:cubicBezTo>
                      <a:cubicBezTo>
                        <a:pt x="3291" y="275"/>
                        <a:pt x="3215" y="260"/>
                        <a:pt x="3154" y="214"/>
                      </a:cubicBezTo>
                      <a:cubicBezTo>
                        <a:pt x="2880" y="77"/>
                        <a:pt x="2544" y="1"/>
                        <a:pt x="2209" y="1"/>
                      </a:cubicBezTo>
                      <a:close/>
                    </a:path>
                  </a:pathLst>
                </a:custGeom>
                <a:solidFill>
                  <a:srgbClr val="FFF140">
                    <a:alpha val="54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6" name="Google Shape;1466;p37"/>
              <p:cNvGrpSpPr/>
              <p:nvPr/>
            </p:nvGrpSpPr>
            <p:grpSpPr>
              <a:xfrm>
                <a:off x="4492060" y="4421254"/>
                <a:ext cx="891427" cy="536048"/>
                <a:chOff x="-2127026" y="-1695712"/>
                <a:chExt cx="1180854" cy="710091"/>
              </a:xfrm>
            </p:grpSpPr>
            <p:grpSp>
              <p:nvGrpSpPr>
                <p:cNvPr id="1467" name="Google Shape;1467;p37"/>
                <p:cNvGrpSpPr/>
                <p:nvPr/>
              </p:nvGrpSpPr>
              <p:grpSpPr>
                <a:xfrm>
                  <a:off x="-2127026" y="-1695712"/>
                  <a:ext cx="1180854" cy="710091"/>
                  <a:chOff x="6874099" y="3924038"/>
                  <a:chExt cx="1180854" cy="710091"/>
                </a:xfrm>
              </p:grpSpPr>
              <p:sp>
                <p:nvSpPr>
                  <p:cNvPr id="1468" name="Google Shape;1468;p37"/>
                  <p:cNvSpPr/>
                  <p:nvPr/>
                </p:nvSpPr>
                <p:spPr>
                  <a:xfrm>
                    <a:off x="7347915" y="4382301"/>
                    <a:ext cx="84923" cy="251827"/>
                  </a:xfrm>
                  <a:custGeom>
                    <a:rect b="b" l="l" r="r" t="t"/>
                    <a:pathLst>
                      <a:path extrusionOk="0" h="2713" w="915">
                        <a:moveTo>
                          <a:pt x="0" y="0"/>
                        </a:moveTo>
                        <a:lnTo>
                          <a:pt x="0" y="2712"/>
                        </a:lnTo>
                        <a:lnTo>
                          <a:pt x="914" y="2712"/>
                        </a:lnTo>
                        <a:lnTo>
                          <a:pt x="91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37"/>
                  <p:cNvSpPr/>
                  <p:nvPr/>
                </p:nvSpPr>
                <p:spPr>
                  <a:xfrm>
                    <a:off x="7274313" y="4617048"/>
                    <a:ext cx="234816" cy="17079"/>
                  </a:xfrm>
                  <a:custGeom>
                    <a:rect b="b" l="l" r="r" t="t"/>
                    <a:pathLst>
                      <a:path extrusionOk="0" h="184" w="2530">
                        <a:moveTo>
                          <a:pt x="1" y="0"/>
                        </a:moveTo>
                        <a:lnTo>
                          <a:pt x="1" y="183"/>
                        </a:lnTo>
                        <a:lnTo>
                          <a:pt x="2530" y="183"/>
                        </a:lnTo>
                        <a:lnTo>
                          <a:pt x="253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37"/>
                  <p:cNvSpPr/>
                  <p:nvPr/>
                </p:nvSpPr>
                <p:spPr>
                  <a:xfrm>
                    <a:off x="7274313" y="4617048"/>
                    <a:ext cx="175416" cy="17079"/>
                  </a:xfrm>
                  <a:custGeom>
                    <a:rect b="b" l="l" r="r" t="t"/>
                    <a:pathLst>
                      <a:path extrusionOk="0" h="184" w="1890">
                        <a:moveTo>
                          <a:pt x="1" y="0"/>
                        </a:moveTo>
                        <a:lnTo>
                          <a:pt x="1" y="183"/>
                        </a:lnTo>
                        <a:lnTo>
                          <a:pt x="1890" y="183"/>
                        </a:lnTo>
                        <a:lnTo>
                          <a:pt x="189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37"/>
                  <p:cNvSpPr/>
                  <p:nvPr/>
                </p:nvSpPr>
                <p:spPr>
                  <a:xfrm>
                    <a:off x="6895353" y="3924038"/>
                    <a:ext cx="1159599" cy="585617"/>
                  </a:xfrm>
                  <a:custGeom>
                    <a:rect b="b" l="l" r="r" t="t"/>
                    <a:pathLst>
                      <a:path extrusionOk="0" h="6309" w="12494">
                        <a:moveTo>
                          <a:pt x="1600" y="1"/>
                        </a:moveTo>
                        <a:lnTo>
                          <a:pt x="534" y="4191"/>
                        </a:lnTo>
                        <a:lnTo>
                          <a:pt x="61" y="6080"/>
                        </a:lnTo>
                        <a:lnTo>
                          <a:pt x="1" y="6308"/>
                        </a:lnTo>
                        <a:lnTo>
                          <a:pt x="10925" y="6308"/>
                        </a:lnTo>
                        <a:lnTo>
                          <a:pt x="11580" y="3673"/>
                        </a:lnTo>
                        <a:lnTo>
                          <a:pt x="1249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7"/>
                  <p:cNvSpPr/>
                  <p:nvPr/>
                </p:nvSpPr>
                <p:spPr>
                  <a:xfrm>
                    <a:off x="6874099" y="3924038"/>
                    <a:ext cx="1159692" cy="585617"/>
                  </a:xfrm>
                  <a:custGeom>
                    <a:rect b="b" l="l" r="r" t="t"/>
                    <a:pathLst>
                      <a:path extrusionOk="0" h="6309" w="12495">
                        <a:moveTo>
                          <a:pt x="1601" y="1"/>
                        </a:moveTo>
                        <a:lnTo>
                          <a:pt x="1" y="6308"/>
                        </a:lnTo>
                        <a:lnTo>
                          <a:pt x="10895" y="6308"/>
                        </a:lnTo>
                        <a:lnTo>
                          <a:pt x="11611" y="3520"/>
                        </a:lnTo>
                        <a:lnTo>
                          <a:pt x="1249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3" name="Google Shape;1473;p37"/>
                  <p:cNvGrpSpPr/>
                  <p:nvPr/>
                </p:nvGrpSpPr>
                <p:grpSpPr>
                  <a:xfrm>
                    <a:off x="6899622" y="3942416"/>
                    <a:ext cx="1111534" cy="545979"/>
                    <a:chOff x="1323022" y="424291"/>
                    <a:chExt cx="533212" cy="261898"/>
                  </a:xfrm>
                </p:grpSpPr>
                <p:sp>
                  <p:nvSpPr>
                    <p:cNvPr id="1474" name="Google Shape;1474;p37"/>
                    <p:cNvSpPr/>
                    <p:nvPr/>
                  </p:nvSpPr>
                  <p:spPr>
                    <a:xfrm>
                      <a:off x="1369816" y="424291"/>
                      <a:ext cx="133657" cy="84197"/>
                    </a:xfrm>
                    <a:custGeom>
                      <a:rect b="b" l="l" r="r" t="t"/>
                      <a:pathLst>
                        <a:path extrusionOk="0" h="1891" w="3002">
                          <a:moveTo>
                            <a:pt x="488" y="1"/>
                          </a:moveTo>
                          <a:lnTo>
                            <a:pt x="0" y="1890"/>
                          </a:lnTo>
                          <a:lnTo>
                            <a:pt x="2530" y="1890"/>
                          </a:lnTo>
                          <a:lnTo>
                            <a:pt x="300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37"/>
                    <p:cNvSpPr/>
                    <p:nvPr/>
                  </p:nvSpPr>
                  <p:spPr>
                    <a:xfrm>
                      <a:off x="1487181" y="424291"/>
                      <a:ext cx="134369" cy="84197"/>
                    </a:xfrm>
                    <a:custGeom>
                      <a:rect b="b" l="l" r="r" t="t"/>
                      <a:pathLst>
                        <a:path extrusionOk="0" h="1891" w="3018">
                          <a:moveTo>
                            <a:pt x="503" y="1"/>
                          </a:moveTo>
                          <a:lnTo>
                            <a:pt x="0" y="1890"/>
                          </a:lnTo>
                          <a:lnTo>
                            <a:pt x="2514" y="1890"/>
                          </a:lnTo>
                          <a:lnTo>
                            <a:pt x="301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37"/>
                    <p:cNvSpPr/>
                    <p:nvPr/>
                  </p:nvSpPr>
                  <p:spPr>
                    <a:xfrm>
                      <a:off x="1605213" y="424291"/>
                      <a:ext cx="134369" cy="84197"/>
                    </a:xfrm>
                    <a:custGeom>
                      <a:rect b="b" l="l" r="r" t="t"/>
                      <a:pathLst>
                        <a:path extrusionOk="0" h="1891" w="3018">
                          <a:moveTo>
                            <a:pt x="473" y="1"/>
                          </a:moveTo>
                          <a:lnTo>
                            <a:pt x="0" y="1890"/>
                          </a:lnTo>
                          <a:lnTo>
                            <a:pt x="2514" y="1890"/>
                          </a:lnTo>
                          <a:lnTo>
                            <a:pt x="301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37"/>
                    <p:cNvSpPr/>
                    <p:nvPr/>
                  </p:nvSpPr>
                  <p:spPr>
                    <a:xfrm>
                      <a:off x="1723245" y="424291"/>
                      <a:ext cx="132989" cy="84197"/>
                    </a:xfrm>
                    <a:custGeom>
                      <a:rect b="b" l="l" r="r" t="t"/>
                      <a:pathLst>
                        <a:path extrusionOk="0" h="1891" w="2987">
                          <a:moveTo>
                            <a:pt x="473" y="1"/>
                          </a:moveTo>
                          <a:lnTo>
                            <a:pt x="0" y="1890"/>
                          </a:lnTo>
                          <a:lnTo>
                            <a:pt x="2514" y="1890"/>
                          </a:lnTo>
                          <a:lnTo>
                            <a:pt x="298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37"/>
                    <p:cNvSpPr/>
                    <p:nvPr/>
                  </p:nvSpPr>
                  <p:spPr>
                    <a:xfrm>
                      <a:off x="1346753" y="513831"/>
                      <a:ext cx="132989" cy="84197"/>
                    </a:xfrm>
                    <a:custGeom>
                      <a:rect b="b" l="l" r="r" t="t"/>
                      <a:pathLst>
                        <a:path extrusionOk="0" h="1891" w="2987">
                          <a:moveTo>
                            <a:pt x="473" y="1"/>
                          </a:moveTo>
                          <a:lnTo>
                            <a:pt x="0" y="1890"/>
                          </a:lnTo>
                          <a:lnTo>
                            <a:pt x="2514" y="1890"/>
                          </a:lnTo>
                          <a:lnTo>
                            <a:pt x="298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37"/>
                    <p:cNvSpPr/>
                    <p:nvPr/>
                  </p:nvSpPr>
                  <p:spPr>
                    <a:xfrm>
                      <a:off x="1464785" y="513831"/>
                      <a:ext cx="132989" cy="84197"/>
                    </a:xfrm>
                    <a:custGeom>
                      <a:rect b="b" l="l" r="r" t="t"/>
                      <a:pathLst>
                        <a:path extrusionOk="0" h="1891" w="2987">
                          <a:moveTo>
                            <a:pt x="473" y="1"/>
                          </a:moveTo>
                          <a:lnTo>
                            <a:pt x="1" y="1890"/>
                          </a:lnTo>
                          <a:lnTo>
                            <a:pt x="2514" y="1890"/>
                          </a:lnTo>
                          <a:lnTo>
                            <a:pt x="298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7"/>
                    <p:cNvSpPr/>
                    <p:nvPr/>
                  </p:nvSpPr>
                  <p:spPr>
                    <a:xfrm>
                      <a:off x="1582150" y="513831"/>
                      <a:ext cx="133657" cy="84197"/>
                    </a:xfrm>
                    <a:custGeom>
                      <a:rect b="b" l="l" r="r" t="t"/>
                      <a:pathLst>
                        <a:path extrusionOk="0" h="1891" w="3002">
                          <a:moveTo>
                            <a:pt x="488" y="1"/>
                          </a:moveTo>
                          <a:lnTo>
                            <a:pt x="0" y="1890"/>
                          </a:lnTo>
                          <a:lnTo>
                            <a:pt x="2514" y="1890"/>
                          </a:lnTo>
                          <a:lnTo>
                            <a:pt x="300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37"/>
                    <p:cNvSpPr/>
                    <p:nvPr/>
                  </p:nvSpPr>
                  <p:spPr>
                    <a:xfrm>
                      <a:off x="1700182" y="513831"/>
                      <a:ext cx="132989" cy="84197"/>
                    </a:xfrm>
                    <a:custGeom>
                      <a:rect b="b" l="l" r="r" t="t"/>
                      <a:pathLst>
                        <a:path extrusionOk="0" h="1891" w="2987">
                          <a:moveTo>
                            <a:pt x="473" y="1"/>
                          </a:moveTo>
                          <a:lnTo>
                            <a:pt x="0" y="1890"/>
                          </a:lnTo>
                          <a:lnTo>
                            <a:pt x="2514" y="1890"/>
                          </a:lnTo>
                          <a:lnTo>
                            <a:pt x="298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37"/>
                    <p:cNvSpPr/>
                    <p:nvPr/>
                  </p:nvSpPr>
                  <p:spPr>
                    <a:xfrm>
                      <a:off x="1323022" y="602036"/>
                      <a:ext cx="133657" cy="84152"/>
                    </a:xfrm>
                    <a:custGeom>
                      <a:rect b="b" l="l" r="r" t="t"/>
                      <a:pathLst>
                        <a:path extrusionOk="0" h="1890" w="3002">
                          <a:moveTo>
                            <a:pt x="488" y="1"/>
                          </a:moveTo>
                          <a:lnTo>
                            <a:pt x="0" y="1890"/>
                          </a:lnTo>
                          <a:lnTo>
                            <a:pt x="2529" y="1890"/>
                          </a:lnTo>
                          <a:lnTo>
                            <a:pt x="300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37"/>
                    <p:cNvSpPr/>
                    <p:nvPr/>
                  </p:nvSpPr>
                  <p:spPr>
                    <a:xfrm>
                      <a:off x="1441054" y="602036"/>
                      <a:ext cx="133657" cy="84152"/>
                    </a:xfrm>
                    <a:custGeom>
                      <a:rect b="b" l="l" r="r" t="t"/>
                      <a:pathLst>
                        <a:path extrusionOk="0" h="1890" w="3002">
                          <a:moveTo>
                            <a:pt x="488" y="1"/>
                          </a:moveTo>
                          <a:lnTo>
                            <a:pt x="0" y="1890"/>
                          </a:lnTo>
                          <a:lnTo>
                            <a:pt x="2529" y="1890"/>
                          </a:lnTo>
                          <a:lnTo>
                            <a:pt x="300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7"/>
                    <p:cNvSpPr/>
                    <p:nvPr/>
                  </p:nvSpPr>
                  <p:spPr>
                    <a:xfrm>
                      <a:off x="1558419" y="602036"/>
                      <a:ext cx="134324" cy="84152"/>
                    </a:xfrm>
                    <a:custGeom>
                      <a:rect b="b" l="l" r="r" t="t"/>
                      <a:pathLst>
                        <a:path extrusionOk="0" h="1890" w="3017">
                          <a:moveTo>
                            <a:pt x="488" y="1"/>
                          </a:moveTo>
                          <a:lnTo>
                            <a:pt x="0" y="1890"/>
                          </a:lnTo>
                          <a:lnTo>
                            <a:pt x="2514" y="1890"/>
                          </a:lnTo>
                          <a:lnTo>
                            <a:pt x="301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85" name="Google Shape;1485;p37"/>
                <p:cNvSpPr/>
                <p:nvPr/>
              </p:nvSpPr>
              <p:spPr>
                <a:xfrm>
                  <a:off x="-1364744" y="-1306787"/>
                  <a:ext cx="277231" cy="175435"/>
                </a:xfrm>
                <a:custGeom>
                  <a:rect b="b" l="l" r="r" t="t"/>
                  <a:pathLst>
                    <a:path extrusionOk="0" h="1890" w="2987">
                      <a:moveTo>
                        <a:pt x="472" y="1"/>
                      </a:moveTo>
                      <a:lnTo>
                        <a:pt x="0" y="1890"/>
                      </a:lnTo>
                      <a:lnTo>
                        <a:pt x="2514" y="1890"/>
                      </a:lnTo>
                      <a:lnTo>
                        <a:pt x="298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7"/>
                <p:cNvSpPr/>
                <p:nvPr/>
              </p:nvSpPr>
              <p:spPr>
                <a:xfrm>
                  <a:off x="-1404470" y="-1395897"/>
                  <a:ext cx="328092" cy="285800"/>
                </a:xfrm>
                <a:custGeom>
                  <a:rect b="b" l="l" r="r" t="t"/>
                  <a:pathLst>
                    <a:path extrusionOk="0" h="3079" w="3535">
                      <a:moveTo>
                        <a:pt x="2209" y="1"/>
                      </a:moveTo>
                      <a:cubicBezTo>
                        <a:pt x="1508" y="1"/>
                        <a:pt x="869" y="336"/>
                        <a:pt x="472" y="839"/>
                      </a:cubicBezTo>
                      <a:cubicBezTo>
                        <a:pt x="381" y="945"/>
                        <a:pt x="305" y="1052"/>
                        <a:pt x="244" y="1189"/>
                      </a:cubicBezTo>
                      <a:cubicBezTo>
                        <a:pt x="92" y="1494"/>
                        <a:pt x="0" y="1814"/>
                        <a:pt x="0" y="2179"/>
                      </a:cubicBezTo>
                      <a:lnTo>
                        <a:pt x="0" y="2210"/>
                      </a:lnTo>
                      <a:cubicBezTo>
                        <a:pt x="0" y="2332"/>
                        <a:pt x="0" y="2438"/>
                        <a:pt x="15" y="2560"/>
                      </a:cubicBezTo>
                      <a:cubicBezTo>
                        <a:pt x="31" y="2652"/>
                        <a:pt x="61" y="2774"/>
                        <a:pt x="92" y="2865"/>
                      </a:cubicBezTo>
                      <a:cubicBezTo>
                        <a:pt x="107" y="2941"/>
                        <a:pt x="137" y="2987"/>
                        <a:pt x="168" y="3078"/>
                      </a:cubicBezTo>
                      <a:lnTo>
                        <a:pt x="2880" y="3078"/>
                      </a:lnTo>
                      <a:lnTo>
                        <a:pt x="3535" y="443"/>
                      </a:lnTo>
                      <a:cubicBezTo>
                        <a:pt x="3459" y="382"/>
                        <a:pt x="3413" y="336"/>
                        <a:pt x="3352" y="305"/>
                      </a:cubicBezTo>
                      <a:cubicBezTo>
                        <a:pt x="3291" y="275"/>
                        <a:pt x="3215" y="260"/>
                        <a:pt x="3154" y="214"/>
                      </a:cubicBezTo>
                      <a:cubicBezTo>
                        <a:pt x="2880" y="77"/>
                        <a:pt x="2544" y="1"/>
                        <a:pt x="2209" y="1"/>
                      </a:cubicBezTo>
                      <a:close/>
                    </a:path>
                  </a:pathLst>
                </a:custGeom>
                <a:solidFill>
                  <a:srgbClr val="FFF140">
                    <a:alpha val="54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38"/>
          <p:cNvSpPr/>
          <p:nvPr/>
        </p:nvSpPr>
        <p:spPr>
          <a:xfrm>
            <a:off x="261025" y="252750"/>
            <a:ext cx="2720400" cy="293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Deca"/>
              <a:ea typeface="Lexend Deca"/>
              <a:cs typeface="Lexend Deca"/>
              <a:sym typeface="Lexend Deca"/>
            </a:endParaRPr>
          </a:p>
        </p:txBody>
      </p:sp>
      <p:sp>
        <p:nvSpPr>
          <p:cNvPr id="1492" name="Google Shape;1492;p38"/>
          <p:cNvSpPr txBox="1"/>
          <p:nvPr/>
        </p:nvSpPr>
        <p:spPr>
          <a:xfrm>
            <a:off x="519300" y="540575"/>
            <a:ext cx="5347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Lexend Deca"/>
                <a:ea typeface="Lexend Deca"/>
                <a:cs typeface="Lexend Deca"/>
                <a:sym typeface="Lexend Deca"/>
              </a:rPr>
              <a:t>DOT VOTING</a:t>
            </a:r>
            <a:endParaRPr sz="2400">
              <a:solidFill>
                <a:schemeClr val="dk1"/>
              </a:solidFill>
              <a:latin typeface="Lexend Deca"/>
              <a:ea typeface="Lexend Deca"/>
              <a:cs typeface="Lexend Deca"/>
              <a:sym typeface="Lexend Deca"/>
            </a:endParaRPr>
          </a:p>
        </p:txBody>
      </p:sp>
      <p:sp>
        <p:nvSpPr>
          <p:cNvPr id="1493" name="Google Shape;1493;p38"/>
          <p:cNvSpPr txBox="1"/>
          <p:nvPr/>
        </p:nvSpPr>
        <p:spPr>
          <a:xfrm>
            <a:off x="261025" y="1216250"/>
            <a:ext cx="40572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Lexend Deca"/>
                <a:ea typeface="Lexend Deca"/>
                <a:cs typeface="Lexend Deca"/>
                <a:sym typeface="Lexend Deca"/>
              </a:rPr>
              <a:t>VOTING REPRESENTATIVES:</a:t>
            </a:r>
            <a:endParaRPr sz="1200">
              <a:solidFill>
                <a:schemeClr val="dk1"/>
              </a:solidFill>
              <a:latin typeface="Lexend Deca"/>
              <a:ea typeface="Lexend Deca"/>
              <a:cs typeface="Lexend Deca"/>
              <a:sym typeface="Lexend Deca"/>
            </a:endParaRPr>
          </a:p>
          <a:p>
            <a:pPr indent="0" lvl="0" marL="0" rtl="0" algn="l">
              <a:spcBef>
                <a:spcPts val="0"/>
              </a:spcBef>
              <a:spcAft>
                <a:spcPts val="0"/>
              </a:spcAft>
              <a:buNone/>
            </a:pPr>
            <a:r>
              <a:rPr b="1" lang="en" sz="1300">
                <a:solidFill>
                  <a:srgbClr val="333333"/>
                </a:solidFill>
                <a:latin typeface="Figtree"/>
                <a:ea typeface="Figtree"/>
                <a:cs typeface="Figtree"/>
                <a:sym typeface="Figtree"/>
              </a:rPr>
              <a:t>A.DIVYASRI      23KD1A0201</a:t>
            </a:r>
            <a:r>
              <a:rPr b="1" lang="en" sz="1300">
                <a:solidFill>
                  <a:schemeClr val="dk1"/>
                </a:solidFill>
                <a:latin typeface="Figtree"/>
                <a:ea typeface="Figtree"/>
                <a:cs typeface="Figtree"/>
                <a:sym typeface="Figtree"/>
              </a:rPr>
              <a:t>(@)</a:t>
            </a:r>
            <a:endParaRPr b="1" sz="1300">
              <a:solidFill>
                <a:schemeClr val="dk1"/>
              </a:solidFill>
              <a:latin typeface="Figtree"/>
              <a:ea typeface="Figtree"/>
              <a:cs typeface="Figtree"/>
              <a:sym typeface="Figtree"/>
            </a:endParaRPr>
          </a:p>
          <a:p>
            <a:pPr indent="0" lvl="0" marL="0" rtl="0" algn="l">
              <a:spcBef>
                <a:spcPts val="0"/>
              </a:spcBef>
              <a:spcAft>
                <a:spcPts val="0"/>
              </a:spcAft>
              <a:buNone/>
            </a:pPr>
            <a:r>
              <a:rPr b="1" lang="en" sz="1300">
                <a:solidFill>
                  <a:srgbClr val="333333"/>
                </a:solidFill>
                <a:latin typeface="Figtree"/>
                <a:ea typeface="Figtree"/>
                <a:cs typeface="Figtree"/>
                <a:sym typeface="Figtree"/>
              </a:rPr>
              <a:t>A.RAHUL           23KD1A0204</a:t>
            </a:r>
            <a:r>
              <a:rPr b="1" lang="en" sz="1300">
                <a:solidFill>
                  <a:schemeClr val="dk1"/>
                </a:solidFill>
                <a:latin typeface="Figtree"/>
                <a:ea typeface="Figtree"/>
                <a:cs typeface="Figtree"/>
                <a:sym typeface="Figtree"/>
              </a:rPr>
              <a:t>(#)</a:t>
            </a:r>
            <a:endParaRPr b="1" sz="1300">
              <a:solidFill>
                <a:schemeClr val="dk1"/>
              </a:solidFill>
              <a:latin typeface="Figtree"/>
              <a:ea typeface="Figtree"/>
              <a:cs typeface="Figtree"/>
              <a:sym typeface="Figtree"/>
            </a:endParaRPr>
          </a:p>
          <a:p>
            <a:pPr indent="0" lvl="0" marL="0" rtl="0" algn="l">
              <a:spcBef>
                <a:spcPts val="0"/>
              </a:spcBef>
              <a:spcAft>
                <a:spcPts val="0"/>
              </a:spcAft>
              <a:buNone/>
            </a:pPr>
            <a:r>
              <a:rPr b="1" lang="en" sz="1300">
                <a:solidFill>
                  <a:srgbClr val="333333"/>
                </a:solidFill>
                <a:latin typeface="Figtree"/>
                <a:ea typeface="Figtree"/>
                <a:cs typeface="Figtree"/>
                <a:sym typeface="Figtree"/>
              </a:rPr>
              <a:t>A.</a:t>
            </a:r>
            <a:r>
              <a:rPr b="1" lang="en" sz="1300">
                <a:solidFill>
                  <a:srgbClr val="333333"/>
                </a:solidFill>
                <a:latin typeface="Figtree"/>
                <a:ea typeface="Figtree"/>
                <a:cs typeface="Figtree"/>
                <a:sym typeface="Figtree"/>
              </a:rPr>
              <a:t> HARSHINI    23KD1A0202</a:t>
            </a:r>
            <a:r>
              <a:rPr b="1" lang="en" sz="1300">
                <a:solidFill>
                  <a:schemeClr val="dk1"/>
                </a:solidFill>
                <a:latin typeface="Figtree"/>
                <a:ea typeface="Figtree"/>
                <a:cs typeface="Figtree"/>
                <a:sym typeface="Figtree"/>
              </a:rPr>
              <a:t>(&amp;)</a:t>
            </a:r>
            <a:endParaRPr b="1" sz="1300">
              <a:solidFill>
                <a:schemeClr val="dk1"/>
              </a:solidFill>
              <a:latin typeface="Figtree"/>
              <a:ea typeface="Figtree"/>
              <a:cs typeface="Figtree"/>
              <a:sym typeface="Figtree"/>
            </a:endParaRPr>
          </a:p>
          <a:p>
            <a:pPr indent="0" lvl="0" marL="0" rtl="0" algn="l">
              <a:spcBef>
                <a:spcPts val="0"/>
              </a:spcBef>
              <a:spcAft>
                <a:spcPts val="0"/>
              </a:spcAft>
              <a:buNone/>
            </a:pPr>
            <a:r>
              <a:rPr b="1" lang="en" sz="1300">
                <a:solidFill>
                  <a:srgbClr val="333333"/>
                </a:solidFill>
                <a:latin typeface="Figtree"/>
                <a:ea typeface="Figtree"/>
                <a:cs typeface="Figtree"/>
                <a:sym typeface="Figtree"/>
              </a:rPr>
              <a:t>B.HANSHITH   24KD5A0203</a:t>
            </a:r>
            <a:r>
              <a:rPr b="1" lang="en" sz="1300">
                <a:solidFill>
                  <a:schemeClr val="dk1"/>
                </a:solidFill>
                <a:latin typeface="Figtree"/>
                <a:ea typeface="Figtree"/>
                <a:cs typeface="Figtree"/>
                <a:sym typeface="Figtree"/>
              </a:rPr>
              <a:t>($)</a:t>
            </a:r>
            <a:endParaRPr b="1" sz="1300">
              <a:solidFill>
                <a:schemeClr val="dk1"/>
              </a:solidFill>
              <a:highlight>
                <a:schemeClr val="dk1"/>
              </a:highlight>
              <a:latin typeface="Figtree"/>
              <a:ea typeface="Figtree"/>
              <a:cs typeface="Figtree"/>
              <a:sym typeface="Figtree"/>
            </a:endParaRPr>
          </a:p>
          <a:p>
            <a:pPr indent="0" lvl="0" marL="0" rtl="0" algn="l">
              <a:spcBef>
                <a:spcPts val="0"/>
              </a:spcBef>
              <a:spcAft>
                <a:spcPts val="0"/>
              </a:spcAft>
              <a:buNone/>
            </a:pPr>
            <a:r>
              <a:rPr b="1" lang="en" sz="1300">
                <a:solidFill>
                  <a:srgbClr val="333333"/>
                </a:solidFill>
                <a:latin typeface="Figtree"/>
                <a:ea typeface="Figtree"/>
                <a:cs typeface="Figtree"/>
                <a:sym typeface="Figtree"/>
              </a:rPr>
              <a:t>CH.SIDDU         23KD1A0223</a:t>
            </a:r>
            <a:r>
              <a:rPr b="1" lang="en" sz="1300">
                <a:solidFill>
                  <a:schemeClr val="dk1"/>
                </a:solidFill>
                <a:latin typeface="Figtree"/>
                <a:ea typeface="Figtree"/>
                <a:cs typeface="Figtree"/>
                <a:sym typeface="Figtree"/>
              </a:rPr>
              <a:t>(*)</a:t>
            </a:r>
            <a:endParaRPr b="1" sz="1300">
              <a:solidFill>
                <a:schemeClr val="dk1"/>
              </a:solidFill>
              <a:latin typeface="Figtree"/>
              <a:ea typeface="Figtree"/>
              <a:cs typeface="Figtree"/>
              <a:sym typeface="Figtree"/>
            </a:endParaRPr>
          </a:p>
          <a:p>
            <a:pPr indent="0" lvl="0" marL="0" rtl="0" algn="l">
              <a:spcBef>
                <a:spcPts val="0"/>
              </a:spcBef>
              <a:spcAft>
                <a:spcPts val="0"/>
              </a:spcAft>
              <a:buNone/>
            </a:pPr>
            <a:r>
              <a:t/>
            </a:r>
            <a:endParaRPr b="1" sz="1600">
              <a:solidFill>
                <a:srgbClr val="333333"/>
              </a:solidFill>
              <a:latin typeface="Figtree"/>
              <a:ea typeface="Figtree"/>
              <a:cs typeface="Figtree"/>
              <a:sym typeface="Figtree"/>
            </a:endParaRPr>
          </a:p>
          <a:p>
            <a:pPr indent="0" lvl="0" marL="0" rtl="0" algn="l">
              <a:spcBef>
                <a:spcPts val="0"/>
              </a:spcBef>
              <a:spcAft>
                <a:spcPts val="0"/>
              </a:spcAft>
              <a:buNone/>
            </a:pPr>
            <a:r>
              <a:t/>
            </a:r>
            <a:endParaRPr sz="1200">
              <a:solidFill>
                <a:schemeClr val="dk1"/>
              </a:solidFill>
              <a:latin typeface="Lexend Deca"/>
              <a:ea typeface="Lexend Deca"/>
              <a:cs typeface="Lexend Deca"/>
              <a:sym typeface="Lexend Deca"/>
            </a:endParaRPr>
          </a:p>
        </p:txBody>
      </p:sp>
      <p:sp>
        <p:nvSpPr>
          <p:cNvPr id="1494" name="Google Shape;1494;p38"/>
          <p:cNvSpPr/>
          <p:nvPr/>
        </p:nvSpPr>
        <p:spPr>
          <a:xfrm>
            <a:off x="3113300" y="1063775"/>
            <a:ext cx="1353600" cy="1374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Power Banks</a:t>
            </a:r>
            <a:endParaRPr>
              <a:latin typeface="Lexend Deca"/>
              <a:ea typeface="Lexend Deca"/>
              <a:cs typeface="Lexend Deca"/>
              <a:sym typeface="Lexend Deca"/>
            </a:endParaRPr>
          </a:p>
        </p:txBody>
      </p:sp>
      <p:sp>
        <p:nvSpPr>
          <p:cNvPr id="1495" name="Google Shape;1495;p38"/>
          <p:cNvSpPr/>
          <p:nvPr/>
        </p:nvSpPr>
        <p:spPr>
          <a:xfrm>
            <a:off x="4559625" y="1031550"/>
            <a:ext cx="1355400" cy="1374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Public Transport with Solar</a:t>
            </a:r>
            <a:endParaRPr>
              <a:latin typeface="Lexend Deca"/>
              <a:ea typeface="Lexend Deca"/>
              <a:cs typeface="Lexend Deca"/>
              <a:sym typeface="Lexend Deca"/>
            </a:endParaRPr>
          </a:p>
        </p:txBody>
      </p:sp>
      <p:sp>
        <p:nvSpPr>
          <p:cNvPr id="1496" name="Google Shape;1496;p38"/>
          <p:cNvSpPr/>
          <p:nvPr/>
        </p:nvSpPr>
        <p:spPr>
          <a:xfrm>
            <a:off x="6120775" y="1031550"/>
            <a:ext cx="1353600" cy="1374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Invest in a Solar Power Kit</a:t>
            </a:r>
            <a:endParaRPr>
              <a:latin typeface="Lexend Deca"/>
              <a:ea typeface="Lexend Deca"/>
              <a:cs typeface="Lexend Deca"/>
              <a:sym typeface="Lexend Deca"/>
            </a:endParaRPr>
          </a:p>
        </p:txBody>
      </p:sp>
      <p:sp>
        <p:nvSpPr>
          <p:cNvPr id="1497" name="Google Shape;1497;p38"/>
          <p:cNvSpPr/>
          <p:nvPr/>
        </p:nvSpPr>
        <p:spPr>
          <a:xfrm>
            <a:off x="7595575" y="1031550"/>
            <a:ext cx="1353600" cy="1374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Pedal Charges</a:t>
            </a:r>
            <a:endParaRPr>
              <a:latin typeface="Lexend Deca"/>
              <a:ea typeface="Lexend Deca"/>
              <a:cs typeface="Lexend Deca"/>
              <a:sym typeface="Lexend Deca"/>
            </a:endParaRPr>
          </a:p>
        </p:txBody>
      </p:sp>
      <p:sp>
        <p:nvSpPr>
          <p:cNvPr id="1498" name="Google Shape;1498;p38"/>
          <p:cNvSpPr txBox="1"/>
          <p:nvPr/>
        </p:nvSpPr>
        <p:spPr>
          <a:xfrm>
            <a:off x="3872575" y="1933200"/>
            <a:ext cx="5291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Lexend Deca"/>
              <a:ea typeface="Lexend Deca"/>
              <a:cs typeface="Lexend Deca"/>
              <a:sym typeface="Lexend Deca"/>
            </a:endParaRPr>
          </a:p>
        </p:txBody>
      </p:sp>
      <p:sp>
        <p:nvSpPr>
          <p:cNvPr id="1499" name="Google Shape;1499;p38"/>
          <p:cNvSpPr txBox="1"/>
          <p:nvPr/>
        </p:nvSpPr>
        <p:spPr>
          <a:xfrm>
            <a:off x="3352650" y="594425"/>
            <a:ext cx="5347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Lexend Deca"/>
                <a:ea typeface="Lexend Deca"/>
                <a:cs typeface="Lexend Deca"/>
                <a:sym typeface="Lexend Deca"/>
              </a:rPr>
              <a:t>IDEAS</a:t>
            </a:r>
            <a:endParaRPr sz="1500">
              <a:solidFill>
                <a:schemeClr val="dk1"/>
              </a:solidFill>
              <a:latin typeface="Lexend Deca"/>
              <a:ea typeface="Lexend Deca"/>
              <a:cs typeface="Lexend Deca"/>
              <a:sym typeface="Lexend Deca"/>
            </a:endParaRPr>
          </a:p>
        </p:txBody>
      </p:sp>
      <p:sp>
        <p:nvSpPr>
          <p:cNvPr id="1500" name="Google Shape;1500;p38"/>
          <p:cNvSpPr txBox="1"/>
          <p:nvPr/>
        </p:nvSpPr>
        <p:spPr>
          <a:xfrm>
            <a:off x="3259825" y="2632250"/>
            <a:ext cx="5347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Lexend Deca"/>
                <a:ea typeface="Lexend Deca"/>
                <a:cs typeface="Lexend Deca"/>
                <a:sym typeface="Lexend Deca"/>
              </a:rPr>
              <a:t>VOTING</a:t>
            </a:r>
            <a:endParaRPr sz="1300">
              <a:solidFill>
                <a:schemeClr val="dk1"/>
              </a:solidFill>
              <a:latin typeface="Lexend Deca"/>
              <a:ea typeface="Lexend Deca"/>
              <a:cs typeface="Lexend Deca"/>
              <a:sym typeface="Lexend Deca"/>
            </a:endParaRPr>
          </a:p>
        </p:txBody>
      </p:sp>
      <p:sp>
        <p:nvSpPr>
          <p:cNvPr id="1501" name="Google Shape;1501;p38"/>
          <p:cNvSpPr/>
          <p:nvPr/>
        </p:nvSpPr>
        <p:spPr>
          <a:xfrm>
            <a:off x="3278400" y="3168000"/>
            <a:ext cx="1132800" cy="1179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Deca"/>
              <a:ea typeface="Lexend Deca"/>
              <a:cs typeface="Lexend Deca"/>
              <a:sym typeface="Lexend Deca"/>
            </a:endParaRPr>
          </a:p>
        </p:txBody>
      </p:sp>
      <p:sp>
        <p:nvSpPr>
          <p:cNvPr id="1502" name="Google Shape;1502;p38"/>
          <p:cNvSpPr/>
          <p:nvPr/>
        </p:nvSpPr>
        <p:spPr>
          <a:xfrm>
            <a:off x="6175425" y="3076750"/>
            <a:ext cx="1132800" cy="1179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Deca"/>
              <a:ea typeface="Lexend Deca"/>
              <a:cs typeface="Lexend Deca"/>
              <a:sym typeface="Lexend Deca"/>
            </a:endParaRPr>
          </a:p>
        </p:txBody>
      </p:sp>
      <p:sp>
        <p:nvSpPr>
          <p:cNvPr id="1503" name="Google Shape;1503;p38"/>
          <p:cNvSpPr/>
          <p:nvPr/>
        </p:nvSpPr>
        <p:spPr>
          <a:xfrm>
            <a:off x="4726900" y="3171925"/>
            <a:ext cx="1132800" cy="1179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Deca"/>
              <a:ea typeface="Lexend Deca"/>
              <a:cs typeface="Lexend Deca"/>
              <a:sym typeface="Lexend Deca"/>
            </a:endParaRPr>
          </a:p>
        </p:txBody>
      </p:sp>
      <p:sp>
        <p:nvSpPr>
          <p:cNvPr id="1504" name="Google Shape;1504;p38"/>
          <p:cNvSpPr/>
          <p:nvPr/>
        </p:nvSpPr>
        <p:spPr>
          <a:xfrm>
            <a:off x="7705975" y="3128575"/>
            <a:ext cx="1132800" cy="1179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Deca"/>
              <a:ea typeface="Lexend Deca"/>
              <a:cs typeface="Lexend Deca"/>
              <a:sym typeface="Lexend Deca"/>
            </a:endParaRPr>
          </a:p>
        </p:txBody>
      </p:sp>
      <p:sp>
        <p:nvSpPr>
          <p:cNvPr id="1505" name="Google Shape;1505;p38"/>
          <p:cNvSpPr txBox="1"/>
          <p:nvPr/>
        </p:nvSpPr>
        <p:spPr>
          <a:xfrm>
            <a:off x="3278400" y="3169625"/>
            <a:ext cx="56448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Lexend Deca"/>
                <a:ea typeface="Lexend Deca"/>
                <a:cs typeface="Lexend Deca"/>
                <a:sym typeface="Lexend Deca"/>
              </a:rPr>
              <a:t>@@@@@</a:t>
            </a:r>
            <a:endParaRPr sz="1200">
              <a:solidFill>
                <a:schemeClr val="dk1"/>
              </a:solidFill>
              <a:latin typeface="Lexend Deca"/>
              <a:ea typeface="Lexend Deca"/>
              <a:cs typeface="Lexend Deca"/>
              <a:sym typeface="Lexend Deca"/>
            </a:endParaRPr>
          </a:p>
          <a:p>
            <a:pPr indent="0" lvl="0" marL="0" rtl="0" algn="l">
              <a:spcBef>
                <a:spcPts val="0"/>
              </a:spcBef>
              <a:spcAft>
                <a:spcPts val="0"/>
              </a:spcAft>
              <a:buNone/>
            </a:pPr>
            <a:r>
              <a:rPr lang="en" sz="1200">
                <a:solidFill>
                  <a:schemeClr val="dk1"/>
                </a:solidFill>
                <a:latin typeface="Lexend Deca"/>
                <a:ea typeface="Lexend Deca"/>
                <a:cs typeface="Lexend Deca"/>
                <a:sym typeface="Lexend Deca"/>
              </a:rPr>
              <a:t>####</a:t>
            </a:r>
            <a:endParaRPr sz="1200">
              <a:solidFill>
                <a:schemeClr val="dk1"/>
              </a:solidFill>
              <a:latin typeface="Lexend Deca"/>
              <a:ea typeface="Lexend Deca"/>
              <a:cs typeface="Lexend Deca"/>
              <a:sym typeface="Lexend Deca"/>
            </a:endParaRPr>
          </a:p>
          <a:p>
            <a:pPr indent="0" lvl="0" marL="0" rtl="0" algn="l">
              <a:spcBef>
                <a:spcPts val="0"/>
              </a:spcBef>
              <a:spcAft>
                <a:spcPts val="0"/>
              </a:spcAft>
              <a:buNone/>
            </a:pPr>
            <a:r>
              <a:rPr lang="en" sz="1200">
                <a:solidFill>
                  <a:schemeClr val="dk1"/>
                </a:solidFill>
                <a:latin typeface="Lexend Deca"/>
                <a:ea typeface="Lexend Deca"/>
                <a:cs typeface="Lexend Deca"/>
                <a:sym typeface="Lexend Deca"/>
              </a:rPr>
              <a:t>&amp;&amp;&amp;&amp;&amp;</a:t>
            </a:r>
            <a:endParaRPr sz="1200">
              <a:solidFill>
                <a:schemeClr val="dk1"/>
              </a:solidFill>
              <a:latin typeface="Lexend Deca"/>
              <a:ea typeface="Lexend Deca"/>
              <a:cs typeface="Lexend Deca"/>
              <a:sym typeface="Lexend Deca"/>
            </a:endParaRPr>
          </a:p>
          <a:p>
            <a:pPr indent="0" lvl="0" marL="0" rtl="0" algn="l">
              <a:spcBef>
                <a:spcPts val="0"/>
              </a:spcBef>
              <a:spcAft>
                <a:spcPts val="0"/>
              </a:spcAft>
              <a:buNone/>
            </a:pPr>
            <a:r>
              <a:rPr lang="en" sz="1200">
                <a:solidFill>
                  <a:schemeClr val="dk1"/>
                </a:solidFill>
                <a:latin typeface="Lexend Deca"/>
                <a:ea typeface="Lexend Deca"/>
                <a:cs typeface="Lexend Deca"/>
                <a:sym typeface="Lexend Deca"/>
              </a:rPr>
              <a:t>$$$</a:t>
            </a:r>
            <a:endParaRPr sz="1200">
              <a:solidFill>
                <a:schemeClr val="dk1"/>
              </a:solidFill>
              <a:latin typeface="Lexend Deca"/>
              <a:ea typeface="Lexend Deca"/>
              <a:cs typeface="Lexend Deca"/>
              <a:sym typeface="Lexend Deca"/>
            </a:endParaRPr>
          </a:p>
          <a:p>
            <a:pPr indent="0" lvl="0" marL="0" rtl="0" algn="l">
              <a:spcBef>
                <a:spcPts val="0"/>
              </a:spcBef>
              <a:spcAft>
                <a:spcPts val="0"/>
              </a:spcAft>
              <a:buNone/>
            </a:pPr>
            <a:r>
              <a:rPr lang="en" sz="2000">
                <a:solidFill>
                  <a:schemeClr val="dk1"/>
                </a:solidFill>
                <a:latin typeface="Lexend Deca"/>
                <a:ea typeface="Lexend Deca"/>
                <a:cs typeface="Lexend Deca"/>
                <a:sym typeface="Lexend Deca"/>
              </a:rPr>
              <a:t>******</a:t>
            </a:r>
            <a:endParaRPr sz="2000">
              <a:solidFill>
                <a:schemeClr val="dk1"/>
              </a:solidFill>
              <a:latin typeface="Lexend Deca"/>
              <a:ea typeface="Lexend Deca"/>
              <a:cs typeface="Lexend Deca"/>
              <a:sym typeface="Lexend Deca"/>
            </a:endParaRPr>
          </a:p>
        </p:txBody>
      </p:sp>
      <p:sp>
        <p:nvSpPr>
          <p:cNvPr id="1506" name="Google Shape;1506;p38"/>
          <p:cNvSpPr txBox="1"/>
          <p:nvPr/>
        </p:nvSpPr>
        <p:spPr>
          <a:xfrm>
            <a:off x="4726900" y="3171925"/>
            <a:ext cx="42420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Lexend Deca"/>
                <a:ea typeface="Lexend Deca"/>
                <a:cs typeface="Lexend Deca"/>
                <a:sym typeface="Lexend Deca"/>
              </a:rPr>
              <a:t>@@@@</a:t>
            </a:r>
            <a:endParaRPr sz="1200">
              <a:solidFill>
                <a:schemeClr val="dk1"/>
              </a:solidFill>
              <a:latin typeface="Lexend Deca"/>
              <a:ea typeface="Lexend Deca"/>
              <a:cs typeface="Lexend Deca"/>
              <a:sym typeface="Lexend Deca"/>
            </a:endParaRPr>
          </a:p>
          <a:p>
            <a:pPr indent="0" lvl="0" marL="0" rtl="0" algn="l">
              <a:spcBef>
                <a:spcPts val="0"/>
              </a:spcBef>
              <a:spcAft>
                <a:spcPts val="0"/>
              </a:spcAft>
              <a:buNone/>
            </a:pPr>
            <a:r>
              <a:rPr lang="en" sz="1200">
                <a:solidFill>
                  <a:schemeClr val="dk1"/>
                </a:solidFill>
                <a:latin typeface="Lexend Deca"/>
                <a:ea typeface="Lexend Deca"/>
                <a:cs typeface="Lexend Deca"/>
                <a:sym typeface="Lexend Deca"/>
              </a:rPr>
              <a:t>#</a:t>
            </a:r>
            <a:endParaRPr sz="1200">
              <a:solidFill>
                <a:schemeClr val="dk1"/>
              </a:solidFill>
              <a:latin typeface="Lexend Deca"/>
              <a:ea typeface="Lexend Deca"/>
              <a:cs typeface="Lexend Deca"/>
              <a:sym typeface="Lexend Deca"/>
            </a:endParaRPr>
          </a:p>
          <a:p>
            <a:pPr indent="0" lvl="0" marL="0" rtl="0" algn="l">
              <a:spcBef>
                <a:spcPts val="0"/>
              </a:spcBef>
              <a:spcAft>
                <a:spcPts val="0"/>
              </a:spcAft>
              <a:buNone/>
            </a:pPr>
            <a:r>
              <a:rPr lang="en" sz="1200">
                <a:solidFill>
                  <a:schemeClr val="dk1"/>
                </a:solidFill>
                <a:latin typeface="Lexend Deca"/>
                <a:ea typeface="Lexend Deca"/>
                <a:cs typeface="Lexend Deca"/>
                <a:sym typeface="Lexend Deca"/>
              </a:rPr>
              <a:t>&amp;</a:t>
            </a:r>
            <a:endParaRPr sz="1200">
              <a:solidFill>
                <a:schemeClr val="dk1"/>
              </a:solidFill>
              <a:latin typeface="Lexend Deca"/>
              <a:ea typeface="Lexend Deca"/>
              <a:cs typeface="Lexend Deca"/>
              <a:sym typeface="Lexend Deca"/>
            </a:endParaRPr>
          </a:p>
          <a:p>
            <a:pPr indent="0" lvl="0" marL="0" rtl="0" algn="l">
              <a:spcBef>
                <a:spcPts val="0"/>
              </a:spcBef>
              <a:spcAft>
                <a:spcPts val="0"/>
              </a:spcAft>
              <a:buNone/>
            </a:pPr>
            <a:r>
              <a:rPr lang="en" sz="1200">
                <a:solidFill>
                  <a:schemeClr val="dk1"/>
                </a:solidFill>
                <a:latin typeface="Lexend Deca"/>
                <a:ea typeface="Lexend Deca"/>
                <a:cs typeface="Lexend Deca"/>
                <a:sym typeface="Lexend Deca"/>
              </a:rPr>
              <a:t>$$$$</a:t>
            </a:r>
            <a:endParaRPr sz="1200">
              <a:solidFill>
                <a:schemeClr val="dk1"/>
              </a:solidFill>
              <a:latin typeface="Lexend Deca"/>
              <a:ea typeface="Lexend Deca"/>
              <a:cs typeface="Lexend Deca"/>
              <a:sym typeface="Lexend Deca"/>
            </a:endParaRPr>
          </a:p>
          <a:p>
            <a:pPr indent="0" lvl="0" marL="0" rtl="0" algn="l">
              <a:spcBef>
                <a:spcPts val="0"/>
              </a:spcBef>
              <a:spcAft>
                <a:spcPts val="0"/>
              </a:spcAft>
              <a:buNone/>
            </a:pPr>
            <a:r>
              <a:rPr lang="en" sz="2000">
                <a:solidFill>
                  <a:schemeClr val="dk1"/>
                </a:solidFill>
                <a:latin typeface="Lexend Deca"/>
                <a:ea typeface="Lexend Deca"/>
                <a:cs typeface="Lexend Deca"/>
                <a:sym typeface="Lexend Deca"/>
              </a:rPr>
              <a:t>**</a:t>
            </a:r>
            <a:endParaRPr sz="2000">
              <a:solidFill>
                <a:schemeClr val="dk1"/>
              </a:solidFill>
              <a:latin typeface="Lexend Deca"/>
              <a:ea typeface="Lexend Deca"/>
              <a:cs typeface="Lexend Deca"/>
              <a:sym typeface="Lexend Deca"/>
            </a:endParaRPr>
          </a:p>
          <a:p>
            <a:pPr indent="0" lvl="0" marL="0" rtl="0" algn="l">
              <a:spcBef>
                <a:spcPts val="0"/>
              </a:spcBef>
              <a:spcAft>
                <a:spcPts val="0"/>
              </a:spcAft>
              <a:buNone/>
            </a:pPr>
            <a:r>
              <a:t/>
            </a:r>
            <a:endParaRPr sz="1200">
              <a:solidFill>
                <a:schemeClr val="dk1"/>
              </a:solidFill>
              <a:latin typeface="Lexend Deca"/>
              <a:ea typeface="Lexend Deca"/>
              <a:cs typeface="Lexend Deca"/>
              <a:sym typeface="Lexend Deca"/>
            </a:endParaRPr>
          </a:p>
        </p:txBody>
      </p:sp>
      <p:sp>
        <p:nvSpPr>
          <p:cNvPr id="1507" name="Google Shape;1507;p38"/>
          <p:cNvSpPr txBox="1"/>
          <p:nvPr/>
        </p:nvSpPr>
        <p:spPr>
          <a:xfrm>
            <a:off x="6257875" y="3171925"/>
            <a:ext cx="26913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Lexend Deca"/>
                <a:ea typeface="Lexend Deca"/>
                <a:cs typeface="Lexend Deca"/>
                <a:sym typeface="Lexend Deca"/>
              </a:rPr>
              <a:t>@</a:t>
            </a:r>
            <a:endParaRPr sz="1200">
              <a:solidFill>
                <a:schemeClr val="dk1"/>
              </a:solidFill>
              <a:latin typeface="Lexend Deca"/>
              <a:ea typeface="Lexend Deca"/>
              <a:cs typeface="Lexend Deca"/>
              <a:sym typeface="Lexend Deca"/>
            </a:endParaRPr>
          </a:p>
          <a:p>
            <a:pPr indent="0" lvl="0" marL="0" rtl="0" algn="l">
              <a:spcBef>
                <a:spcPts val="0"/>
              </a:spcBef>
              <a:spcAft>
                <a:spcPts val="0"/>
              </a:spcAft>
              <a:buNone/>
            </a:pPr>
            <a:r>
              <a:rPr lang="en" sz="1200">
                <a:solidFill>
                  <a:schemeClr val="dk1"/>
                </a:solidFill>
                <a:latin typeface="Lexend Deca"/>
                <a:ea typeface="Lexend Deca"/>
                <a:cs typeface="Lexend Deca"/>
                <a:sym typeface="Lexend Deca"/>
              </a:rPr>
              <a:t>###</a:t>
            </a:r>
            <a:endParaRPr sz="1200">
              <a:solidFill>
                <a:schemeClr val="dk1"/>
              </a:solidFill>
              <a:latin typeface="Lexend Deca"/>
              <a:ea typeface="Lexend Deca"/>
              <a:cs typeface="Lexend Deca"/>
              <a:sym typeface="Lexend Deca"/>
            </a:endParaRPr>
          </a:p>
          <a:p>
            <a:pPr indent="0" lvl="0" marL="0" rtl="0" algn="l">
              <a:spcBef>
                <a:spcPts val="0"/>
              </a:spcBef>
              <a:spcAft>
                <a:spcPts val="0"/>
              </a:spcAft>
              <a:buNone/>
            </a:pPr>
            <a:r>
              <a:rPr lang="en" sz="1200">
                <a:solidFill>
                  <a:schemeClr val="dk1"/>
                </a:solidFill>
                <a:latin typeface="Lexend Deca"/>
                <a:ea typeface="Lexend Deca"/>
                <a:cs typeface="Lexend Deca"/>
                <a:sym typeface="Lexend Deca"/>
              </a:rPr>
              <a:t>&amp;&amp;</a:t>
            </a:r>
            <a:endParaRPr sz="1200">
              <a:solidFill>
                <a:schemeClr val="dk1"/>
              </a:solidFill>
              <a:latin typeface="Lexend Deca"/>
              <a:ea typeface="Lexend Deca"/>
              <a:cs typeface="Lexend Deca"/>
              <a:sym typeface="Lexend Deca"/>
            </a:endParaRPr>
          </a:p>
          <a:p>
            <a:pPr indent="0" lvl="0" marL="0" rtl="0" algn="l">
              <a:spcBef>
                <a:spcPts val="0"/>
              </a:spcBef>
              <a:spcAft>
                <a:spcPts val="0"/>
              </a:spcAft>
              <a:buNone/>
            </a:pPr>
            <a:r>
              <a:rPr lang="en" sz="1200">
                <a:solidFill>
                  <a:schemeClr val="dk1"/>
                </a:solidFill>
                <a:latin typeface="Lexend Deca"/>
                <a:ea typeface="Lexend Deca"/>
                <a:cs typeface="Lexend Deca"/>
                <a:sym typeface="Lexend Deca"/>
              </a:rPr>
              <a:t>$$$</a:t>
            </a:r>
            <a:endParaRPr sz="1200">
              <a:solidFill>
                <a:schemeClr val="dk1"/>
              </a:solidFill>
              <a:latin typeface="Lexend Deca"/>
              <a:ea typeface="Lexend Deca"/>
              <a:cs typeface="Lexend Deca"/>
              <a:sym typeface="Lexend Deca"/>
            </a:endParaRPr>
          </a:p>
          <a:p>
            <a:pPr indent="0" lvl="0" marL="0" rtl="0" algn="l">
              <a:spcBef>
                <a:spcPts val="0"/>
              </a:spcBef>
              <a:spcAft>
                <a:spcPts val="0"/>
              </a:spcAft>
              <a:buNone/>
            </a:pPr>
            <a:r>
              <a:rPr lang="en" sz="2000">
                <a:solidFill>
                  <a:schemeClr val="dk1"/>
                </a:solidFill>
                <a:latin typeface="Lexend Deca"/>
                <a:ea typeface="Lexend Deca"/>
                <a:cs typeface="Lexend Deca"/>
                <a:sym typeface="Lexend Deca"/>
              </a:rPr>
              <a:t>***</a:t>
            </a:r>
            <a:endParaRPr sz="2000">
              <a:solidFill>
                <a:schemeClr val="dk1"/>
              </a:solidFill>
              <a:latin typeface="Lexend Deca"/>
              <a:ea typeface="Lexend Deca"/>
              <a:cs typeface="Lexend Deca"/>
              <a:sym typeface="Lexend Deca"/>
            </a:endParaRPr>
          </a:p>
          <a:p>
            <a:pPr indent="0" lvl="0" marL="0" rtl="0" algn="l">
              <a:spcBef>
                <a:spcPts val="0"/>
              </a:spcBef>
              <a:spcAft>
                <a:spcPts val="0"/>
              </a:spcAft>
              <a:buNone/>
            </a:pPr>
            <a:r>
              <a:t/>
            </a:r>
            <a:endParaRPr sz="1200">
              <a:solidFill>
                <a:schemeClr val="dk1"/>
              </a:solidFill>
              <a:latin typeface="Lexend Deca"/>
              <a:ea typeface="Lexend Deca"/>
              <a:cs typeface="Lexend Deca"/>
              <a:sym typeface="Lexend Deca"/>
            </a:endParaRPr>
          </a:p>
        </p:txBody>
      </p:sp>
      <p:sp>
        <p:nvSpPr>
          <p:cNvPr id="1508" name="Google Shape;1508;p38"/>
          <p:cNvSpPr txBox="1"/>
          <p:nvPr/>
        </p:nvSpPr>
        <p:spPr>
          <a:xfrm>
            <a:off x="7720525" y="3243850"/>
            <a:ext cx="1103700" cy="160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Lexend Deca"/>
                <a:ea typeface="Lexend Deca"/>
                <a:cs typeface="Lexend Deca"/>
                <a:sym typeface="Lexend Deca"/>
              </a:rPr>
              <a:t>@@</a:t>
            </a:r>
            <a:endParaRPr sz="1200">
              <a:solidFill>
                <a:schemeClr val="dk1"/>
              </a:solidFill>
              <a:latin typeface="Lexend Deca"/>
              <a:ea typeface="Lexend Deca"/>
              <a:cs typeface="Lexend Deca"/>
              <a:sym typeface="Lexend Deca"/>
            </a:endParaRPr>
          </a:p>
          <a:p>
            <a:pPr indent="0" lvl="0" marL="0" rtl="0" algn="l">
              <a:spcBef>
                <a:spcPts val="0"/>
              </a:spcBef>
              <a:spcAft>
                <a:spcPts val="0"/>
              </a:spcAft>
              <a:buNone/>
            </a:pPr>
            <a:r>
              <a:rPr lang="en" sz="1200">
                <a:solidFill>
                  <a:schemeClr val="dk1"/>
                </a:solidFill>
                <a:latin typeface="Lexend Deca"/>
                <a:ea typeface="Lexend Deca"/>
                <a:cs typeface="Lexend Deca"/>
                <a:sym typeface="Lexend Deca"/>
              </a:rPr>
              <a:t>###</a:t>
            </a:r>
            <a:endParaRPr sz="1200">
              <a:solidFill>
                <a:schemeClr val="dk1"/>
              </a:solidFill>
              <a:latin typeface="Lexend Deca"/>
              <a:ea typeface="Lexend Deca"/>
              <a:cs typeface="Lexend Deca"/>
              <a:sym typeface="Lexend Deca"/>
            </a:endParaRPr>
          </a:p>
          <a:p>
            <a:pPr indent="0" lvl="0" marL="0" rtl="0" algn="l">
              <a:spcBef>
                <a:spcPts val="0"/>
              </a:spcBef>
              <a:spcAft>
                <a:spcPts val="0"/>
              </a:spcAft>
              <a:buNone/>
            </a:pPr>
            <a:r>
              <a:rPr lang="en" sz="1200">
                <a:solidFill>
                  <a:schemeClr val="dk1"/>
                </a:solidFill>
                <a:latin typeface="Lexend Deca"/>
                <a:ea typeface="Lexend Deca"/>
                <a:cs typeface="Lexend Deca"/>
                <a:sym typeface="Lexend Deca"/>
              </a:rPr>
              <a:t>&amp;&amp;&amp;&amp;&amp;</a:t>
            </a:r>
            <a:endParaRPr sz="1200">
              <a:solidFill>
                <a:schemeClr val="dk1"/>
              </a:solidFill>
              <a:latin typeface="Lexend Deca"/>
              <a:ea typeface="Lexend Deca"/>
              <a:cs typeface="Lexend Deca"/>
              <a:sym typeface="Lexend Deca"/>
            </a:endParaRPr>
          </a:p>
          <a:p>
            <a:pPr indent="0" lvl="0" marL="0" rtl="0" algn="l">
              <a:spcBef>
                <a:spcPts val="0"/>
              </a:spcBef>
              <a:spcAft>
                <a:spcPts val="0"/>
              </a:spcAft>
              <a:buNone/>
            </a:pPr>
            <a:r>
              <a:rPr lang="en" sz="1200">
                <a:solidFill>
                  <a:schemeClr val="dk1"/>
                </a:solidFill>
                <a:latin typeface="Lexend Deca"/>
                <a:ea typeface="Lexend Deca"/>
                <a:cs typeface="Lexend Deca"/>
                <a:sym typeface="Lexend Deca"/>
              </a:rPr>
              <a:t>$$</a:t>
            </a:r>
            <a:endParaRPr sz="1200">
              <a:solidFill>
                <a:schemeClr val="dk1"/>
              </a:solidFill>
              <a:latin typeface="Lexend Deca"/>
              <a:ea typeface="Lexend Deca"/>
              <a:cs typeface="Lexend Deca"/>
              <a:sym typeface="Lexend Deca"/>
            </a:endParaRPr>
          </a:p>
          <a:p>
            <a:pPr indent="0" lvl="0" marL="0" rtl="0" algn="l">
              <a:spcBef>
                <a:spcPts val="0"/>
              </a:spcBef>
              <a:spcAft>
                <a:spcPts val="0"/>
              </a:spcAft>
              <a:buNone/>
            </a:pPr>
            <a:r>
              <a:rPr lang="en" sz="2000">
                <a:solidFill>
                  <a:schemeClr val="dk1"/>
                </a:solidFill>
                <a:latin typeface="Lexend Deca"/>
                <a:ea typeface="Lexend Deca"/>
                <a:cs typeface="Lexend Deca"/>
                <a:sym typeface="Lexend Deca"/>
              </a:rPr>
              <a:t>*</a:t>
            </a:r>
            <a:endParaRPr sz="2000">
              <a:solidFill>
                <a:schemeClr val="dk1"/>
              </a:solidFill>
              <a:latin typeface="Lexend Deca"/>
              <a:ea typeface="Lexend Deca"/>
              <a:cs typeface="Lexend Deca"/>
              <a:sym typeface="Lexend Deca"/>
            </a:endParaRPr>
          </a:p>
          <a:p>
            <a:pPr indent="0" lvl="0" marL="0" rtl="0" algn="l">
              <a:spcBef>
                <a:spcPts val="0"/>
              </a:spcBef>
              <a:spcAft>
                <a:spcPts val="0"/>
              </a:spcAft>
              <a:buNone/>
            </a:pPr>
            <a:r>
              <a:t/>
            </a:r>
            <a:endParaRPr sz="1200">
              <a:solidFill>
                <a:schemeClr val="dk1"/>
              </a:solidFill>
              <a:latin typeface="Lexend Deca"/>
              <a:ea typeface="Lexend Deca"/>
              <a:cs typeface="Lexend Deca"/>
              <a:sym typeface="Lexend Deca"/>
            </a:endParaRPr>
          </a:p>
          <a:p>
            <a:pPr indent="0" lvl="0" marL="0" rtl="0" algn="l">
              <a:spcBef>
                <a:spcPts val="0"/>
              </a:spcBef>
              <a:spcAft>
                <a:spcPts val="0"/>
              </a:spcAft>
              <a:buNone/>
            </a:pPr>
            <a:r>
              <a:t/>
            </a:r>
            <a:endParaRPr sz="1200">
              <a:solidFill>
                <a:schemeClr val="dk1"/>
              </a:solidFill>
              <a:latin typeface="Lexend Deca"/>
              <a:ea typeface="Lexend Deca"/>
              <a:cs typeface="Lexend Deca"/>
              <a:sym typeface="Lexend Deca"/>
            </a:endParaRPr>
          </a:p>
        </p:txBody>
      </p:sp>
      <p:pic>
        <p:nvPicPr>
          <p:cNvPr id="1509" name="Google Shape;1509;p38"/>
          <p:cNvPicPr preferRelativeResize="0"/>
          <p:nvPr/>
        </p:nvPicPr>
        <p:blipFill>
          <a:blip r:embed="rId3">
            <a:alphaModFix/>
          </a:blip>
          <a:stretch>
            <a:fillRect/>
          </a:stretch>
        </p:blipFill>
        <p:spPr>
          <a:xfrm>
            <a:off x="992675" y="3480638"/>
            <a:ext cx="1571374" cy="1127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3" name="Shape 1513"/>
        <p:cNvGrpSpPr/>
        <p:nvPr/>
      </p:nvGrpSpPr>
      <p:grpSpPr>
        <a:xfrm>
          <a:off x="0" y="0"/>
          <a:ext cx="0" cy="0"/>
          <a:chOff x="0" y="0"/>
          <a:chExt cx="0" cy="0"/>
        </a:xfrm>
      </p:grpSpPr>
      <p:grpSp>
        <p:nvGrpSpPr>
          <p:cNvPr id="1514" name="Google Shape;1514;p39"/>
          <p:cNvGrpSpPr/>
          <p:nvPr/>
        </p:nvGrpSpPr>
        <p:grpSpPr>
          <a:xfrm>
            <a:off x="6538503" y="2806376"/>
            <a:ext cx="2495745" cy="2515805"/>
            <a:chOff x="-428365" y="1004154"/>
            <a:chExt cx="5097518" cy="5138490"/>
          </a:xfrm>
        </p:grpSpPr>
        <p:sp>
          <p:nvSpPr>
            <p:cNvPr id="1515" name="Google Shape;1515;p39"/>
            <p:cNvSpPr/>
            <p:nvPr/>
          </p:nvSpPr>
          <p:spPr>
            <a:xfrm rot="159684">
              <a:off x="-383293" y="3970092"/>
              <a:ext cx="5007376" cy="2057407"/>
            </a:xfrm>
            <a:custGeom>
              <a:rect b="b" l="l" r="r" t="t"/>
              <a:pathLst>
                <a:path extrusionOk="0" h="23708" w="30960">
                  <a:moveTo>
                    <a:pt x="30274" y="8761"/>
                  </a:moveTo>
                  <a:cubicBezTo>
                    <a:pt x="28842" y="2926"/>
                    <a:pt x="22291" y="0"/>
                    <a:pt x="17019" y="2849"/>
                  </a:cubicBezTo>
                  <a:cubicBezTo>
                    <a:pt x="16958" y="2895"/>
                    <a:pt x="16882" y="2926"/>
                    <a:pt x="16821" y="2941"/>
                  </a:cubicBezTo>
                  <a:cubicBezTo>
                    <a:pt x="14658" y="4160"/>
                    <a:pt x="11839" y="4449"/>
                    <a:pt x="9340" y="4495"/>
                  </a:cubicBezTo>
                  <a:cubicBezTo>
                    <a:pt x="3505" y="4571"/>
                    <a:pt x="2636" y="7633"/>
                    <a:pt x="1890" y="10071"/>
                  </a:cubicBezTo>
                  <a:cubicBezTo>
                    <a:pt x="1" y="16287"/>
                    <a:pt x="5516" y="20889"/>
                    <a:pt x="10513" y="22290"/>
                  </a:cubicBezTo>
                  <a:cubicBezTo>
                    <a:pt x="15541" y="23707"/>
                    <a:pt x="24226" y="23418"/>
                    <a:pt x="28797" y="17430"/>
                  </a:cubicBezTo>
                  <a:cubicBezTo>
                    <a:pt x="30960" y="14642"/>
                    <a:pt x="30914" y="11397"/>
                    <a:pt x="30274" y="8761"/>
                  </a:cubicBezTo>
                  <a:close/>
                </a:path>
              </a:pathLst>
            </a:custGeom>
            <a:solidFill>
              <a:srgbClr val="D0D861">
                <a:alpha val="72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6" name="Google Shape;1516;p39"/>
            <p:cNvGrpSpPr/>
            <p:nvPr/>
          </p:nvGrpSpPr>
          <p:grpSpPr>
            <a:xfrm>
              <a:off x="671250" y="3328373"/>
              <a:ext cx="716682" cy="1123900"/>
              <a:chOff x="442219" y="2897626"/>
              <a:chExt cx="208417" cy="326839"/>
            </a:xfrm>
          </p:grpSpPr>
          <p:sp>
            <p:nvSpPr>
              <p:cNvPr id="1517" name="Google Shape;1517;p39"/>
              <p:cNvSpPr/>
              <p:nvPr/>
            </p:nvSpPr>
            <p:spPr>
              <a:xfrm>
                <a:off x="464587" y="2897626"/>
                <a:ext cx="157621" cy="231734"/>
              </a:xfrm>
              <a:custGeom>
                <a:rect b="b" l="l" r="r" t="t"/>
                <a:pathLst>
                  <a:path extrusionOk="0" h="7573" w="5151">
                    <a:moveTo>
                      <a:pt x="2515" y="1"/>
                    </a:moveTo>
                    <a:cubicBezTo>
                      <a:pt x="1860" y="1"/>
                      <a:pt x="1326" y="534"/>
                      <a:pt x="1326" y="1189"/>
                    </a:cubicBezTo>
                    <a:cubicBezTo>
                      <a:pt x="1326" y="1555"/>
                      <a:pt x="1494" y="1905"/>
                      <a:pt x="1738" y="2103"/>
                    </a:cubicBezTo>
                    <a:cubicBezTo>
                      <a:pt x="1661" y="2317"/>
                      <a:pt x="1601" y="2530"/>
                      <a:pt x="1601" y="2758"/>
                    </a:cubicBezTo>
                    <a:cubicBezTo>
                      <a:pt x="671" y="3109"/>
                      <a:pt x="1" y="4038"/>
                      <a:pt x="1" y="5074"/>
                    </a:cubicBezTo>
                    <a:cubicBezTo>
                      <a:pt x="1" y="6476"/>
                      <a:pt x="1128" y="7573"/>
                      <a:pt x="2499" y="7573"/>
                    </a:cubicBezTo>
                    <a:cubicBezTo>
                      <a:pt x="3871" y="7573"/>
                      <a:pt x="4998" y="6445"/>
                      <a:pt x="4998" y="5074"/>
                    </a:cubicBezTo>
                    <a:cubicBezTo>
                      <a:pt x="4998" y="4663"/>
                      <a:pt x="4876" y="4236"/>
                      <a:pt x="4693" y="3901"/>
                    </a:cubicBezTo>
                    <a:cubicBezTo>
                      <a:pt x="4983" y="3612"/>
                      <a:pt x="5150" y="3215"/>
                      <a:pt x="5150" y="2774"/>
                    </a:cubicBezTo>
                    <a:cubicBezTo>
                      <a:pt x="5150" y="1920"/>
                      <a:pt x="4541" y="1189"/>
                      <a:pt x="3718" y="1037"/>
                    </a:cubicBezTo>
                    <a:cubicBezTo>
                      <a:pt x="3642" y="442"/>
                      <a:pt x="3124" y="1"/>
                      <a:pt x="2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9"/>
              <p:cNvSpPr/>
              <p:nvPr/>
            </p:nvSpPr>
            <p:spPr>
              <a:xfrm>
                <a:off x="539190" y="3017914"/>
                <a:ext cx="4682" cy="206550"/>
              </a:xfrm>
              <a:custGeom>
                <a:rect b="b" l="l" r="r" t="t"/>
                <a:pathLst>
                  <a:path extrusionOk="0" h="6750" w="153">
                    <a:moveTo>
                      <a:pt x="77" y="1"/>
                    </a:moveTo>
                    <a:cubicBezTo>
                      <a:pt x="46" y="1"/>
                      <a:pt x="0" y="46"/>
                      <a:pt x="0" y="77"/>
                    </a:cubicBezTo>
                    <a:lnTo>
                      <a:pt x="0" y="6674"/>
                    </a:lnTo>
                    <a:cubicBezTo>
                      <a:pt x="0" y="6704"/>
                      <a:pt x="46" y="6750"/>
                      <a:pt x="77" y="6750"/>
                    </a:cubicBezTo>
                    <a:cubicBezTo>
                      <a:pt x="122" y="6750"/>
                      <a:pt x="153" y="6704"/>
                      <a:pt x="153" y="6674"/>
                    </a:cubicBezTo>
                    <a:lnTo>
                      <a:pt x="153" y="77"/>
                    </a:lnTo>
                    <a:cubicBezTo>
                      <a:pt x="153" y="46"/>
                      <a:pt x="122" y="1"/>
                      <a:pt x="7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9"/>
              <p:cNvSpPr/>
              <p:nvPr/>
            </p:nvSpPr>
            <p:spPr>
              <a:xfrm>
                <a:off x="538731" y="3061244"/>
                <a:ext cx="100735" cy="96115"/>
              </a:xfrm>
              <a:custGeom>
                <a:rect b="b" l="l" r="r" t="t"/>
                <a:pathLst>
                  <a:path extrusionOk="0" h="3141" w="3292">
                    <a:moveTo>
                      <a:pt x="3190" y="0"/>
                    </a:moveTo>
                    <a:cubicBezTo>
                      <a:pt x="3160" y="0"/>
                      <a:pt x="3133" y="13"/>
                      <a:pt x="3124" y="32"/>
                    </a:cubicBezTo>
                    <a:lnTo>
                      <a:pt x="1768" y="2363"/>
                    </a:lnTo>
                    <a:lnTo>
                      <a:pt x="61" y="2972"/>
                    </a:lnTo>
                    <a:cubicBezTo>
                      <a:pt x="15" y="2988"/>
                      <a:pt x="0" y="3033"/>
                      <a:pt x="15" y="3064"/>
                    </a:cubicBezTo>
                    <a:cubicBezTo>
                      <a:pt x="46" y="3094"/>
                      <a:pt x="61" y="3125"/>
                      <a:pt x="92" y="3125"/>
                    </a:cubicBezTo>
                    <a:cubicBezTo>
                      <a:pt x="92" y="3125"/>
                      <a:pt x="122" y="3125"/>
                      <a:pt x="107" y="3140"/>
                    </a:cubicBezTo>
                    <a:lnTo>
                      <a:pt x="1874" y="2515"/>
                    </a:lnTo>
                    <a:cubicBezTo>
                      <a:pt x="1890" y="2500"/>
                      <a:pt x="1905" y="2500"/>
                      <a:pt x="1905" y="2470"/>
                    </a:cubicBezTo>
                    <a:lnTo>
                      <a:pt x="3261" y="123"/>
                    </a:lnTo>
                    <a:cubicBezTo>
                      <a:pt x="3291" y="93"/>
                      <a:pt x="3276" y="32"/>
                      <a:pt x="3246" y="17"/>
                    </a:cubicBezTo>
                    <a:cubicBezTo>
                      <a:pt x="3228" y="5"/>
                      <a:pt x="3208" y="0"/>
                      <a:pt x="319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9"/>
              <p:cNvSpPr/>
              <p:nvPr/>
            </p:nvSpPr>
            <p:spPr>
              <a:xfrm>
                <a:off x="473461" y="3000962"/>
                <a:ext cx="70411" cy="93452"/>
              </a:xfrm>
              <a:custGeom>
                <a:rect b="b" l="l" r="r" t="t"/>
                <a:pathLst>
                  <a:path extrusionOk="0" h="3054" w="2301">
                    <a:moveTo>
                      <a:pt x="85" y="1"/>
                    </a:moveTo>
                    <a:cubicBezTo>
                      <a:pt x="76" y="1"/>
                      <a:pt x="68" y="2"/>
                      <a:pt x="61" y="6"/>
                    </a:cubicBezTo>
                    <a:cubicBezTo>
                      <a:pt x="15" y="21"/>
                      <a:pt x="0" y="67"/>
                      <a:pt x="15" y="97"/>
                    </a:cubicBezTo>
                    <a:lnTo>
                      <a:pt x="594" y="1743"/>
                    </a:lnTo>
                    <a:cubicBezTo>
                      <a:pt x="594" y="1758"/>
                      <a:pt x="594" y="1773"/>
                      <a:pt x="610" y="1773"/>
                    </a:cubicBezTo>
                    <a:lnTo>
                      <a:pt x="2179" y="3038"/>
                    </a:lnTo>
                    <a:cubicBezTo>
                      <a:pt x="2194" y="3053"/>
                      <a:pt x="2209" y="3053"/>
                      <a:pt x="2225" y="3053"/>
                    </a:cubicBezTo>
                    <a:cubicBezTo>
                      <a:pt x="2255" y="3053"/>
                      <a:pt x="2270" y="3053"/>
                      <a:pt x="2286" y="3038"/>
                    </a:cubicBezTo>
                    <a:cubicBezTo>
                      <a:pt x="2301" y="2992"/>
                      <a:pt x="2301" y="2931"/>
                      <a:pt x="2270" y="2916"/>
                    </a:cubicBezTo>
                    <a:lnTo>
                      <a:pt x="732" y="1682"/>
                    </a:lnTo>
                    <a:lnTo>
                      <a:pt x="153" y="67"/>
                    </a:lnTo>
                    <a:cubicBezTo>
                      <a:pt x="141" y="20"/>
                      <a:pt x="112" y="1"/>
                      <a:pt x="8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9"/>
              <p:cNvSpPr/>
              <p:nvPr/>
            </p:nvSpPr>
            <p:spPr>
              <a:xfrm>
                <a:off x="442219" y="2975931"/>
                <a:ext cx="208417" cy="153092"/>
              </a:xfrm>
              <a:custGeom>
                <a:rect b="b" l="l" r="r" t="t"/>
                <a:pathLst>
                  <a:path extrusionOk="0" h="5003" w="6811">
                    <a:moveTo>
                      <a:pt x="552" y="1"/>
                    </a:moveTo>
                    <a:cubicBezTo>
                      <a:pt x="259" y="1"/>
                      <a:pt x="15" y="239"/>
                      <a:pt x="0" y="535"/>
                    </a:cubicBezTo>
                    <a:cubicBezTo>
                      <a:pt x="0" y="748"/>
                      <a:pt x="92" y="915"/>
                      <a:pt x="244" y="1037"/>
                    </a:cubicBezTo>
                    <a:cubicBezTo>
                      <a:pt x="138" y="1190"/>
                      <a:pt x="92" y="1357"/>
                      <a:pt x="61" y="1571"/>
                    </a:cubicBezTo>
                    <a:cubicBezTo>
                      <a:pt x="46" y="2165"/>
                      <a:pt x="503" y="2652"/>
                      <a:pt x="1097" y="2698"/>
                    </a:cubicBezTo>
                    <a:cubicBezTo>
                      <a:pt x="1107" y="2698"/>
                      <a:pt x="1117" y="2698"/>
                      <a:pt x="1126" y="2698"/>
                    </a:cubicBezTo>
                    <a:cubicBezTo>
                      <a:pt x="1707" y="2698"/>
                      <a:pt x="2179" y="2247"/>
                      <a:pt x="2194" y="1662"/>
                    </a:cubicBezTo>
                    <a:cubicBezTo>
                      <a:pt x="2255" y="1053"/>
                      <a:pt x="1798" y="550"/>
                      <a:pt x="1219" y="535"/>
                    </a:cubicBezTo>
                    <a:lnTo>
                      <a:pt x="1113" y="535"/>
                    </a:lnTo>
                    <a:cubicBezTo>
                      <a:pt x="1097" y="260"/>
                      <a:pt x="869" y="32"/>
                      <a:pt x="579" y="1"/>
                    </a:cubicBezTo>
                    <a:cubicBezTo>
                      <a:pt x="570" y="1"/>
                      <a:pt x="561" y="1"/>
                      <a:pt x="552" y="1"/>
                    </a:cubicBezTo>
                    <a:close/>
                    <a:moveTo>
                      <a:pt x="6157" y="2319"/>
                    </a:moveTo>
                    <a:cubicBezTo>
                      <a:pt x="6062" y="2319"/>
                      <a:pt x="5967" y="2343"/>
                      <a:pt x="5881" y="2393"/>
                    </a:cubicBezTo>
                    <a:cubicBezTo>
                      <a:pt x="5699" y="2485"/>
                      <a:pt x="5607" y="2668"/>
                      <a:pt x="5592" y="2866"/>
                    </a:cubicBezTo>
                    <a:cubicBezTo>
                      <a:pt x="5424" y="2866"/>
                      <a:pt x="5226" y="2896"/>
                      <a:pt x="5059" y="3003"/>
                    </a:cubicBezTo>
                    <a:cubicBezTo>
                      <a:pt x="4541" y="3307"/>
                      <a:pt x="4373" y="3947"/>
                      <a:pt x="4663" y="4465"/>
                    </a:cubicBezTo>
                    <a:cubicBezTo>
                      <a:pt x="4867" y="4813"/>
                      <a:pt x="5222" y="5003"/>
                      <a:pt x="5590" y="5003"/>
                    </a:cubicBezTo>
                    <a:cubicBezTo>
                      <a:pt x="5771" y="5003"/>
                      <a:pt x="5955" y="4957"/>
                      <a:pt x="6125" y="4862"/>
                    </a:cubicBezTo>
                    <a:cubicBezTo>
                      <a:pt x="6643" y="4557"/>
                      <a:pt x="6811" y="3917"/>
                      <a:pt x="6521" y="3399"/>
                    </a:cubicBezTo>
                    <a:cubicBezTo>
                      <a:pt x="6521" y="3353"/>
                      <a:pt x="6506" y="3338"/>
                      <a:pt x="6491" y="3323"/>
                    </a:cubicBezTo>
                    <a:cubicBezTo>
                      <a:pt x="6719" y="3155"/>
                      <a:pt x="6796" y="2835"/>
                      <a:pt x="6643" y="2591"/>
                    </a:cubicBezTo>
                    <a:cubicBezTo>
                      <a:pt x="6541" y="2418"/>
                      <a:pt x="6350" y="2319"/>
                      <a:pt x="6157" y="231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2" name="Google Shape;1522;p39"/>
            <p:cNvGrpSpPr/>
            <p:nvPr/>
          </p:nvGrpSpPr>
          <p:grpSpPr>
            <a:xfrm>
              <a:off x="1378250" y="2203000"/>
              <a:ext cx="2709545" cy="2311883"/>
              <a:chOff x="1378250" y="2203000"/>
              <a:chExt cx="2709545" cy="2311883"/>
            </a:xfrm>
          </p:grpSpPr>
          <p:sp>
            <p:nvSpPr>
              <p:cNvPr id="1523" name="Google Shape;1523;p39"/>
              <p:cNvSpPr/>
              <p:nvPr/>
            </p:nvSpPr>
            <p:spPr>
              <a:xfrm>
                <a:off x="1787047" y="3892690"/>
                <a:ext cx="445838" cy="396067"/>
              </a:xfrm>
              <a:custGeom>
                <a:rect b="b" l="l" r="r" t="t"/>
                <a:pathLst>
                  <a:path extrusionOk="0" h="3764" w="4237">
                    <a:moveTo>
                      <a:pt x="1" y="1"/>
                    </a:moveTo>
                    <a:lnTo>
                      <a:pt x="1" y="3764"/>
                    </a:lnTo>
                    <a:lnTo>
                      <a:pt x="4236" y="3764"/>
                    </a:lnTo>
                    <a:lnTo>
                      <a:pt x="4236" y="1"/>
                    </a:lnTo>
                    <a:close/>
                  </a:path>
                </a:pathLst>
              </a:custGeom>
              <a:solidFill>
                <a:srgbClr val="C9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9"/>
              <p:cNvSpPr/>
              <p:nvPr/>
            </p:nvSpPr>
            <p:spPr>
              <a:xfrm>
                <a:off x="3263553" y="3892690"/>
                <a:ext cx="447417" cy="396067"/>
              </a:xfrm>
              <a:custGeom>
                <a:rect b="b" l="l" r="r" t="t"/>
                <a:pathLst>
                  <a:path extrusionOk="0" h="3764" w="4252">
                    <a:moveTo>
                      <a:pt x="1" y="1"/>
                    </a:moveTo>
                    <a:lnTo>
                      <a:pt x="1" y="3764"/>
                    </a:lnTo>
                    <a:lnTo>
                      <a:pt x="4252" y="3764"/>
                    </a:lnTo>
                    <a:lnTo>
                      <a:pt x="4252" y="1"/>
                    </a:lnTo>
                    <a:close/>
                  </a:path>
                </a:pathLst>
              </a:custGeom>
              <a:solidFill>
                <a:srgbClr val="C9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9"/>
              <p:cNvSpPr/>
              <p:nvPr/>
            </p:nvSpPr>
            <p:spPr>
              <a:xfrm>
                <a:off x="1480845" y="3257873"/>
                <a:ext cx="2542762" cy="1202511"/>
              </a:xfrm>
              <a:custGeom>
                <a:rect b="b" l="l" r="r" t="t"/>
                <a:pathLst>
                  <a:path extrusionOk="0" h="11428" w="24165">
                    <a:moveTo>
                      <a:pt x="1" y="0"/>
                    </a:moveTo>
                    <a:lnTo>
                      <a:pt x="1" y="11427"/>
                    </a:lnTo>
                    <a:lnTo>
                      <a:pt x="24165" y="11427"/>
                    </a:lnTo>
                    <a:lnTo>
                      <a:pt x="2416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9"/>
              <p:cNvSpPr/>
              <p:nvPr/>
            </p:nvSpPr>
            <p:spPr>
              <a:xfrm>
                <a:off x="1482423" y="3254611"/>
                <a:ext cx="2539605" cy="1205773"/>
              </a:xfrm>
              <a:custGeom>
                <a:rect b="b" l="l" r="r" t="t"/>
                <a:pathLst>
                  <a:path extrusionOk="0" h="11459" w="24135">
                    <a:moveTo>
                      <a:pt x="382" y="1"/>
                    </a:moveTo>
                    <a:lnTo>
                      <a:pt x="382" y="8579"/>
                    </a:lnTo>
                    <a:lnTo>
                      <a:pt x="1" y="8579"/>
                    </a:lnTo>
                    <a:lnTo>
                      <a:pt x="1" y="11428"/>
                    </a:lnTo>
                    <a:lnTo>
                      <a:pt x="8761" y="11428"/>
                    </a:lnTo>
                    <a:lnTo>
                      <a:pt x="8761" y="8807"/>
                    </a:lnTo>
                    <a:lnTo>
                      <a:pt x="8777" y="8807"/>
                    </a:lnTo>
                    <a:lnTo>
                      <a:pt x="8777" y="8365"/>
                    </a:lnTo>
                    <a:lnTo>
                      <a:pt x="8487" y="8365"/>
                    </a:lnTo>
                    <a:lnTo>
                      <a:pt x="8487" y="31"/>
                    </a:lnTo>
                    <a:lnTo>
                      <a:pt x="7878" y="31"/>
                    </a:lnTo>
                    <a:lnTo>
                      <a:pt x="7878" y="8365"/>
                    </a:lnTo>
                    <a:lnTo>
                      <a:pt x="7527" y="8365"/>
                    </a:lnTo>
                    <a:lnTo>
                      <a:pt x="7527" y="8579"/>
                    </a:lnTo>
                    <a:lnTo>
                      <a:pt x="991" y="8579"/>
                    </a:lnTo>
                    <a:lnTo>
                      <a:pt x="991" y="1"/>
                    </a:lnTo>
                    <a:close/>
                    <a:moveTo>
                      <a:pt x="15496" y="46"/>
                    </a:moveTo>
                    <a:lnTo>
                      <a:pt x="15496" y="8381"/>
                    </a:lnTo>
                    <a:lnTo>
                      <a:pt x="15222" y="8381"/>
                    </a:lnTo>
                    <a:lnTo>
                      <a:pt x="15222" y="8822"/>
                    </a:lnTo>
                    <a:lnTo>
                      <a:pt x="15237" y="8822"/>
                    </a:lnTo>
                    <a:lnTo>
                      <a:pt x="15237" y="11458"/>
                    </a:lnTo>
                    <a:lnTo>
                      <a:pt x="24135" y="11458"/>
                    </a:lnTo>
                    <a:lnTo>
                      <a:pt x="24135" y="8594"/>
                    </a:lnTo>
                    <a:lnTo>
                      <a:pt x="24104" y="8594"/>
                    </a:lnTo>
                    <a:lnTo>
                      <a:pt x="24104" y="8381"/>
                    </a:lnTo>
                    <a:lnTo>
                      <a:pt x="23754" y="8381"/>
                    </a:lnTo>
                    <a:lnTo>
                      <a:pt x="23754" y="46"/>
                    </a:lnTo>
                    <a:lnTo>
                      <a:pt x="23144" y="46"/>
                    </a:lnTo>
                    <a:lnTo>
                      <a:pt x="23144" y="8381"/>
                    </a:lnTo>
                    <a:lnTo>
                      <a:pt x="22839" y="8381"/>
                    </a:lnTo>
                    <a:lnTo>
                      <a:pt x="22839" y="8594"/>
                    </a:lnTo>
                    <a:lnTo>
                      <a:pt x="16486" y="8594"/>
                    </a:lnTo>
                    <a:lnTo>
                      <a:pt x="16486" y="8381"/>
                    </a:lnTo>
                    <a:lnTo>
                      <a:pt x="16105" y="8381"/>
                    </a:lnTo>
                    <a:lnTo>
                      <a:pt x="16105" y="4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39"/>
              <p:cNvSpPr/>
              <p:nvPr/>
            </p:nvSpPr>
            <p:spPr>
              <a:xfrm>
                <a:off x="1480824" y="3237073"/>
                <a:ext cx="2542731" cy="102648"/>
              </a:xfrm>
              <a:custGeom>
                <a:rect b="b" l="l" r="r" t="t"/>
                <a:pathLst>
                  <a:path extrusionOk="0" h="976" w="24104">
                    <a:moveTo>
                      <a:pt x="1" y="0"/>
                    </a:moveTo>
                    <a:lnTo>
                      <a:pt x="1" y="975"/>
                    </a:lnTo>
                    <a:lnTo>
                      <a:pt x="24104" y="975"/>
                    </a:lnTo>
                    <a:lnTo>
                      <a:pt x="2410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39"/>
              <p:cNvSpPr/>
              <p:nvPr/>
            </p:nvSpPr>
            <p:spPr>
              <a:xfrm>
                <a:off x="2380196" y="4251821"/>
                <a:ext cx="766459" cy="234126"/>
              </a:xfrm>
              <a:custGeom>
                <a:rect b="b" l="l" r="r" t="t"/>
                <a:pathLst>
                  <a:path extrusionOk="0" h="2225" w="7284">
                    <a:moveTo>
                      <a:pt x="1" y="1"/>
                    </a:moveTo>
                    <a:lnTo>
                      <a:pt x="1" y="2225"/>
                    </a:lnTo>
                    <a:lnTo>
                      <a:pt x="7284" y="2225"/>
                    </a:lnTo>
                    <a:lnTo>
                      <a:pt x="72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9"/>
              <p:cNvSpPr/>
              <p:nvPr/>
            </p:nvSpPr>
            <p:spPr>
              <a:xfrm>
                <a:off x="1378250" y="4460275"/>
                <a:ext cx="2709507" cy="54600"/>
              </a:xfrm>
              <a:custGeom>
                <a:rect b="b" l="l" r="r" t="t"/>
                <a:pathLst>
                  <a:path extrusionOk="0" h="519" w="25095">
                    <a:moveTo>
                      <a:pt x="0" y="0"/>
                    </a:moveTo>
                    <a:lnTo>
                      <a:pt x="0" y="518"/>
                    </a:lnTo>
                    <a:lnTo>
                      <a:pt x="25094" y="518"/>
                    </a:lnTo>
                    <a:lnTo>
                      <a:pt x="2509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9"/>
              <p:cNvSpPr/>
              <p:nvPr/>
            </p:nvSpPr>
            <p:spPr>
              <a:xfrm>
                <a:off x="2519723" y="3406975"/>
                <a:ext cx="469830" cy="824122"/>
              </a:xfrm>
              <a:custGeom>
                <a:rect b="b" l="l" r="r" t="t"/>
                <a:pathLst>
                  <a:path extrusionOk="0" h="7832" w="4465">
                    <a:moveTo>
                      <a:pt x="0" y="0"/>
                    </a:moveTo>
                    <a:lnTo>
                      <a:pt x="0" y="7831"/>
                    </a:lnTo>
                    <a:lnTo>
                      <a:pt x="4465" y="7831"/>
                    </a:lnTo>
                    <a:lnTo>
                      <a:pt x="44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9"/>
              <p:cNvSpPr/>
              <p:nvPr/>
            </p:nvSpPr>
            <p:spPr>
              <a:xfrm>
                <a:off x="2519723" y="3406975"/>
                <a:ext cx="469830" cy="824122"/>
              </a:xfrm>
              <a:custGeom>
                <a:rect b="b" l="l" r="r" t="t"/>
                <a:pathLst>
                  <a:path extrusionOk="0" h="7832" w="4465">
                    <a:moveTo>
                      <a:pt x="0" y="0"/>
                    </a:moveTo>
                    <a:lnTo>
                      <a:pt x="0" y="7831"/>
                    </a:lnTo>
                    <a:lnTo>
                      <a:pt x="4465" y="7831"/>
                    </a:lnTo>
                    <a:lnTo>
                      <a:pt x="44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9"/>
              <p:cNvSpPr/>
              <p:nvPr/>
            </p:nvSpPr>
            <p:spPr>
              <a:xfrm>
                <a:off x="2519723" y="3406975"/>
                <a:ext cx="469830" cy="824122"/>
              </a:xfrm>
              <a:custGeom>
                <a:rect b="b" l="l" r="r" t="t"/>
                <a:pathLst>
                  <a:path extrusionOk="0" h="7832" w="4465">
                    <a:moveTo>
                      <a:pt x="0" y="0"/>
                    </a:moveTo>
                    <a:lnTo>
                      <a:pt x="0" y="7831"/>
                    </a:lnTo>
                    <a:lnTo>
                      <a:pt x="4465" y="7831"/>
                    </a:lnTo>
                    <a:lnTo>
                      <a:pt x="446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9"/>
              <p:cNvSpPr/>
              <p:nvPr/>
            </p:nvSpPr>
            <p:spPr>
              <a:xfrm>
                <a:off x="2548555" y="3443804"/>
                <a:ext cx="412166" cy="784031"/>
              </a:xfrm>
              <a:custGeom>
                <a:rect b="b" l="l" r="r" t="t"/>
                <a:pathLst>
                  <a:path extrusionOk="0" h="7451" w="3917">
                    <a:moveTo>
                      <a:pt x="1" y="1"/>
                    </a:moveTo>
                    <a:lnTo>
                      <a:pt x="1" y="7451"/>
                    </a:lnTo>
                    <a:lnTo>
                      <a:pt x="3916" y="7451"/>
                    </a:lnTo>
                    <a:lnTo>
                      <a:pt x="39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9"/>
              <p:cNvSpPr/>
              <p:nvPr/>
            </p:nvSpPr>
            <p:spPr>
              <a:xfrm>
                <a:off x="2078834" y="2242985"/>
                <a:ext cx="170044" cy="213396"/>
              </a:xfrm>
              <a:custGeom>
                <a:rect b="b" l="l" r="r" t="t"/>
                <a:pathLst>
                  <a:path extrusionOk="0" h="2028" w="1616">
                    <a:moveTo>
                      <a:pt x="1" y="1"/>
                    </a:moveTo>
                    <a:lnTo>
                      <a:pt x="1" y="2027"/>
                    </a:lnTo>
                    <a:lnTo>
                      <a:pt x="1616" y="2027"/>
                    </a:lnTo>
                    <a:lnTo>
                      <a:pt x="16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9"/>
              <p:cNvSpPr/>
              <p:nvPr/>
            </p:nvSpPr>
            <p:spPr>
              <a:xfrm>
                <a:off x="1418342" y="2419341"/>
                <a:ext cx="2669453" cy="873894"/>
              </a:xfrm>
              <a:custGeom>
                <a:rect b="b" l="l" r="r" t="t"/>
                <a:pathLst>
                  <a:path extrusionOk="0" h="8305" w="25369">
                    <a:moveTo>
                      <a:pt x="4434" y="1"/>
                    </a:moveTo>
                    <a:lnTo>
                      <a:pt x="3946" y="915"/>
                    </a:lnTo>
                    <a:lnTo>
                      <a:pt x="3870" y="1052"/>
                    </a:lnTo>
                    <a:lnTo>
                      <a:pt x="3154" y="2393"/>
                    </a:lnTo>
                    <a:lnTo>
                      <a:pt x="3078" y="2545"/>
                    </a:lnTo>
                    <a:lnTo>
                      <a:pt x="2362" y="3871"/>
                    </a:lnTo>
                    <a:lnTo>
                      <a:pt x="2286" y="4008"/>
                    </a:lnTo>
                    <a:lnTo>
                      <a:pt x="1585" y="5333"/>
                    </a:lnTo>
                    <a:lnTo>
                      <a:pt x="1509" y="5486"/>
                    </a:lnTo>
                    <a:lnTo>
                      <a:pt x="777" y="6827"/>
                    </a:lnTo>
                    <a:lnTo>
                      <a:pt x="701" y="6964"/>
                    </a:lnTo>
                    <a:lnTo>
                      <a:pt x="0" y="8304"/>
                    </a:lnTo>
                    <a:lnTo>
                      <a:pt x="25368" y="8304"/>
                    </a:lnTo>
                    <a:lnTo>
                      <a:pt x="24667" y="6964"/>
                    </a:lnTo>
                    <a:lnTo>
                      <a:pt x="24591" y="6827"/>
                    </a:lnTo>
                    <a:lnTo>
                      <a:pt x="23860" y="5486"/>
                    </a:lnTo>
                    <a:lnTo>
                      <a:pt x="23784" y="5333"/>
                    </a:lnTo>
                    <a:lnTo>
                      <a:pt x="23083" y="4008"/>
                    </a:lnTo>
                    <a:lnTo>
                      <a:pt x="23007" y="3871"/>
                    </a:lnTo>
                    <a:lnTo>
                      <a:pt x="22275" y="2545"/>
                    </a:lnTo>
                    <a:lnTo>
                      <a:pt x="22199" y="2393"/>
                    </a:lnTo>
                    <a:lnTo>
                      <a:pt x="21498" y="1052"/>
                    </a:lnTo>
                    <a:lnTo>
                      <a:pt x="21422" y="915"/>
                    </a:lnTo>
                    <a:lnTo>
                      <a:pt x="2093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9"/>
              <p:cNvSpPr/>
              <p:nvPr/>
            </p:nvSpPr>
            <p:spPr>
              <a:xfrm>
                <a:off x="2101247" y="2210997"/>
                <a:ext cx="9786" cy="32094"/>
              </a:xfrm>
              <a:custGeom>
                <a:rect b="b" l="l" r="r" t="t"/>
                <a:pathLst>
                  <a:path extrusionOk="0" h="305" w="93">
                    <a:moveTo>
                      <a:pt x="1" y="0"/>
                    </a:moveTo>
                    <a:lnTo>
                      <a:pt x="1" y="305"/>
                    </a:lnTo>
                    <a:lnTo>
                      <a:pt x="92" y="305"/>
                    </a:lnTo>
                    <a:lnTo>
                      <a:pt x="9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9"/>
              <p:cNvSpPr/>
              <p:nvPr/>
            </p:nvSpPr>
            <p:spPr>
              <a:xfrm>
                <a:off x="2216678" y="2210997"/>
                <a:ext cx="11364" cy="32094"/>
              </a:xfrm>
              <a:custGeom>
                <a:rect b="b" l="l" r="r" t="t"/>
                <a:pathLst>
                  <a:path extrusionOk="0" h="305" w="108">
                    <a:moveTo>
                      <a:pt x="1" y="0"/>
                    </a:moveTo>
                    <a:lnTo>
                      <a:pt x="1" y="305"/>
                    </a:lnTo>
                    <a:lnTo>
                      <a:pt x="108" y="305"/>
                    </a:lnTo>
                    <a:lnTo>
                      <a:pt x="10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9"/>
              <p:cNvSpPr/>
              <p:nvPr/>
            </p:nvSpPr>
            <p:spPr>
              <a:xfrm>
                <a:off x="2078834" y="2203000"/>
                <a:ext cx="170044" cy="9681"/>
              </a:xfrm>
              <a:custGeom>
                <a:rect b="b" l="l" r="r" t="t"/>
                <a:pathLst>
                  <a:path extrusionOk="0" h="92" w="1616">
                    <a:moveTo>
                      <a:pt x="1" y="0"/>
                    </a:moveTo>
                    <a:lnTo>
                      <a:pt x="1" y="91"/>
                    </a:lnTo>
                    <a:lnTo>
                      <a:pt x="1616" y="91"/>
                    </a:lnTo>
                    <a:lnTo>
                      <a:pt x="161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39"/>
              <p:cNvSpPr/>
              <p:nvPr/>
            </p:nvSpPr>
            <p:spPr>
              <a:xfrm>
                <a:off x="1804725" y="3406975"/>
                <a:ext cx="415323" cy="487402"/>
              </a:xfrm>
              <a:custGeom>
                <a:rect b="b" l="l" r="r" t="t"/>
                <a:pathLst>
                  <a:path extrusionOk="0" h="4632" w="3947">
                    <a:moveTo>
                      <a:pt x="0" y="0"/>
                    </a:moveTo>
                    <a:lnTo>
                      <a:pt x="0" y="4632"/>
                    </a:lnTo>
                    <a:lnTo>
                      <a:pt x="3946" y="4632"/>
                    </a:lnTo>
                    <a:lnTo>
                      <a:pt x="394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9"/>
              <p:cNvSpPr/>
              <p:nvPr/>
            </p:nvSpPr>
            <p:spPr>
              <a:xfrm>
                <a:off x="1804725" y="3408554"/>
                <a:ext cx="333563" cy="484245"/>
              </a:xfrm>
              <a:custGeom>
                <a:rect b="b" l="l" r="r" t="t"/>
                <a:pathLst>
                  <a:path extrusionOk="0" h="4602" w="3170">
                    <a:moveTo>
                      <a:pt x="1691" y="0"/>
                    </a:moveTo>
                    <a:lnTo>
                      <a:pt x="0" y="2926"/>
                    </a:lnTo>
                    <a:lnTo>
                      <a:pt x="0" y="4602"/>
                    </a:lnTo>
                    <a:lnTo>
                      <a:pt x="503" y="4602"/>
                    </a:lnTo>
                    <a:lnTo>
                      <a:pt x="316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9"/>
              <p:cNvSpPr/>
              <p:nvPr/>
            </p:nvSpPr>
            <p:spPr>
              <a:xfrm>
                <a:off x="1953828" y="3432545"/>
                <a:ext cx="266219" cy="460254"/>
              </a:xfrm>
              <a:custGeom>
                <a:rect b="b" l="l" r="r" t="t"/>
                <a:pathLst>
                  <a:path extrusionOk="0" h="4374" w="2530">
                    <a:moveTo>
                      <a:pt x="2529" y="1"/>
                    </a:moveTo>
                    <a:lnTo>
                      <a:pt x="0" y="4374"/>
                    </a:lnTo>
                    <a:lnTo>
                      <a:pt x="1874" y="4374"/>
                    </a:lnTo>
                    <a:lnTo>
                      <a:pt x="2529" y="3246"/>
                    </a:lnTo>
                    <a:lnTo>
                      <a:pt x="2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39"/>
              <p:cNvSpPr/>
              <p:nvPr/>
            </p:nvSpPr>
            <p:spPr>
              <a:xfrm>
                <a:off x="3273234" y="3445382"/>
                <a:ext cx="415323" cy="487507"/>
              </a:xfrm>
              <a:custGeom>
                <a:rect b="b" l="l" r="r" t="t"/>
                <a:pathLst>
                  <a:path extrusionOk="0" h="4633" w="3947">
                    <a:moveTo>
                      <a:pt x="0" y="1"/>
                    </a:moveTo>
                    <a:lnTo>
                      <a:pt x="0" y="4633"/>
                    </a:lnTo>
                    <a:lnTo>
                      <a:pt x="3946" y="4633"/>
                    </a:lnTo>
                    <a:lnTo>
                      <a:pt x="394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39"/>
              <p:cNvSpPr/>
              <p:nvPr/>
            </p:nvSpPr>
            <p:spPr>
              <a:xfrm>
                <a:off x="3273234" y="3445382"/>
                <a:ext cx="333563" cy="487507"/>
              </a:xfrm>
              <a:custGeom>
                <a:rect b="b" l="l" r="r" t="t"/>
                <a:pathLst>
                  <a:path extrusionOk="0" h="4633" w="3170">
                    <a:moveTo>
                      <a:pt x="1707" y="1"/>
                    </a:moveTo>
                    <a:lnTo>
                      <a:pt x="0" y="2957"/>
                    </a:lnTo>
                    <a:lnTo>
                      <a:pt x="0" y="4633"/>
                    </a:lnTo>
                    <a:lnTo>
                      <a:pt x="503" y="4633"/>
                    </a:lnTo>
                    <a:lnTo>
                      <a:pt x="316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9"/>
              <p:cNvSpPr/>
              <p:nvPr/>
            </p:nvSpPr>
            <p:spPr>
              <a:xfrm>
                <a:off x="3422337" y="3472635"/>
                <a:ext cx="266219" cy="460254"/>
              </a:xfrm>
              <a:custGeom>
                <a:rect b="b" l="l" r="r" t="t"/>
                <a:pathLst>
                  <a:path extrusionOk="0" h="4374" w="2530">
                    <a:moveTo>
                      <a:pt x="2529" y="1"/>
                    </a:moveTo>
                    <a:lnTo>
                      <a:pt x="0" y="4374"/>
                    </a:lnTo>
                    <a:lnTo>
                      <a:pt x="1890" y="4374"/>
                    </a:lnTo>
                    <a:lnTo>
                      <a:pt x="2529" y="3246"/>
                    </a:lnTo>
                    <a:lnTo>
                      <a:pt x="2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9"/>
              <p:cNvSpPr/>
              <p:nvPr/>
            </p:nvSpPr>
            <p:spPr>
              <a:xfrm>
                <a:off x="1771053" y="3373304"/>
                <a:ext cx="1947925" cy="591680"/>
              </a:xfrm>
              <a:custGeom>
                <a:rect b="b" l="l" r="r" t="t"/>
                <a:pathLst>
                  <a:path extrusionOk="0" h="5623" w="18512">
                    <a:moveTo>
                      <a:pt x="3946" y="610"/>
                    </a:moveTo>
                    <a:lnTo>
                      <a:pt x="3946" y="1676"/>
                    </a:lnTo>
                    <a:lnTo>
                      <a:pt x="610" y="1676"/>
                    </a:lnTo>
                    <a:lnTo>
                      <a:pt x="610" y="610"/>
                    </a:lnTo>
                    <a:close/>
                    <a:moveTo>
                      <a:pt x="17902" y="975"/>
                    </a:moveTo>
                    <a:lnTo>
                      <a:pt x="17902" y="2042"/>
                    </a:lnTo>
                    <a:lnTo>
                      <a:pt x="14566" y="2042"/>
                    </a:lnTo>
                    <a:lnTo>
                      <a:pt x="14566" y="975"/>
                    </a:lnTo>
                    <a:close/>
                    <a:moveTo>
                      <a:pt x="3946" y="2286"/>
                    </a:moveTo>
                    <a:lnTo>
                      <a:pt x="3946" y="4632"/>
                    </a:lnTo>
                    <a:lnTo>
                      <a:pt x="610" y="4632"/>
                    </a:lnTo>
                    <a:lnTo>
                      <a:pt x="610" y="2286"/>
                    </a:lnTo>
                    <a:close/>
                    <a:moveTo>
                      <a:pt x="17902" y="2651"/>
                    </a:moveTo>
                    <a:lnTo>
                      <a:pt x="17902" y="4998"/>
                    </a:lnTo>
                    <a:lnTo>
                      <a:pt x="14566" y="4998"/>
                    </a:lnTo>
                    <a:lnTo>
                      <a:pt x="14566" y="2651"/>
                    </a:lnTo>
                    <a:close/>
                    <a:moveTo>
                      <a:pt x="0" y="0"/>
                    </a:moveTo>
                    <a:lnTo>
                      <a:pt x="0" y="5241"/>
                    </a:lnTo>
                    <a:lnTo>
                      <a:pt x="4541" y="5241"/>
                    </a:lnTo>
                    <a:lnTo>
                      <a:pt x="4541" y="0"/>
                    </a:lnTo>
                    <a:close/>
                    <a:moveTo>
                      <a:pt x="13956" y="381"/>
                    </a:moveTo>
                    <a:lnTo>
                      <a:pt x="13956" y="5622"/>
                    </a:lnTo>
                    <a:lnTo>
                      <a:pt x="18512" y="5622"/>
                    </a:lnTo>
                    <a:lnTo>
                      <a:pt x="18512" y="38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39"/>
              <p:cNvSpPr/>
              <p:nvPr/>
            </p:nvSpPr>
            <p:spPr>
              <a:xfrm>
                <a:off x="2415551" y="4279074"/>
                <a:ext cx="675018" cy="235809"/>
              </a:xfrm>
              <a:custGeom>
                <a:rect b="b" l="l" r="r" t="t"/>
                <a:pathLst>
                  <a:path extrusionOk="0" h="2241" w="6415">
                    <a:moveTo>
                      <a:pt x="640" y="1"/>
                    </a:moveTo>
                    <a:lnTo>
                      <a:pt x="640" y="793"/>
                    </a:lnTo>
                    <a:lnTo>
                      <a:pt x="5790" y="793"/>
                    </a:lnTo>
                    <a:lnTo>
                      <a:pt x="5790" y="1"/>
                    </a:lnTo>
                    <a:close/>
                    <a:moveTo>
                      <a:pt x="0" y="1280"/>
                    </a:moveTo>
                    <a:lnTo>
                      <a:pt x="0" y="2240"/>
                    </a:lnTo>
                    <a:lnTo>
                      <a:pt x="6414" y="2240"/>
                    </a:lnTo>
                    <a:lnTo>
                      <a:pt x="6414" y="128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39"/>
              <p:cNvSpPr/>
              <p:nvPr/>
            </p:nvSpPr>
            <p:spPr>
              <a:xfrm>
                <a:off x="2415551" y="4322321"/>
                <a:ext cx="675018" cy="89967"/>
              </a:xfrm>
              <a:custGeom>
                <a:rect b="b" l="l" r="r" t="t"/>
                <a:pathLst>
                  <a:path extrusionOk="0" h="855" w="6415">
                    <a:moveTo>
                      <a:pt x="610" y="1"/>
                    </a:moveTo>
                    <a:lnTo>
                      <a:pt x="0" y="854"/>
                    </a:lnTo>
                    <a:lnTo>
                      <a:pt x="6414" y="854"/>
                    </a:lnTo>
                    <a:lnTo>
                      <a:pt x="582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39"/>
              <p:cNvSpPr/>
              <p:nvPr/>
            </p:nvSpPr>
            <p:spPr>
              <a:xfrm>
                <a:off x="2484473" y="4229408"/>
                <a:ext cx="540330" cy="49771"/>
              </a:xfrm>
              <a:custGeom>
                <a:rect b="b" l="l" r="r" t="t"/>
                <a:pathLst>
                  <a:path extrusionOk="0" h="473" w="5135">
                    <a:moveTo>
                      <a:pt x="366" y="0"/>
                    </a:moveTo>
                    <a:lnTo>
                      <a:pt x="0" y="473"/>
                    </a:lnTo>
                    <a:lnTo>
                      <a:pt x="5135" y="473"/>
                    </a:lnTo>
                    <a:lnTo>
                      <a:pt x="475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9" name="Google Shape;1549;p39"/>
              <p:cNvGrpSpPr/>
              <p:nvPr/>
            </p:nvGrpSpPr>
            <p:grpSpPr>
              <a:xfrm>
                <a:off x="3131060" y="2563646"/>
                <a:ext cx="557493" cy="529221"/>
                <a:chOff x="1115825" y="2669150"/>
                <a:chExt cx="162123" cy="153901"/>
              </a:xfrm>
            </p:grpSpPr>
            <p:sp>
              <p:nvSpPr>
                <p:cNvPr id="1550" name="Google Shape;1550;p39"/>
                <p:cNvSpPr/>
                <p:nvPr/>
              </p:nvSpPr>
              <p:spPr>
                <a:xfrm>
                  <a:off x="1124048" y="2715317"/>
                  <a:ext cx="153900" cy="107734"/>
                </a:xfrm>
                <a:custGeom>
                  <a:rect b="b" l="l" r="r" t="t"/>
                  <a:pathLst>
                    <a:path extrusionOk="0" h="2987" w="4267">
                      <a:moveTo>
                        <a:pt x="1" y="0"/>
                      </a:moveTo>
                      <a:lnTo>
                        <a:pt x="1281" y="2987"/>
                      </a:lnTo>
                      <a:lnTo>
                        <a:pt x="4267" y="2987"/>
                      </a:lnTo>
                      <a:lnTo>
                        <a:pt x="28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39"/>
                <p:cNvSpPr/>
                <p:nvPr/>
              </p:nvSpPr>
              <p:spPr>
                <a:xfrm>
                  <a:off x="1128448" y="2718059"/>
                  <a:ext cx="145136" cy="101710"/>
                </a:xfrm>
                <a:custGeom>
                  <a:rect b="b" l="l" r="r" t="t"/>
                  <a:pathLst>
                    <a:path extrusionOk="0" h="2820" w="4024">
                      <a:moveTo>
                        <a:pt x="1" y="1"/>
                      </a:moveTo>
                      <a:lnTo>
                        <a:pt x="1204" y="2819"/>
                      </a:lnTo>
                      <a:lnTo>
                        <a:pt x="4023" y="2819"/>
                      </a:lnTo>
                      <a:lnTo>
                        <a:pt x="26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39"/>
                <p:cNvSpPr/>
                <p:nvPr/>
              </p:nvSpPr>
              <p:spPr>
                <a:xfrm>
                  <a:off x="1136166" y="2722459"/>
                  <a:ext cx="129699" cy="93992"/>
                </a:xfrm>
                <a:custGeom>
                  <a:rect b="b" l="l" r="r" t="t"/>
                  <a:pathLst>
                    <a:path extrusionOk="0" h="2606" w="3596">
                      <a:moveTo>
                        <a:pt x="46" y="1"/>
                      </a:moveTo>
                      <a:lnTo>
                        <a:pt x="0" y="122"/>
                      </a:lnTo>
                      <a:lnTo>
                        <a:pt x="168" y="503"/>
                      </a:lnTo>
                      <a:cubicBezTo>
                        <a:pt x="229" y="534"/>
                        <a:pt x="259" y="580"/>
                        <a:pt x="335" y="625"/>
                      </a:cubicBezTo>
                      <a:lnTo>
                        <a:pt x="716" y="625"/>
                      </a:lnTo>
                      <a:lnTo>
                        <a:pt x="777" y="503"/>
                      </a:lnTo>
                      <a:lnTo>
                        <a:pt x="610" y="122"/>
                      </a:lnTo>
                      <a:cubicBezTo>
                        <a:pt x="549" y="92"/>
                        <a:pt x="503" y="46"/>
                        <a:pt x="427" y="1"/>
                      </a:cubicBezTo>
                      <a:close/>
                      <a:moveTo>
                        <a:pt x="670" y="1"/>
                      </a:moveTo>
                      <a:lnTo>
                        <a:pt x="625" y="122"/>
                      </a:lnTo>
                      <a:lnTo>
                        <a:pt x="792" y="503"/>
                      </a:lnTo>
                      <a:cubicBezTo>
                        <a:pt x="869" y="549"/>
                        <a:pt x="914" y="580"/>
                        <a:pt x="960" y="625"/>
                      </a:cubicBezTo>
                      <a:lnTo>
                        <a:pt x="1341" y="625"/>
                      </a:lnTo>
                      <a:lnTo>
                        <a:pt x="1402" y="503"/>
                      </a:lnTo>
                      <a:lnTo>
                        <a:pt x="1234" y="122"/>
                      </a:lnTo>
                      <a:cubicBezTo>
                        <a:pt x="1173" y="92"/>
                        <a:pt x="1143" y="46"/>
                        <a:pt x="1051" y="1"/>
                      </a:cubicBezTo>
                      <a:close/>
                      <a:moveTo>
                        <a:pt x="1310" y="1"/>
                      </a:moveTo>
                      <a:lnTo>
                        <a:pt x="1249" y="122"/>
                      </a:lnTo>
                      <a:lnTo>
                        <a:pt x="1417" y="503"/>
                      </a:lnTo>
                      <a:cubicBezTo>
                        <a:pt x="1493" y="549"/>
                        <a:pt x="1539" y="580"/>
                        <a:pt x="1600" y="625"/>
                      </a:cubicBezTo>
                      <a:lnTo>
                        <a:pt x="1981" y="625"/>
                      </a:lnTo>
                      <a:lnTo>
                        <a:pt x="2026" y="503"/>
                      </a:lnTo>
                      <a:lnTo>
                        <a:pt x="1859" y="122"/>
                      </a:lnTo>
                      <a:cubicBezTo>
                        <a:pt x="1798" y="92"/>
                        <a:pt x="1767" y="46"/>
                        <a:pt x="1691" y="1"/>
                      </a:cubicBezTo>
                      <a:close/>
                      <a:moveTo>
                        <a:pt x="1935" y="1"/>
                      </a:moveTo>
                      <a:lnTo>
                        <a:pt x="1874" y="122"/>
                      </a:lnTo>
                      <a:lnTo>
                        <a:pt x="2057" y="503"/>
                      </a:lnTo>
                      <a:cubicBezTo>
                        <a:pt x="2133" y="549"/>
                        <a:pt x="2164" y="580"/>
                        <a:pt x="2225" y="625"/>
                      </a:cubicBezTo>
                      <a:lnTo>
                        <a:pt x="2605" y="625"/>
                      </a:lnTo>
                      <a:lnTo>
                        <a:pt x="2666" y="503"/>
                      </a:lnTo>
                      <a:lnTo>
                        <a:pt x="2484" y="122"/>
                      </a:lnTo>
                      <a:cubicBezTo>
                        <a:pt x="2438" y="92"/>
                        <a:pt x="2392" y="46"/>
                        <a:pt x="2316" y="1"/>
                      </a:cubicBezTo>
                      <a:close/>
                      <a:moveTo>
                        <a:pt x="335" y="640"/>
                      </a:moveTo>
                      <a:lnTo>
                        <a:pt x="274" y="747"/>
                      </a:lnTo>
                      <a:lnTo>
                        <a:pt x="457" y="1158"/>
                      </a:lnTo>
                      <a:cubicBezTo>
                        <a:pt x="503" y="1189"/>
                        <a:pt x="549" y="1235"/>
                        <a:pt x="625" y="1265"/>
                      </a:cubicBezTo>
                      <a:lnTo>
                        <a:pt x="1006" y="1265"/>
                      </a:lnTo>
                      <a:lnTo>
                        <a:pt x="1067" y="1158"/>
                      </a:lnTo>
                      <a:lnTo>
                        <a:pt x="884" y="747"/>
                      </a:lnTo>
                      <a:cubicBezTo>
                        <a:pt x="838" y="717"/>
                        <a:pt x="792" y="671"/>
                        <a:pt x="716" y="640"/>
                      </a:cubicBezTo>
                      <a:close/>
                      <a:moveTo>
                        <a:pt x="990" y="640"/>
                      </a:moveTo>
                      <a:lnTo>
                        <a:pt x="929" y="747"/>
                      </a:lnTo>
                      <a:lnTo>
                        <a:pt x="1097" y="1158"/>
                      </a:lnTo>
                      <a:cubicBezTo>
                        <a:pt x="1158" y="1189"/>
                        <a:pt x="1188" y="1235"/>
                        <a:pt x="1265" y="1265"/>
                      </a:cubicBezTo>
                      <a:lnTo>
                        <a:pt x="1646" y="1265"/>
                      </a:lnTo>
                      <a:lnTo>
                        <a:pt x="1706" y="1158"/>
                      </a:lnTo>
                      <a:cubicBezTo>
                        <a:pt x="1783" y="1189"/>
                        <a:pt x="1828" y="1235"/>
                        <a:pt x="1874" y="1265"/>
                      </a:cubicBezTo>
                      <a:lnTo>
                        <a:pt x="2255" y="1265"/>
                      </a:lnTo>
                      <a:lnTo>
                        <a:pt x="2316" y="1158"/>
                      </a:lnTo>
                      <a:lnTo>
                        <a:pt x="2148" y="747"/>
                      </a:lnTo>
                      <a:cubicBezTo>
                        <a:pt x="2087" y="717"/>
                        <a:pt x="2057" y="671"/>
                        <a:pt x="1981" y="640"/>
                      </a:cubicBezTo>
                      <a:lnTo>
                        <a:pt x="1600" y="640"/>
                      </a:lnTo>
                      <a:lnTo>
                        <a:pt x="1539" y="747"/>
                      </a:lnTo>
                      <a:cubicBezTo>
                        <a:pt x="1463" y="717"/>
                        <a:pt x="1417" y="671"/>
                        <a:pt x="1371" y="640"/>
                      </a:cubicBezTo>
                      <a:close/>
                      <a:moveTo>
                        <a:pt x="2240" y="640"/>
                      </a:moveTo>
                      <a:lnTo>
                        <a:pt x="2179" y="747"/>
                      </a:lnTo>
                      <a:lnTo>
                        <a:pt x="2362" y="1158"/>
                      </a:lnTo>
                      <a:cubicBezTo>
                        <a:pt x="2407" y="1189"/>
                        <a:pt x="2453" y="1235"/>
                        <a:pt x="2529" y="1265"/>
                      </a:cubicBezTo>
                      <a:lnTo>
                        <a:pt x="2910" y="1265"/>
                      </a:lnTo>
                      <a:lnTo>
                        <a:pt x="2971" y="1158"/>
                      </a:lnTo>
                      <a:lnTo>
                        <a:pt x="2773" y="747"/>
                      </a:lnTo>
                      <a:cubicBezTo>
                        <a:pt x="2712" y="717"/>
                        <a:pt x="2682" y="671"/>
                        <a:pt x="2605" y="640"/>
                      </a:cubicBezTo>
                      <a:close/>
                      <a:moveTo>
                        <a:pt x="625" y="1280"/>
                      </a:moveTo>
                      <a:lnTo>
                        <a:pt x="564" y="1402"/>
                      </a:lnTo>
                      <a:lnTo>
                        <a:pt x="731" y="1798"/>
                      </a:lnTo>
                      <a:cubicBezTo>
                        <a:pt x="792" y="1829"/>
                        <a:pt x="838" y="1875"/>
                        <a:pt x="914" y="1920"/>
                      </a:cubicBezTo>
                      <a:lnTo>
                        <a:pt x="1295" y="1920"/>
                      </a:lnTo>
                      <a:lnTo>
                        <a:pt x="1341" y="1798"/>
                      </a:lnTo>
                      <a:lnTo>
                        <a:pt x="1173" y="1402"/>
                      </a:lnTo>
                      <a:cubicBezTo>
                        <a:pt x="1112" y="1357"/>
                        <a:pt x="1082" y="1326"/>
                        <a:pt x="1006" y="1280"/>
                      </a:cubicBezTo>
                      <a:close/>
                      <a:moveTo>
                        <a:pt x="1265" y="1280"/>
                      </a:moveTo>
                      <a:lnTo>
                        <a:pt x="1204" y="1402"/>
                      </a:lnTo>
                      <a:lnTo>
                        <a:pt x="1387" y="1798"/>
                      </a:lnTo>
                      <a:cubicBezTo>
                        <a:pt x="1432" y="1859"/>
                        <a:pt x="1463" y="1875"/>
                        <a:pt x="1539" y="1920"/>
                      </a:cubicBezTo>
                      <a:lnTo>
                        <a:pt x="1935" y="1920"/>
                      </a:lnTo>
                      <a:lnTo>
                        <a:pt x="1996" y="1798"/>
                      </a:lnTo>
                      <a:lnTo>
                        <a:pt x="1828" y="1402"/>
                      </a:lnTo>
                      <a:cubicBezTo>
                        <a:pt x="1767" y="1357"/>
                        <a:pt x="1722" y="1326"/>
                        <a:pt x="1646" y="1280"/>
                      </a:cubicBezTo>
                      <a:close/>
                      <a:moveTo>
                        <a:pt x="1905" y="1280"/>
                      </a:moveTo>
                      <a:lnTo>
                        <a:pt x="1844" y="1402"/>
                      </a:lnTo>
                      <a:lnTo>
                        <a:pt x="2011" y="1798"/>
                      </a:lnTo>
                      <a:cubicBezTo>
                        <a:pt x="2072" y="1859"/>
                        <a:pt x="2103" y="1875"/>
                        <a:pt x="2179" y="1920"/>
                      </a:cubicBezTo>
                      <a:lnTo>
                        <a:pt x="2590" y="1920"/>
                      </a:lnTo>
                      <a:lnTo>
                        <a:pt x="2636" y="1798"/>
                      </a:lnTo>
                      <a:lnTo>
                        <a:pt x="2453" y="1402"/>
                      </a:lnTo>
                      <a:cubicBezTo>
                        <a:pt x="2392" y="1357"/>
                        <a:pt x="2362" y="1326"/>
                        <a:pt x="2285" y="1280"/>
                      </a:cubicBezTo>
                      <a:close/>
                      <a:moveTo>
                        <a:pt x="2529" y="1280"/>
                      </a:moveTo>
                      <a:lnTo>
                        <a:pt x="2468" y="1402"/>
                      </a:lnTo>
                      <a:lnTo>
                        <a:pt x="2666" y="1798"/>
                      </a:lnTo>
                      <a:cubicBezTo>
                        <a:pt x="2712" y="1844"/>
                        <a:pt x="2758" y="1875"/>
                        <a:pt x="2834" y="1920"/>
                      </a:cubicBezTo>
                      <a:lnTo>
                        <a:pt x="3230" y="1920"/>
                      </a:lnTo>
                      <a:lnTo>
                        <a:pt x="3291" y="1798"/>
                      </a:lnTo>
                      <a:lnTo>
                        <a:pt x="3093" y="1402"/>
                      </a:lnTo>
                      <a:cubicBezTo>
                        <a:pt x="3047" y="1357"/>
                        <a:pt x="3002" y="1326"/>
                        <a:pt x="2925" y="1280"/>
                      </a:cubicBezTo>
                      <a:close/>
                      <a:moveTo>
                        <a:pt x="884" y="1936"/>
                      </a:moveTo>
                      <a:lnTo>
                        <a:pt x="838" y="2042"/>
                      </a:lnTo>
                      <a:lnTo>
                        <a:pt x="1006" y="2469"/>
                      </a:lnTo>
                      <a:cubicBezTo>
                        <a:pt x="1067" y="2499"/>
                        <a:pt x="1097" y="2545"/>
                        <a:pt x="1173" y="2575"/>
                      </a:cubicBezTo>
                      <a:lnTo>
                        <a:pt x="1569" y="2575"/>
                      </a:lnTo>
                      <a:lnTo>
                        <a:pt x="1630" y="2469"/>
                      </a:lnTo>
                      <a:lnTo>
                        <a:pt x="1463" y="2042"/>
                      </a:lnTo>
                      <a:cubicBezTo>
                        <a:pt x="1402" y="2012"/>
                        <a:pt x="1371" y="1996"/>
                        <a:pt x="1295" y="1936"/>
                      </a:cubicBezTo>
                      <a:close/>
                      <a:moveTo>
                        <a:pt x="1539" y="1936"/>
                      </a:moveTo>
                      <a:lnTo>
                        <a:pt x="1478" y="2042"/>
                      </a:lnTo>
                      <a:lnTo>
                        <a:pt x="1646" y="2469"/>
                      </a:lnTo>
                      <a:cubicBezTo>
                        <a:pt x="1706" y="2499"/>
                        <a:pt x="1752" y="2545"/>
                        <a:pt x="1828" y="2575"/>
                      </a:cubicBezTo>
                      <a:lnTo>
                        <a:pt x="2225" y="2575"/>
                      </a:lnTo>
                      <a:lnTo>
                        <a:pt x="2285" y="2469"/>
                      </a:lnTo>
                      <a:lnTo>
                        <a:pt x="2087" y="2042"/>
                      </a:lnTo>
                      <a:cubicBezTo>
                        <a:pt x="2026" y="2012"/>
                        <a:pt x="1996" y="1996"/>
                        <a:pt x="1935" y="1936"/>
                      </a:cubicBezTo>
                      <a:close/>
                      <a:moveTo>
                        <a:pt x="2179" y="1936"/>
                      </a:moveTo>
                      <a:lnTo>
                        <a:pt x="2133" y="2042"/>
                      </a:lnTo>
                      <a:lnTo>
                        <a:pt x="2316" y="2469"/>
                      </a:lnTo>
                      <a:cubicBezTo>
                        <a:pt x="2377" y="2499"/>
                        <a:pt x="2407" y="2545"/>
                        <a:pt x="2484" y="2575"/>
                      </a:cubicBezTo>
                      <a:lnTo>
                        <a:pt x="2895" y="2575"/>
                      </a:lnTo>
                      <a:lnTo>
                        <a:pt x="2941" y="2469"/>
                      </a:lnTo>
                      <a:lnTo>
                        <a:pt x="2758" y="2042"/>
                      </a:lnTo>
                      <a:cubicBezTo>
                        <a:pt x="2682" y="2012"/>
                        <a:pt x="2636" y="1996"/>
                        <a:pt x="2590" y="1936"/>
                      </a:cubicBezTo>
                      <a:close/>
                      <a:moveTo>
                        <a:pt x="2834" y="1951"/>
                      </a:moveTo>
                      <a:lnTo>
                        <a:pt x="2773" y="2073"/>
                      </a:lnTo>
                      <a:lnTo>
                        <a:pt x="2971" y="2484"/>
                      </a:lnTo>
                      <a:cubicBezTo>
                        <a:pt x="3047" y="2530"/>
                        <a:pt x="3078" y="2560"/>
                        <a:pt x="3139" y="2606"/>
                      </a:cubicBezTo>
                      <a:lnTo>
                        <a:pt x="3535" y="2606"/>
                      </a:lnTo>
                      <a:lnTo>
                        <a:pt x="3596" y="2484"/>
                      </a:lnTo>
                      <a:lnTo>
                        <a:pt x="3398" y="2073"/>
                      </a:lnTo>
                      <a:cubicBezTo>
                        <a:pt x="3322" y="2027"/>
                        <a:pt x="3306" y="1996"/>
                        <a:pt x="3230" y="195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39"/>
                <p:cNvSpPr/>
                <p:nvPr/>
              </p:nvSpPr>
              <p:spPr>
                <a:xfrm>
                  <a:off x="1129566" y="2671891"/>
                  <a:ext cx="119275" cy="46202"/>
                </a:xfrm>
                <a:custGeom>
                  <a:rect b="b" l="l" r="r" t="t"/>
                  <a:pathLst>
                    <a:path extrusionOk="0" h="1281" w="3307">
                      <a:moveTo>
                        <a:pt x="0" y="1"/>
                      </a:moveTo>
                      <a:lnTo>
                        <a:pt x="0" y="1281"/>
                      </a:lnTo>
                      <a:lnTo>
                        <a:pt x="2941" y="1281"/>
                      </a:lnTo>
                      <a:cubicBezTo>
                        <a:pt x="3154" y="1281"/>
                        <a:pt x="3306" y="991"/>
                        <a:pt x="3306" y="626"/>
                      </a:cubicBezTo>
                      <a:cubicBezTo>
                        <a:pt x="3276" y="290"/>
                        <a:pt x="3124" y="1"/>
                        <a:pt x="2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39"/>
                <p:cNvSpPr/>
                <p:nvPr/>
              </p:nvSpPr>
              <p:spPr>
                <a:xfrm>
                  <a:off x="1115825" y="2669150"/>
                  <a:ext cx="106652" cy="49485"/>
                </a:xfrm>
                <a:custGeom>
                  <a:rect b="b" l="l" r="r" t="t"/>
                  <a:pathLst>
                    <a:path extrusionOk="0" h="1372" w="2957">
                      <a:moveTo>
                        <a:pt x="366" y="77"/>
                      </a:moveTo>
                      <a:cubicBezTo>
                        <a:pt x="153" y="77"/>
                        <a:pt x="0" y="351"/>
                        <a:pt x="0" y="686"/>
                      </a:cubicBezTo>
                      <a:cubicBezTo>
                        <a:pt x="0" y="1037"/>
                        <a:pt x="183" y="1296"/>
                        <a:pt x="366" y="1296"/>
                      </a:cubicBezTo>
                      <a:cubicBezTo>
                        <a:pt x="579" y="1296"/>
                        <a:pt x="732" y="1037"/>
                        <a:pt x="732" y="686"/>
                      </a:cubicBezTo>
                      <a:cubicBezTo>
                        <a:pt x="732" y="366"/>
                        <a:pt x="564" y="77"/>
                        <a:pt x="366" y="77"/>
                      </a:cubicBezTo>
                      <a:close/>
                      <a:moveTo>
                        <a:pt x="1417" y="1"/>
                      </a:moveTo>
                      <a:cubicBezTo>
                        <a:pt x="1372" y="1"/>
                        <a:pt x="1341" y="46"/>
                        <a:pt x="1341" y="77"/>
                      </a:cubicBezTo>
                      <a:cubicBezTo>
                        <a:pt x="1341" y="107"/>
                        <a:pt x="1372" y="153"/>
                        <a:pt x="1417" y="153"/>
                      </a:cubicBezTo>
                      <a:cubicBezTo>
                        <a:pt x="1570" y="153"/>
                        <a:pt x="1707" y="397"/>
                        <a:pt x="1707" y="686"/>
                      </a:cubicBezTo>
                      <a:cubicBezTo>
                        <a:pt x="1707" y="976"/>
                        <a:pt x="1570" y="1220"/>
                        <a:pt x="1417" y="1220"/>
                      </a:cubicBezTo>
                      <a:cubicBezTo>
                        <a:pt x="1372" y="1220"/>
                        <a:pt x="1341" y="1250"/>
                        <a:pt x="1341" y="1296"/>
                      </a:cubicBezTo>
                      <a:cubicBezTo>
                        <a:pt x="1341" y="1326"/>
                        <a:pt x="1372" y="1372"/>
                        <a:pt x="1417" y="1372"/>
                      </a:cubicBezTo>
                      <a:cubicBezTo>
                        <a:pt x="1661" y="1372"/>
                        <a:pt x="1874" y="1067"/>
                        <a:pt x="1874" y="686"/>
                      </a:cubicBezTo>
                      <a:cubicBezTo>
                        <a:pt x="1874" y="305"/>
                        <a:pt x="1676" y="1"/>
                        <a:pt x="1417" y="1"/>
                      </a:cubicBezTo>
                      <a:close/>
                      <a:moveTo>
                        <a:pt x="2499" y="1"/>
                      </a:moveTo>
                      <a:cubicBezTo>
                        <a:pt x="2469" y="1"/>
                        <a:pt x="2423" y="46"/>
                        <a:pt x="2423" y="77"/>
                      </a:cubicBezTo>
                      <a:cubicBezTo>
                        <a:pt x="2423" y="107"/>
                        <a:pt x="2469" y="153"/>
                        <a:pt x="2499" y="153"/>
                      </a:cubicBezTo>
                      <a:cubicBezTo>
                        <a:pt x="2651" y="153"/>
                        <a:pt x="2789" y="397"/>
                        <a:pt x="2789" y="686"/>
                      </a:cubicBezTo>
                      <a:cubicBezTo>
                        <a:pt x="2789" y="976"/>
                        <a:pt x="2651" y="1220"/>
                        <a:pt x="2499" y="1220"/>
                      </a:cubicBezTo>
                      <a:cubicBezTo>
                        <a:pt x="2469" y="1220"/>
                        <a:pt x="2423" y="1250"/>
                        <a:pt x="2423" y="1296"/>
                      </a:cubicBezTo>
                      <a:cubicBezTo>
                        <a:pt x="2423" y="1326"/>
                        <a:pt x="2469" y="1372"/>
                        <a:pt x="2499" y="1372"/>
                      </a:cubicBezTo>
                      <a:cubicBezTo>
                        <a:pt x="2743" y="1372"/>
                        <a:pt x="2956" y="1067"/>
                        <a:pt x="2956" y="686"/>
                      </a:cubicBezTo>
                      <a:cubicBezTo>
                        <a:pt x="2956" y="305"/>
                        <a:pt x="2773" y="1"/>
                        <a:pt x="24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5" name="Google Shape;1555;p39"/>
              <p:cNvGrpSpPr/>
              <p:nvPr/>
            </p:nvGrpSpPr>
            <p:grpSpPr>
              <a:xfrm>
                <a:off x="2614567" y="2563646"/>
                <a:ext cx="557493" cy="529221"/>
                <a:chOff x="1115825" y="2669150"/>
                <a:chExt cx="162123" cy="153901"/>
              </a:xfrm>
            </p:grpSpPr>
            <p:sp>
              <p:nvSpPr>
                <p:cNvPr id="1556" name="Google Shape;1556;p39"/>
                <p:cNvSpPr/>
                <p:nvPr/>
              </p:nvSpPr>
              <p:spPr>
                <a:xfrm>
                  <a:off x="1124048" y="2715317"/>
                  <a:ext cx="153900" cy="107734"/>
                </a:xfrm>
                <a:custGeom>
                  <a:rect b="b" l="l" r="r" t="t"/>
                  <a:pathLst>
                    <a:path extrusionOk="0" h="2987" w="4267">
                      <a:moveTo>
                        <a:pt x="1" y="0"/>
                      </a:moveTo>
                      <a:lnTo>
                        <a:pt x="1281" y="2987"/>
                      </a:lnTo>
                      <a:lnTo>
                        <a:pt x="4267" y="2987"/>
                      </a:lnTo>
                      <a:lnTo>
                        <a:pt x="28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39"/>
                <p:cNvSpPr/>
                <p:nvPr/>
              </p:nvSpPr>
              <p:spPr>
                <a:xfrm>
                  <a:off x="1128448" y="2718059"/>
                  <a:ext cx="145136" cy="101710"/>
                </a:xfrm>
                <a:custGeom>
                  <a:rect b="b" l="l" r="r" t="t"/>
                  <a:pathLst>
                    <a:path extrusionOk="0" h="2820" w="4024">
                      <a:moveTo>
                        <a:pt x="1" y="1"/>
                      </a:moveTo>
                      <a:lnTo>
                        <a:pt x="1204" y="2819"/>
                      </a:lnTo>
                      <a:lnTo>
                        <a:pt x="4023" y="2819"/>
                      </a:lnTo>
                      <a:lnTo>
                        <a:pt x="26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9"/>
                <p:cNvSpPr/>
                <p:nvPr/>
              </p:nvSpPr>
              <p:spPr>
                <a:xfrm>
                  <a:off x="1136166" y="2722459"/>
                  <a:ext cx="129699" cy="93992"/>
                </a:xfrm>
                <a:custGeom>
                  <a:rect b="b" l="l" r="r" t="t"/>
                  <a:pathLst>
                    <a:path extrusionOk="0" h="2606" w="3596">
                      <a:moveTo>
                        <a:pt x="46" y="1"/>
                      </a:moveTo>
                      <a:lnTo>
                        <a:pt x="0" y="122"/>
                      </a:lnTo>
                      <a:lnTo>
                        <a:pt x="168" y="503"/>
                      </a:lnTo>
                      <a:cubicBezTo>
                        <a:pt x="229" y="534"/>
                        <a:pt x="259" y="580"/>
                        <a:pt x="335" y="625"/>
                      </a:cubicBezTo>
                      <a:lnTo>
                        <a:pt x="716" y="625"/>
                      </a:lnTo>
                      <a:lnTo>
                        <a:pt x="777" y="503"/>
                      </a:lnTo>
                      <a:lnTo>
                        <a:pt x="610" y="122"/>
                      </a:lnTo>
                      <a:cubicBezTo>
                        <a:pt x="549" y="92"/>
                        <a:pt x="503" y="46"/>
                        <a:pt x="427" y="1"/>
                      </a:cubicBezTo>
                      <a:close/>
                      <a:moveTo>
                        <a:pt x="670" y="1"/>
                      </a:moveTo>
                      <a:lnTo>
                        <a:pt x="625" y="122"/>
                      </a:lnTo>
                      <a:lnTo>
                        <a:pt x="792" y="503"/>
                      </a:lnTo>
                      <a:cubicBezTo>
                        <a:pt x="869" y="549"/>
                        <a:pt x="914" y="580"/>
                        <a:pt x="960" y="625"/>
                      </a:cubicBezTo>
                      <a:lnTo>
                        <a:pt x="1341" y="625"/>
                      </a:lnTo>
                      <a:lnTo>
                        <a:pt x="1402" y="503"/>
                      </a:lnTo>
                      <a:lnTo>
                        <a:pt x="1234" y="122"/>
                      </a:lnTo>
                      <a:cubicBezTo>
                        <a:pt x="1173" y="92"/>
                        <a:pt x="1143" y="46"/>
                        <a:pt x="1051" y="1"/>
                      </a:cubicBezTo>
                      <a:close/>
                      <a:moveTo>
                        <a:pt x="1310" y="1"/>
                      </a:moveTo>
                      <a:lnTo>
                        <a:pt x="1249" y="122"/>
                      </a:lnTo>
                      <a:lnTo>
                        <a:pt x="1417" y="503"/>
                      </a:lnTo>
                      <a:cubicBezTo>
                        <a:pt x="1493" y="549"/>
                        <a:pt x="1539" y="580"/>
                        <a:pt x="1600" y="625"/>
                      </a:cubicBezTo>
                      <a:lnTo>
                        <a:pt x="1981" y="625"/>
                      </a:lnTo>
                      <a:lnTo>
                        <a:pt x="2026" y="503"/>
                      </a:lnTo>
                      <a:lnTo>
                        <a:pt x="1859" y="122"/>
                      </a:lnTo>
                      <a:cubicBezTo>
                        <a:pt x="1798" y="92"/>
                        <a:pt x="1767" y="46"/>
                        <a:pt x="1691" y="1"/>
                      </a:cubicBezTo>
                      <a:close/>
                      <a:moveTo>
                        <a:pt x="1935" y="1"/>
                      </a:moveTo>
                      <a:lnTo>
                        <a:pt x="1874" y="122"/>
                      </a:lnTo>
                      <a:lnTo>
                        <a:pt x="2057" y="503"/>
                      </a:lnTo>
                      <a:cubicBezTo>
                        <a:pt x="2133" y="549"/>
                        <a:pt x="2164" y="580"/>
                        <a:pt x="2225" y="625"/>
                      </a:cubicBezTo>
                      <a:lnTo>
                        <a:pt x="2605" y="625"/>
                      </a:lnTo>
                      <a:lnTo>
                        <a:pt x="2666" y="503"/>
                      </a:lnTo>
                      <a:lnTo>
                        <a:pt x="2484" y="122"/>
                      </a:lnTo>
                      <a:cubicBezTo>
                        <a:pt x="2438" y="92"/>
                        <a:pt x="2392" y="46"/>
                        <a:pt x="2316" y="1"/>
                      </a:cubicBezTo>
                      <a:close/>
                      <a:moveTo>
                        <a:pt x="335" y="640"/>
                      </a:moveTo>
                      <a:lnTo>
                        <a:pt x="274" y="747"/>
                      </a:lnTo>
                      <a:lnTo>
                        <a:pt x="457" y="1158"/>
                      </a:lnTo>
                      <a:cubicBezTo>
                        <a:pt x="503" y="1189"/>
                        <a:pt x="549" y="1235"/>
                        <a:pt x="625" y="1265"/>
                      </a:cubicBezTo>
                      <a:lnTo>
                        <a:pt x="1006" y="1265"/>
                      </a:lnTo>
                      <a:lnTo>
                        <a:pt x="1067" y="1158"/>
                      </a:lnTo>
                      <a:lnTo>
                        <a:pt x="884" y="747"/>
                      </a:lnTo>
                      <a:cubicBezTo>
                        <a:pt x="838" y="717"/>
                        <a:pt x="792" y="671"/>
                        <a:pt x="716" y="640"/>
                      </a:cubicBezTo>
                      <a:close/>
                      <a:moveTo>
                        <a:pt x="990" y="640"/>
                      </a:moveTo>
                      <a:lnTo>
                        <a:pt x="929" y="747"/>
                      </a:lnTo>
                      <a:lnTo>
                        <a:pt x="1097" y="1158"/>
                      </a:lnTo>
                      <a:cubicBezTo>
                        <a:pt x="1158" y="1189"/>
                        <a:pt x="1188" y="1235"/>
                        <a:pt x="1265" y="1265"/>
                      </a:cubicBezTo>
                      <a:lnTo>
                        <a:pt x="1646" y="1265"/>
                      </a:lnTo>
                      <a:lnTo>
                        <a:pt x="1706" y="1158"/>
                      </a:lnTo>
                      <a:cubicBezTo>
                        <a:pt x="1783" y="1189"/>
                        <a:pt x="1828" y="1235"/>
                        <a:pt x="1874" y="1265"/>
                      </a:cubicBezTo>
                      <a:lnTo>
                        <a:pt x="2255" y="1265"/>
                      </a:lnTo>
                      <a:lnTo>
                        <a:pt x="2316" y="1158"/>
                      </a:lnTo>
                      <a:lnTo>
                        <a:pt x="2148" y="747"/>
                      </a:lnTo>
                      <a:cubicBezTo>
                        <a:pt x="2087" y="717"/>
                        <a:pt x="2057" y="671"/>
                        <a:pt x="1981" y="640"/>
                      </a:cubicBezTo>
                      <a:lnTo>
                        <a:pt x="1600" y="640"/>
                      </a:lnTo>
                      <a:lnTo>
                        <a:pt x="1539" y="747"/>
                      </a:lnTo>
                      <a:cubicBezTo>
                        <a:pt x="1463" y="717"/>
                        <a:pt x="1417" y="671"/>
                        <a:pt x="1371" y="640"/>
                      </a:cubicBezTo>
                      <a:close/>
                      <a:moveTo>
                        <a:pt x="2240" y="640"/>
                      </a:moveTo>
                      <a:lnTo>
                        <a:pt x="2179" y="747"/>
                      </a:lnTo>
                      <a:lnTo>
                        <a:pt x="2362" y="1158"/>
                      </a:lnTo>
                      <a:cubicBezTo>
                        <a:pt x="2407" y="1189"/>
                        <a:pt x="2453" y="1235"/>
                        <a:pt x="2529" y="1265"/>
                      </a:cubicBezTo>
                      <a:lnTo>
                        <a:pt x="2910" y="1265"/>
                      </a:lnTo>
                      <a:lnTo>
                        <a:pt x="2971" y="1158"/>
                      </a:lnTo>
                      <a:lnTo>
                        <a:pt x="2773" y="747"/>
                      </a:lnTo>
                      <a:cubicBezTo>
                        <a:pt x="2712" y="717"/>
                        <a:pt x="2682" y="671"/>
                        <a:pt x="2605" y="640"/>
                      </a:cubicBezTo>
                      <a:close/>
                      <a:moveTo>
                        <a:pt x="625" y="1280"/>
                      </a:moveTo>
                      <a:lnTo>
                        <a:pt x="564" y="1402"/>
                      </a:lnTo>
                      <a:lnTo>
                        <a:pt x="731" y="1798"/>
                      </a:lnTo>
                      <a:cubicBezTo>
                        <a:pt x="792" y="1829"/>
                        <a:pt x="838" y="1875"/>
                        <a:pt x="914" y="1920"/>
                      </a:cubicBezTo>
                      <a:lnTo>
                        <a:pt x="1295" y="1920"/>
                      </a:lnTo>
                      <a:lnTo>
                        <a:pt x="1341" y="1798"/>
                      </a:lnTo>
                      <a:lnTo>
                        <a:pt x="1173" y="1402"/>
                      </a:lnTo>
                      <a:cubicBezTo>
                        <a:pt x="1112" y="1357"/>
                        <a:pt x="1082" y="1326"/>
                        <a:pt x="1006" y="1280"/>
                      </a:cubicBezTo>
                      <a:close/>
                      <a:moveTo>
                        <a:pt x="1265" y="1280"/>
                      </a:moveTo>
                      <a:lnTo>
                        <a:pt x="1204" y="1402"/>
                      </a:lnTo>
                      <a:lnTo>
                        <a:pt x="1387" y="1798"/>
                      </a:lnTo>
                      <a:cubicBezTo>
                        <a:pt x="1432" y="1859"/>
                        <a:pt x="1463" y="1875"/>
                        <a:pt x="1539" y="1920"/>
                      </a:cubicBezTo>
                      <a:lnTo>
                        <a:pt x="1935" y="1920"/>
                      </a:lnTo>
                      <a:lnTo>
                        <a:pt x="1996" y="1798"/>
                      </a:lnTo>
                      <a:lnTo>
                        <a:pt x="1828" y="1402"/>
                      </a:lnTo>
                      <a:cubicBezTo>
                        <a:pt x="1767" y="1357"/>
                        <a:pt x="1722" y="1326"/>
                        <a:pt x="1646" y="1280"/>
                      </a:cubicBezTo>
                      <a:close/>
                      <a:moveTo>
                        <a:pt x="1905" y="1280"/>
                      </a:moveTo>
                      <a:lnTo>
                        <a:pt x="1844" y="1402"/>
                      </a:lnTo>
                      <a:lnTo>
                        <a:pt x="2011" y="1798"/>
                      </a:lnTo>
                      <a:cubicBezTo>
                        <a:pt x="2072" y="1859"/>
                        <a:pt x="2103" y="1875"/>
                        <a:pt x="2179" y="1920"/>
                      </a:cubicBezTo>
                      <a:lnTo>
                        <a:pt x="2590" y="1920"/>
                      </a:lnTo>
                      <a:lnTo>
                        <a:pt x="2636" y="1798"/>
                      </a:lnTo>
                      <a:lnTo>
                        <a:pt x="2453" y="1402"/>
                      </a:lnTo>
                      <a:cubicBezTo>
                        <a:pt x="2392" y="1357"/>
                        <a:pt x="2362" y="1326"/>
                        <a:pt x="2285" y="1280"/>
                      </a:cubicBezTo>
                      <a:close/>
                      <a:moveTo>
                        <a:pt x="2529" y="1280"/>
                      </a:moveTo>
                      <a:lnTo>
                        <a:pt x="2468" y="1402"/>
                      </a:lnTo>
                      <a:lnTo>
                        <a:pt x="2666" y="1798"/>
                      </a:lnTo>
                      <a:cubicBezTo>
                        <a:pt x="2712" y="1844"/>
                        <a:pt x="2758" y="1875"/>
                        <a:pt x="2834" y="1920"/>
                      </a:cubicBezTo>
                      <a:lnTo>
                        <a:pt x="3230" y="1920"/>
                      </a:lnTo>
                      <a:lnTo>
                        <a:pt x="3291" y="1798"/>
                      </a:lnTo>
                      <a:lnTo>
                        <a:pt x="3093" y="1402"/>
                      </a:lnTo>
                      <a:cubicBezTo>
                        <a:pt x="3047" y="1357"/>
                        <a:pt x="3002" y="1326"/>
                        <a:pt x="2925" y="1280"/>
                      </a:cubicBezTo>
                      <a:close/>
                      <a:moveTo>
                        <a:pt x="884" y="1936"/>
                      </a:moveTo>
                      <a:lnTo>
                        <a:pt x="838" y="2042"/>
                      </a:lnTo>
                      <a:lnTo>
                        <a:pt x="1006" y="2469"/>
                      </a:lnTo>
                      <a:cubicBezTo>
                        <a:pt x="1067" y="2499"/>
                        <a:pt x="1097" y="2545"/>
                        <a:pt x="1173" y="2575"/>
                      </a:cubicBezTo>
                      <a:lnTo>
                        <a:pt x="1569" y="2575"/>
                      </a:lnTo>
                      <a:lnTo>
                        <a:pt x="1630" y="2469"/>
                      </a:lnTo>
                      <a:lnTo>
                        <a:pt x="1463" y="2042"/>
                      </a:lnTo>
                      <a:cubicBezTo>
                        <a:pt x="1402" y="2012"/>
                        <a:pt x="1371" y="1996"/>
                        <a:pt x="1295" y="1936"/>
                      </a:cubicBezTo>
                      <a:close/>
                      <a:moveTo>
                        <a:pt x="1539" y="1936"/>
                      </a:moveTo>
                      <a:lnTo>
                        <a:pt x="1478" y="2042"/>
                      </a:lnTo>
                      <a:lnTo>
                        <a:pt x="1646" y="2469"/>
                      </a:lnTo>
                      <a:cubicBezTo>
                        <a:pt x="1706" y="2499"/>
                        <a:pt x="1752" y="2545"/>
                        <a:pt x="1828" y="2575"/>
                      </a:cubicBezTo>
                      <a:lnTo>
                        <a:pt x="2225" y="2575"/>
                      </a:lnTo>
                      <a:lnTo>
                        <a:pt x="2285" y="2469"/>
                      </a:lnTo>
                      <a:lnTo>
                        <a:pt x="2087" y="2042"/>
                      </a:lnTo>
                      <a:cubicBezTo>
                        <a:pt x="2026" y="2012"/>
                        <a:pt x="1996" y="1996"/>
                        <a:pt x="1935" y="1936"/>
                      </a:cubicBezTo>
                      <a:close/>
                      <a:moveTo>
                        <a:pt x="2179" y="1936"/>
                      </a:moveTo>
                      <a:lnTo>
                        <a:pt x="2133" y="2042"/>
                      </a:lnTo>
                      <a:lnTo>
                        <a:pt x="2316" y="2469"/>
                      </a:lnTo>
                      <a:cubicBezTo>
                        <a:pt x="2377" y="2499"/>
                        <a:pt x="2407" y="2545"/>
                        <a:pt x="2484" y="2575"/>
                      </a:cubicBezTo>
                      <a:lnTo>
                        <a:pt x="2895" y="2575"/>
                      </a:lnTo>
                      <a:lnTo>
                        <a:pt x="2941" y="2469"/>
                      </a:lnTo>
                      <a:lnTo>
                        <a:pt x="2758" y="2042"/>
                      </a:lnTo>
                      <a:cubicBezTo>
                        <a:pt x="2682" y="2012"/>
                        <a:pt x="2636" y="1996"/>
                        <a:pt x="2590" y="1936"/>
                      </a:cubicBezTo>
                      <a:close/>
                      <a:moveTo>
                        <a:pt x="2834" y="1951"/>
                      </a:moveTo>
                      <a:lnTo>
                        <a:pt x="2773" y="2073"/>
                      </a:lnTo>
                      <a:lnTo>
                        <a:pt x="2971" y="2484"/>
                      </a:lnTo>
                      <a:cubicBezTo>
                        <a:pt x="3047" y="2530"/>
                        <a:pt x="3078" y="2560"/>
                        <a:pt x="3139" y="2606"/>
                      </a:cubicBezTo>
                      <a:lnTo>
                        <a:pt x="3535" y="2606"/>
                      </a:lnTo>
                      <a:lnTo>
                        <a:pt x="3596" y="2484"/>
                      </a:lnTo>
                      <a:lnTo>
                        <a:pt x="3398" y="2073"/>
                      </a:lnTo>
                      <a:cubicBezTo>
                        <a:pt x="3322" y="2027"/>
                        <a:pt x="3306" y="1996"/>
                        <a:pt x="3230" y="195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9"/>
                <p:cNvSpPr/>
                <p:nvPr/>
              </p:nvSpPr>
              <p:spPr>
                <a:xfrm>
                  <a:off x="1129566" y="2671891"/>
                  <a:ext cx="119275" cy="46202"/>
                </a:xfrm>
                <a:custGeom>
                  <a:rect b="b" l="l" r="r" t="t"/>
                  <a:pathLst>
                    <a:path extrusionOk="0" h="1281" w="3307">
                      <a:moveTo>
                        <a:pt x="0" y="1"/>
                      </a:moveTo>
                      <a:lnTo>
                        <a:pt x="0" y="1281"/>
                      </a:lnTo>
                      <a:lnTo>
                        <a:pt x="2941" y="1281"/>
                      </a:lnTo>
                      <a:cubicBezTo>
                        <a:pt x="3154" y="1281"/>
                        <a:pt x="3306" y="991"/>
                        <a:pt x="3306" y="626"/>
                      </a:cubicBezTo>
                      <a:cubicBezTo>
                        <a:pt x="3276" y="290"/>
                        <a:pt x="3124" y="1"/>
                        <a:pt x="2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9"/>
                <p:cNvSpPr/>
                <p:nvPr/>
              </p:nvSpPr>
              <p:spPr>
                <a:xfrm>
                  <a:off x="1115825" y="2669150"/>
                  <a:ext cx="106652" cy="49485"/>
                </a:xfrm>
                <a:custGeom>
                  <a:rect b="b" l="l" r="r" t="t"/>
                  <a:pathLst>
                    <a:path extrusionOk="0" h="1372" w="2957">
                      <a:moveTo>
                        <a:pt x="366" y="77"/>
                      </a:moveTo>
                      <a:cubicBezTo>
                        <a:pt x="153" y="77"/>
                        <a:pt x="0" y="351"/>
                        <a:pt x="0" y="686"/>
                      </a:cubicBezTo>
                      <a:cubicBezTo>
                        <a:pt x="0" y="1037"/>
                        <a:pt x="183" y="1296"/>
                        <a:pt x="366" y="1296"/>
                      </a:cubicBezTo>
                      <a:cubicBezTo>
                        <a:pt x="579" y="1296"/>
                        <a:pt x="732" y="1037"/>
                        <a:pt x="732" y="686"/>
                      </a:cubicBezTo>
                      <a:cubicBezTo>
                        <a:pt x="732" y="366"/>
                        <a:pt x="564" y="77"/>
                        <a:pt x="366" y="77"/>
                      </a:cubicBezTo>
                      <a:close/>
                      <a:moveTo>
                        <a:pt x="1417" y="1"/>
                      </a:moveTo>
                      <a:cubicBezTo>
                        <a:pt x="1372" y="1"/>
                        <a:pt x="1341" y="46"/>
                        <a:pt x="1341" y="77"/>
                      </a:cubicBezTo>
                      <a:cubicBezTo>
                        <a:pt x="1341" y="107"/>
                        <a:pt x="1372" y="153"/>
                        <a:pt x="1417" y="153"/>
                      </a:cubicBezTo>
                      <a:cubicBezTo>
                        <a:pt x="1570" y="153"/>
                        <a:pt x="1707" y="397"/>
                        <a:pt x="1707" y="686"/>
                      </a:cubicBezTo>
                      <a:cubicBezTo>
                        <a:pt x="1707" y="976"/>
                        <a:pt x="1570" y="1220"/>
                        <a:pt x="1417" y="1220"/>
                      </a:cubicBezTo>
                      <a:cubicBezTo>
                        <a:pt x="1372" y="1220"/>
                        <a:pt x="1341" y="1250"/>
                        <a:pt x="1341" y="1296"/>
                      </a:cubicBezTo>
                      <a:cubicBezTo>
                        <a:pt x="1341" y="1326"/>
                        <a:pt x="1372" y="1372"/>
                        <a:pt x="1417" y="1372"/>
                      </a:cubicBezTo>
                      <a:cubicBezTo>
                        <a:pt x="1661" y="1372"/>
                        <a:pt x="1874" y="1067"/>
                        <a:pt x="1874" y="686"/>
                      </a:cubicBezTo>
                      <a:cubicBezTo>
                        <a:pt x="1874" y="305"/>
                        <a:pt x="1676" y="1"/>
                        <a:pt x="1417" y="1"/>
                      </a:cubicBezTo>
                      <a:close/>
                      <a:moveTo>
                        <a:pt x="2499" y="1"/>
                      </a:moveTo>
                      <a:cubicBezTo>
                        <a:pt x="2469" y="1"/>
                        <a:pt x="2423" y="46"/>
                        <a:pt x="2423" y="77"/>
                      </a:cubicBezTo>
                      <a:cubicBezTo>
                        <a:pt x="2423" y="107"/>
                        <a:pt x="2469" y="153"/>
                        <a:pt x="2499" y="153"/>
                      </a:cubicBezTo>
                      <a:cubicBezTo>
                        <a:pt x="2651" y="153"/>
                        <a:pt x="2789" y="397"/>
                        <a:pt x="2789" y="686"/>
                      </a:cubicBezTo>
                      <a:cubicBezTo>
                        <a:pt x="2789" y="976"/>
                        <a:pt x="2651" y="1220"/>
                        <a:pt x="2499" y="1220"/>
                      </a:cubicBezTo>
                      <a:cubicBezTo>
                        <a:pt x="2469" y="1220"/>
                        <a:pt x="2423" y="1250"/>
                        <a:pt x="2423" y="1296"/>
                      </a:cubicBezTo>
                      <a:cubicBezTo>
                        <a:pt x="2423" y="1326"/>
                        <a:pt x="2469" y="1372"/>
                        <a:pt x="2499" y="1372"/>
                      </a:cubicBezTo>
                      <a:cubicBezTo>
                        <a:pt x="2743" y="1372"/>
                        <a:pt x="2956" y="1067"/>
                        <a:pt x="2956" y="686"/>
                      </a:cubicBezTo>
                      <a:cubicBezTo>
                        <a:pt x="2956" y="305"/>
                        <a:pt x="2773" y="1"/>
                        <a:pt x="24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61" name="Google Shape;1561;p39"/>
            <p:cNvGrpSpPr/>
            <p:nvPr/>
          </p:nvGrpSpPr>
          <p:grpSpPr>
            <a:xfrm>
              <a:off x="462444" y="1004154"/>
              <a:ext cx="1308219" cy="1191327"/>
              <a:chOff x="6120293" y="888797"/>
              <a:chExt cx="1031312" cy="939236"/>
            </a:xfrm>
          </p:grpSpPr>
          <p:sp>
            <p:nvSpPr>
              <p:cNvPr id="1562" name="Google Shape;1562;p39"/>
              <p:cNvSpPr/>
              <p:nvPr/>
            </p:nvSpPr>
            <p:spPr>
              <a:xfrm>
                <a:off x="6120293" y="888797"/>
                <a:ext cx="1031312" cy="939236"/>
              </a:xfrm>
              <a:custGeom>
                <a:rect b="b" l="l" r="r" t="t"/>
                <a:pathLst>
                  <a:path extrusionOk="0" h="30694" w="33703">
                    <a:moveTo>
                      <a:pt x="16850" y="1"/>
                    </a:moveTo>
                    <a:cubicBezTo>
                      <a:pt x="12921" y="1"/>
                      <a:pt x="8990" y="1498"/>
                      <a:pt x="5989" y="4492"/>
                    </a:cubicBezTo>
                    <a:cubicBezTo>
                      <a:pt x="1" y="10495"/>
                      <a:pt x="1" y="20215"/>
                      <a:pt x="5989" y="26203"/>
                    </a:cubicBezTo>
                    <a:cubicBezTo>
                      <a:pt x="8990" y="29197"/>
                      <a:pt x="12921" y="30694"/>
                      <a:pt x="16850" y="30694"/>
                    </a:cubicBezTo>
                    <a:cubicBezTo>
                      <a:pt x="20779" y="30694"/>
                      <a:pt x="24706" y="29197"/>
                      <a:pt x="27700" y="26203"/>
                    </a:cubicBezTo>
                    <a:cubicBezTo>
                      <a:pt x="33703" y="20215"/>
                      <a:pt x="33703" y="10495"/>
                      <a:pt x="27700" y="4492"/>
                    </a:cubicBezTo>
                    <a:cubicBezTo>
                      <a:pt x="24706" y="1498"/>
                      <a:pt x="20779" y="1"/>
                      <a:pt x="16850" y="1"/>
                    </a:cubicBezTo>
                    <a:close/>
                  </a:path>
                </a:pathLst>
              </a:custGeom>
              <a:solidFill>
                <a:srgbClr val="FFF140">
                  <a:alpha val="54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39"/>
              <p:cNvSpPr/>
              <p:nvPr/>
            </p:nvSpPr>
            <p:spPr>
              <a:xfrm>
                <a:off x="6303526" y="1025762"/>
                <a:ext cx="665795" cy="665336"/>
              </a:xfrm>
              <a:custGeom>
                <a:rect b="b" l="l" r="r" t="t"/>
                <a:pathLst>
                  <a:path extrusionOk="0" h="21743" w="21758">
                    <a:moveTo>
                      <a:pt x="10879" y="0"/>
                    </a:moveTo>
                    <a:cubicBezTo>
                      <a:pt x="4876" y="0"/>
                      <a:pt x="1" y="4876"/>
                      <a:pt x="1" y="10864"/>
                    </a:cubicBezTo>
                    <a:cubicBezTo>
                      <a:pt x="1" y="16867"/>
                      <a:pt x="4876" y="21742"/>
                      <a:pt x="10879" y="21742"/>
                    </a:cubicBezTo>
                    <a:cubicBezTo>
                      <a:pt x="16882" y="21742"/>
                      <a:pt x="21758" y="16867"/>
                      <a:pt x="21758" y="10864"/>
                    </a:cubicBezTo>
                    <a:cubicBezTo>
                      <a:pt x="21758" y="4846"/>
                      <a:pt x="16882" y="0"/>
                      <a:pt x="10879" y="0"/>
                    </a:cubicBezTo>
                    <a:close/>
                  </a:path>
                </a:pathLst>
              </a:custGeom>
              <a:solidFill>
                <a:srgbClr val="FFFAD2">
                  <a:alpha val="67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39"/>
              <p:cNvSpPr/>
              <p:nvPr/>
            </p:nvSpPr>
            <p:spPr>
              <a:xfrm>
                <a:off x="6440584" y="1163309"/>
                <a:ext cx="390272" cy="390242"/>
              </a:xfrm>
              <a:custGeom>
                <a:rect b="b" l="l" r="r" t="t"/>
                <a:pathLst>
                  <a:path extrusionOk="0" h="12753" w="12754">
                    <a:moveTo>
                      <a:pt x="6385" y="0"/>
                    </a:moveTo>
                    <a:cubicBezTo>
                      <a:pt x="2850" y="0"/>
                      <a:pt x="1" y="2849"/>
                      <a:pt x="1" y="6369"/>
                    </a:cubicBezTo>
                    <a:cubicBezTo>
                      <a:pt x="1" y="9903"/>
                      <a:pt x="2850" y="12753"/>
                      <a:pt x="6385" y="12753"/>
                    </a:cubicBezTo>
                    <a:cubicBezTo>
                      <a:pt x="9904" y="12753"/>
                      <a:pt x="12753" y="9903"/>
                      <a:pt x="12753" y="6369"/>
                    </a:cubicBezTo>
                    <a:cubicBezTo>
                      <a:pt x="12753" y="2849"/>
                      <a:pt x="9904" y="0"/>
                      <a:pt x="63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65" name="Google Shape;1565;p39"/>
          <p:cNvSpPr txBox="1"/>
          <p:nvPr/>
        </p:nvSpPr>
        <p:spPr>
          <a:xfrm>
            <a:off x="2664575" y="538500"/>
            <a:ext cx="4606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2600">
                <a:solidFill>
                  <a:schemeClr val="dk1"/>
                </a:solidFill>
                <a:latin typeface="Georgia"/>
                <a:ea typeface="Georgia"/>
                <a:cs typeface="Georgia"/>
                <a:sym typeface="Georgia"/>
              </a:rPr>
              <a:t>STORYBOARD GRID</a:t>
            </a:r>
            <a:endParaRPr b="1" i="1" sz="2300"/>
          </a:p>
        </p:txBody>
      </p:sp>
      <p:sp>
        <p:nvSpPr>
          <p:cNvPr id="1566" name="Google Shape;1566;p39"/>
          <p:cNvSpPr txBox="1"/>
          <p:nvPr/>
        </p:nvSpPr>
        <p:spPr>
          <a:xfrm>
            <a:off x="548800" y="1186500"/>
            <a:ext cx="68703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Georgia"/>
                <a:ea typeface="Georgia"/>
                <a:cs typeface="Georgia"/>
                <a:sym typeface="Georgia"/>
              </a:rPr>
              <a:t>Amit was on a road trip through the remote hills of Himachal Pradesh. The scenery was breathtaking, but there was no network and no place to charge his phone. By noon, his phone battery was almost dead, and he needed GPS to navigate the winding roads ahead.</a:t>
            </a:r>
            <a:endParaRPr>
              <a:latin typeface="Georgia"/>
              <a:ea typeface="Georgia"/>
              <a:cs typeface="Georgia"/>
              <a:sym typeface="Georgia"/>
            </a:endParaRPr>
          </a:p>
          <a:p>
            <a:pPr indent="0" lvl="0" marL="0" rtl="0" algn="l">
              <a:spcBef>
                <a:spcPts val="0"/>
              </a:spcBef>
              <a:spcAft>
                <a:spcPts val="0"/>
              </a:spcAft>
              <a:buNone/>
            </a:pPr>
            <a:r>
              <a:t/>
            </a:r>
            <a:endParaRPr>
              <a:latin typeface="Georgia"/>
              <a:ea typeface="Georgia"/>
              <a:cs typeface="Georgia"/>
              <a:sym typeface="Georgia"/>
            </a:endParaRPr>
          </a:p>
          <a:p>
            <a:pPr indent="0" lvl="0" marL="0" rtl="0" algn="l">
              <a:spcBef>
                <a:spcPts val="0"/>
              </a:spcBef>
              <a:spcAft>
                <a:spcPts val="0"/>
              </a:spcAft>
              <a:buNone/>
            </a:pPr>
            <a:r>
              <a:rPr lang="en">
                <a:latin typeface="Georgia"/>
                <a:ea typeface="Georgia"/>
                <a:cs typeface="Georgia"/>
                <a:sym typeface="Georgia"/>
              </a:rPr>
              <a:t>Thankfully, he had brought along a solar power bank. He placed it on the dashboard, letting it charge under the strong mountain sun. Within a few hours, it had stored enough power to recharge his phone.</a:t>
            </a:r>
            <a:endParaRPr>
              <a:latin typeface="Georgia"/>
              <a:ea typeface="Georgia"/>
              <a:cs typeface="Georgia"/>
              <a:sym typeface="Georgia"/>
            </a:endParaRPr>
          </a:p>
          <a:p>
            <a:pPr indent="0" lvl="0" marL="0" rtl="0" algn="l">
              <a:spcBef>
                <a:spcPts val="0"/>
              </a:spcBef>
              <a:spcAft>
                <a:spcPts val="0"/>
              </a:spcAft>
              <a:buNone/>
            </a:pPr>
            <a:r>
              <a:t/>
            </a:r>
            <a:endParaRPr>
              <a:latin typeface="Georgia"/>
              <a:ea typeface="Georgia"/>
              <a:cs typeface="Georgia"/>
              <a:sym typeface="Georgia"/>
            </a:endParaRPr>
          </a:p>
          <a:p>
            <a:pPr indent="0" lvl="0" marL="0" rtl="0" algn="l">
              <a:spcBef>
                <a:spcPts val="0"/>
              </a:spcBef>
              <a:spcAft>
                <a:spcPts val="0"/>
              </a:spcAft>
              <a:buNone/>
            </a:pPr>
            <a:r>
              <a:rPr lang="en">
                <a:latin typeface="Georgia"/>
                <a:ea typeface="Georgia"/>
                <a:cs typeface="Georgia"/>
                <a:sym typeface="Georgia"/>
              </a:rPr>
              <a:t>With the phone back on and GPS working, Amit continued his journey without getting lost. That small solar power bank turned out to be a lifesaver, proving how helpful solar energy can be—even in the middle of nowhere.</a:t>
            </a:r>
            <a:endParaRPr>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sp>
        <p:nvSpPr>
          <p:cNvPr id="1571" name="Google Shape;1571;p40"/>
          <p:cNvSpPr txBox="1"/>
          <p:nvPr/>
        </p:nvSpPr>
        <p:spPr>
          <a:xfrm>
            <a:off x="1866150" y="43150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3000">
                <a:solidFill>
                  <a:srgbClr val="333333"/>
                </a:solidFill>
                <a:latin typeface="Georgia"/>
                <a:ea typeface="Georgia"/>
                <a:cs typeface="Georgia"/>
                <a:sym typeface="Georgia"/>
              </a:rPr>
              <a:t>DEFINE</a:t>
            </a:r>
            <a:endParaRPr b="1" i="1" sz="3000">
              <a:solidFill>
                <a:srgbClr val="333333"/>
              </a:solidFill>
              <a:latin typeface="Georgia"/>
              <a:ea typeface="Georgia"/>
              <a:cs typeface="Georgia"/>
              <a:sym typeface="Georgia"/>
            </a:endParaRPr>
          </a:p>
        </p:txBody>
      </p:sp>
      <p:sp>
        <p:nvSpPr>
          <p:cNvPr id="1572" name="Google Shape;1572;p40"/>
          <p:cNvSpPr txBox="1"/>
          <p:nvPr/>
        </p:nvSpPr>
        <p:spPr>
          <a:xfrm>
            <a:off x="412375" y="1078000"/>
            <a:ext cx="5994900" cy="3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rgbClr val="333333"/>
                </a:solidFill>
                <a:latin typeface="Figtree"/>
                <a:ea typeface="Figtree"/>
                <a:cs typeface="Figtree"/>
                <a:sym typeface="Figtree"/>
              </a:rPr>
              <a:t>Using a solar power bank :</a:t>
            </a:r>
            <a:endParaRPr sz="1900">
              <a:solidFill>
                <a:srgbClr val="333333"/>
              </a:solidFill>
              <a:latin typeface="Figtree"/>
              <a:ea typeface="Figtree"/>
              <a:cs typeface="Figtree"/>
              <a:sym typeface="Figtree"/>
            </a:endParaRPr>
          </a:p>
          <a:p>
            <a:pPr indent="0" lvl="0" marL="0" rtl="0" algn="l">
              <a:spcBef>
                <a:spcPts val="0"/>
              </a:spcBef>
              <a:spcAft>
                <a:spcPts val="0"/>
              </a:spcAft>
              <a:buNone/>
            </a:pPr>
            <a:r>
              <a:t/>
            </a:r>
            <a:endParaRPr sz="1900">
              <a:solidFill>
                <a:srgbClr val="333333"/>
              </a:solidFill>
              <a:latin typeface="Figtree"/>
              <a:ea typeface="Figtree"/>
              <a:cs typeface="Figtree"/>
              <a:sym typeface="Figtree"/>
            </a:endParaRPr>
          </a:p>
          <a:p>
            <a:pPr indent="-349250" lvl="0" marL="457200" rtl="0" algn="l">
              <a:spcBef>
                <a:spcPts val="0"/>
              </a:spcBef>
              <a:spcAft>
                <a:spcPts val="0"/>
              </a:spcAft>
              <a:buClr>
                <a:srgbClr val="333333"/>
              </a:buClr>
              <a:buSzPts val="1900"/>
              <a:buFont typeface="Figtree"/>
              <a:buAutoNum type="arabicPeriod"/>
            </a:pPr>
            <a:r>
              <a:rPr lang="en" sz="1900">
                <a:solidFill>
                  <a:srgbClr val="333333"/>
                </a:solidFill>
                <a:latin typeface="Figtree"/>
                <a:ea typeface="Figtree"/>
                <a:cs typeface="Figtree"/>
                <a:sym typeface="Figtree"/>
              </a:rPr>
              <a:t>How might we able to help the smartphone users to charge their mobile while  away from power outlets</a:t>
            </a:r>
            <a:endParaRPr sz="1900">
              <a:solidFill>
                <a:srgbClr val="333333"/>
              </a:solidFill>
              <a:latin typeface="Figtree"/>
              <a:ea typeface="Figtree"/>
              <a:cs typeface="Figtree"/>
              <a:sym typeface="Figtree"/>
            </a:endParaRPr>
          </a:p>
          <a:p>
            <a:pPr indent="0" lvl="0" marL="0" rtl="0" algn="l">
              <a:spcBef>
                <a:spcPts val="0"/>
              </a:spcBef>
              <a:spcAft>
                <a:spcPts val="0"/>
              </a:spcAft>
              <a:buNone/>
            </a:pPr>
            <a:r>
              <a:t/>
            </a:r>
            <a:endParaRPr sz="1900">
              <a:solidFill>
                <a:srgbClr val="333333"/>
              </a:solidFill>
              <a:latin typeface="Figtree"/>
              <a:ea typeface="Figtree"/>
              <a:cs typeface="Figtree"/>
              <a:sym typeface="Figtree"/>
            </a:endParaRPr>
          </a:p>
          <a:p>
            <a:pPr indent="-349250" lvl="0" marL="457200" rtl="0" algn="l">
              <a:spcBef>
                <a:spcPts val="0"/>
              </a:spcBef>
              <a:spcAft>
                <a:spcPts val="0"/>
              </a:spcAft>
              <a:buClr>
                <a:srgbClr val="333333"/>
              </a:buClr>
              <a:buSzPts val="1900"/>
              <a:buFont typeface="Figtree"/>
              <a:buAutoNum type="arabicPeriod"/>
            </a:pPr>
            <a:r>
              <a:rPr lang="en" sz="1900">
                <a:solidFill>
                  <a:srgbClr val="333333"/>
                </a:solidFill>
                <a:latin typeface="Figtree"/>
                <a:ea typeface="Figtree"/>
                <a:cs typeface="Figtree"/>
                <a:sym typeface="Figtree"/>
              </a:rPr>
              <a:t>How might we able to reduce stress on power grid</a:t>
            </a:r>
            <a:endParaRPr sz="1900">
              <a:solidFill>
                <a:srgbClr val="333333"/>
              </a:solidFill>
              <a:latin typeface="Figtree"/>
              <a:ea typeface="Figtree"/>
              <a:cs typeface="Figtree"/>
              <a:sym typeface="Figtree"/>
            </a:endParaRPr>
          </a:p>
          <a:p>
            <a:pPr indent="0" lvl="0" marL="457200" rtl="0" algn="l">
              <a:spcBef>
                <a:spcPts val="0"/>
              </a:spcBef>
              <a:spcAft>
                <a:spcPts val="0"/>
              </a:spcAft>
              <a:buNone/>
            </a:pPr>
            <a:r>
              <a:t/>
            </a:r>
            <a:endParaRPr sz="1900">
              <a:solidFill>
                <a:srgbClr val="333333"/>
              </a:solidFill>
              <a:latin typeface="Figtree"/>
              <a:ea typeface="Figtree"/>
              <a:cs typeface="Figtree"/>
              <a:sym typeface="Figtree"/>
            </a:endParaRPr>
          </a:p>
          <a:p>
            <a:pPr indent="-349250" lvl="0" marL="457200" rtl="0" algn="l">
              <a:spcBef>
                <a:spcPts val="0"/>
              </a:spcBef>
              <a:spcAft>
                <a:spcPts val="0"/>
              </a:spcAft>
              <a:buClr>
                <a:srgbClr val="333333"/>
              </a:buClr>
              <a:buSzPts val="1900"/>
              <a:buFont typeface="Figtree"/>
              <a:buAutoNum type="arabicPeriod"/>
            </a:pPr>
            <a:r>
              <a:rPr lang="en" sz="1900">
                <a:solidFill>
                  <a:srgbClr val="333333"/>
                </a:solidFill>
                <a:latin typeface="Figtree"/>
                <a:ea typeface="Figtree"/>
                <a:cs typeface="Figtree"/>
                <a:sym typeface="Figtree"/>
              </a:rPr>
              <a:t>How might we able to increase the usage of solar power  than traditional power</a:t>
            </a:r>
            <a:endParaRPr sz="1900">
              <a:solidFill>
                <a:srgbClr val="333333"/>
              </a:solidFill>
              <a:latin typeface="Figtree"/>
              <a:ea typeface="Figtree"/>
              <a:cs typeface="Figtree"/>
              <a:sym typeface="Figtree"/>
            </a:endParaRPr>
          </a:p>
        </p:txBody>
      </p:sp>
      <p:pic>
        <p:nvPicPr>
          <p:cNvPr descr="HD wallpaper: Black Solar Power Bank on Brown Surface, battery ..." id="1573" name="Google Shape;1573;p40"/>
          <p:cNvPicPr preferRelativeResize="0"/>
          <p:nvPr/>
        </p:nvPicPr>
        <p:blipFill rotWithShape="1">
          <a:blip r:embed="rId3">
            <a:alphaModFix/>
          </a:blip>
          <a:srcRect b="-7487" l="-137496" r="-20036" t="-65044"/>
          <a:stretch/>
        </p:blipFill>
        <p:spPr>
          <a:xfrm>
            <a:off x="3686900" y="484825"/>
            <a:ext cx="5171350" cy="4187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7" name="Shape 1577"/>
        <p:cNvGrpSpPr/>
        <p:nvPr/>
      </p:nvGrpSpPr>
      <p:grpSpPr>
        <a:xfrm>
          <a:off x="0" y="0"/>
          <a:ext cx="0" cy="0"/>
          <a:chOff x="0" y="0"/>
          <a:chExt cx="0" cy="0"/>
        </a:xfrm>
      </p:grpSpPr>
      <p:grpSp>
        <p:nvGrpSpPr>
          <p:cNvPr id="1578" name="Google Shape;1578;p41"/>
          <p:cNvGrpSpPr/>
          <p:nvPr/>
        </p:nvGrpSpPr>
        <p:grpSpPr>
          <a:xfrm flipH="1">
            <a:off x="-1673652" y="3626706"/>
            <a:ext cx="7583916" cy="2671449"/>
            <a:chOff x="2524723" y="3626706"/>
            <a:chExt cx="7583916" cy="2671449"/>
          </a:xfrm>
        </p:grpSpPr>
        <p:sp>
          <p:nvSpPr>
            <p:cNvPr id="1579" name="Google Shape;1579;p41"/>
            <p:cNvSpPr/>
            <p:nvPr/>
          </p:nvSpPr>
          <p:spPr>
            <a:xfrm rot="159675">
              <a:off x="2568452" y="4067824"/>
              <a:ext cx="7496458" cy="2057407"/>
            </a:xfrm>
            <a:custGeom>
              <a:rect b="b" l="l" r="r" t="t"/>
              <a:pathLst>
                <a:path extrusionOk="0" h="23708" w="30960">
                  <a:moveTo>
                    <a:pt x="30274" y="8761"/>
                  </a:moveTo>
                  <a:cubicBezTo>
                    <a:pt x="28842" y="2926"/>
                    <a:pt x="22291" y="0"/>
                    <a:pt x="17019" y="2849"/>
                  </a:cubicBezTo>
                  <a:cubicBezTo>
                    <a:pt x="16958" y="2895"/>
                    <a:pt x="16882" y="2926"/>
                    <a:pt x="16821" y="2941"/>
                  </a:cubicBezTo>
                  <a:cubicBezTo>
                    <a:pt x="14658" y="4160"/>
                    <a:pt x="11839" y="4449"/>
                    <a:pt x="9340" y="4495"/>
                  </a:cubicBezTo>
                  <a:cubicBezTo>
                    <a:pt x="3505" y="4571"/>
                    <a:pt x="2636" y="7633"/>
                    <a:pt x="1890" y="10071"/>
                  </a:cubicBezTo>
                  <a:cubicBezTo>
                    <a:pt x="1" y="16287"/>
                    <a:pt x="5516" y="20889"/>
                    <a:pt x="10513" y="22290"/>
                  </a:cubicBezTo>
                  <a:cubicBezTo>
                    <a:pt x="15541" y="23707"/>
                    <a:pt x="24226" y="23418"/>
                    <a:pt x="28797" y="17430"/>
                  </a:cubicBezTo>
                  <a:cubicBezTo>
                    <a:pt x="30960" y="14642"/>
                    <a:pt x="30914" y="11397"/>
                    <a:pt x="30274" y="8761"/>
                  </a:cubicBezTo>
                  <a:close/>
                </a:path>
              </a:pathLst>
            </a:custGeom>
            <a:solidFill>
              <a:srgbClr val="D0D861">
                <a:alpha val="72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0" name="Google Shape;1580;p41"/>
            <p:cNvGrpSpPr/>
            <p:nvPr/>
          </p:nvGrpSpPr>
          <p:grpSpPr>
            <a:xfrm>
              <a:off x="3310665" y="3626706"/>
              <a:ext cx="5057067" cy="1375455"/>
              <a:chOff x="3310665" y="3626706"/>
              <a:chExt cx="5057067" cy="1375455"/>
            </a:xfrm>
          </p:grpSpPr>
          <p:grpSp>
            <p:nvGrpSpPr>
              <p:cNvPr id="1581" name="Google Shape;1581;p41"/>
              <p:cNvGrpSpPr/>
              <p:nvPr/>
            </p:nvGrpSpPr>
            <p:grpSpPr>
              <a:xfrm>
                <a:off x="3310665" y="4140506"/>
                <a:ext cx="684544" cy="557036"/>
                <a:chOff x="1997984" y="185639"/>
                <a:chExt cx="978619" cy="796334"/>
              </a:xfrm>
            </p:grpSpPr>
            <p:grpSp>
              <p:nvGrpSpPr>
                <p:cNvPr id="1582" name="Google Shape;1582;p41"/>
                <p:cNvGrpSpPr/>
                <p:nvPr/>
              </p:nvGrpSpPr>
              <p:grpSpPr>
                <a:xfrm>
                  <a:off x="1997984" y="185639"/>
                  <a:ext cx="978619" cy="796334"/>
                  <a:chOff x="1997984" y="185639"/>
                  <a:chExt cx="978619" cy="796334"/>
                </a:xfrm>
              </p:grpSpPr>
              <p:grpSp>
                <p:nvGrpSpPr>
                  <p:cNvPr id="1583" name="Google Shape;1583;p41"/>
                  <p:cNvGrpSpPr/>
                  <p:nvPr/>
                </p:nvGrpSpPr>
                <p:grpSpPr>
                  <a:xfrm>
                    <a:off x="1997984" y="185639"/>
                    <a:ext cx="978619" cy="796334"/>
                    <a:chOff x="1997984" y="185639"/>
                    <a:chExt cx="978619" cy="796334"/>
                  </a:xfrm>
                </p:grpSpPr>
                <p:grpSp>
                  <p:nvGrpSpPr>
                    <p:cNvPr id="1584" name="Google Shape;1584;p41"/>
                    <p:cNvGrpSpPr/>
                    <p:nvPr/>
                  </p:nvGrpSpPr>
                  <p:grpSpPr>
                    <a:xfrm>
                      <a:off x="1997984" y="185639"/>
                      <a:ext cx="978619" cy="796334"/>
                      <a:chOff x="1997984" y="185639"/>
                      <a:chExt cx="978619" cy="796334"/>
                    </a:xfrm>
                  </p:grpSpPr>
                  <p:sp>
                    <p:nvSpPr>
                      <p:cNvPr id="1585" name="Google Shape;1585;p41"/>
                      <p:cNvSpPr/>
                      <p:nvPr/>
                    </p:nvSpPr>
                    <p:spPr>
                      <a:xfrm>
                        <a:off x="2460013" y="766091"/>
                        <a:ext cx="53642" cy="181366"/>
                      </a:xfrm>
                      <a:custGeom>
                        <a:rect b="b" l="l" r="r" t="t"/>
                        <a:pathLst>
                          <a:path extrusionOk="0" h="5927" w="1753">
                            <a:moveTo>
                              <a:pt x="1" y="0"/>
                            </a:moveTo>
                            <a:lnTo>
                              <a:pt x="1" y="5927"/>
                            </a:lnTo>
                            <a:lnTo>
                              <a:pt x="1753" y="5927"/>
                            </a:lnTo>
                            <a:lnTo>
                              <a:pt x="175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1"/>
                      <p:cNvSpPr/>
                      <p:nvPr/>
                    </p:nvSpPr>
                    <p:spPr>
                      <a:xfrm>
                        <a:off x="2427394" y="960952"/>
                        <a:ext cx="119830" cy="7956"/>
                      </a:xfrm>
                      <a:custGeom>
                        <a:rect b="b" l="l" r="r" t="t"/>
                        <a:pathLst>
                          <a:path extrusionOk="0" h="260" w="3916">
                            <a:moveTo>
                              <a:pt x="137" y="1"/>
                            </a:moveTo>
                            <a:lnTo>
                              <a:pt x="0" y="260"/>
                            </a:lnTo>
                            <a:lnTo>
                              <a:pt x="3916" y="260"/>
                            </a:lnTo>
                            <a:lnTo>
                              <a:pt x="377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1"/>
                      <p:cNvSpPr/>
                      <p:nvPr/>
                    </p:nvSpPr>
                    <p:spPr>
                      <a:xfrm>
                        <a:off x="2427394" y="968877"/>
                        <a:ext cx="119830" cy="13097"/>
                      </a:xfrm>
                      <a:custGeom>
                        <a:rect b="b" l="l" r="r" t="t"/>
                        <a:pathLst>
                          <a:path extrusionOk="0" h="428" w="3916">
                            <a:moveTo>
                              <a:pt x="0" y="1"/>
                            </a:moveTo>
                            <a:lnTo>
                              <a:pt x="0" y="427"/>
                            </a:lnTo>
                            <a:lnTo>
                              <a:pt x="3916" y="427"/>
                            </a:lnTo>
                            <a:lnTo>
                              <a:pt x="39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1"/>
                      <p:cNvSpPr/>
                      <p:nvPr/>
                    </p:nvSpPr>
                    <p:spPr>
                      <a:xfrm>
                        <a:off x="1997984" y="185639"/>
                        <a:ext cx="978619" cy="589784"/>
                      </a:xfrm>
                      <a:custGeom>
                        <a:rect b="b" l="l" r="r" t="t"/>
                        <a:pathLst>
                          <a:path extrusionOk="0" h="19274" w="31981">
                            <a:moveTo>
                              <a:pt x="3475" y="0"/>
                            </a:moveTo>
                            <a:lnTo>
                              <a:pt x="123" y="18649"/>
                            </a:lnTo>
                            <a:lnTo>
                              <a:pt x="1" y="19274"/>
                            </a:lnTo>
                            <a:lnTo>
                              <a:pt x="31981" y="19274"/>
                            </a:lnTo>
                            <a:lnTo>
                              <a:pt x="31859" y="18649"/>
                            </a:lnTo>
                            <a:lnTo>
                              <a:pt x="2850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1"/>
                      <p:cNvSpPr/>
                      <p:nvPr/>
                    </p:nvSpPr>
                    <p:spPr>
                      <a:xfrm>
                        <a:off x="2001717" y="185639"/>
                        <a:ext cx="971183" cy="570690"/>
                      </a:xfrm>
                      <a:custGeom>
                        <a:rect b="b" l="l" r="r" t="t"/>
                        <a:pathLst>
                          <a:path extrusionOk="0" h="18650" w="31738">
                            <a:moveTo>
                              <a:pt x="3353" y="0"/>
                            </a:moveTo>
                            <a:lnTo>
                              <a:pt x="1" y="18649"/>
                            </a:lnTo>
                            <a:lnTo>
                              <a:pt x="31737" y="18649"/>
                            </a:lnTo>
                            <a:lnTo>
                              <a:pt x="2838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1"/>
                      <p:cNvSpPr/>
                      <p:nvPr/>
                    </p:nvSpPr>
                    <p:spPr>
                      <a:xfrm>
                        <a:off x="2460013" y="766091"/>
                        <a:ext cx="13556" cy="181366"/>
                      </a:xfrm>
                      <a:custGeom>
                        <a:rect b="b" l="l" r="r" t="t"/>
                        <a:pathLst>
                          <a:path extrusionOk="0" h="5927" w="443">
                            <a:moveTo>
                              <a:pt x="1" y="0"/>
                            </a:moveTo>
                            <a:lnTo>
                              <a:pt x="1" y="5927"/>
                            </a:lnTo>
                            <a:lnTo>
                              <a:pt x="442" y="5927"/>
                            </a:lnTo>
                            <a:lnTo>
                              <a:pt x="44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1"/>
                      <p:cNvSpPr/>
                      <p:nvPr/>
                    </p:nvSpPr>
                    <p:spPr>
                      <a:xfrm>
                        <a:off x="2450221" y="933932"/>
                        <a:ext cx="74174" cy="34058"/>
                      </a:xfrm>
                      <a:custGeom>
                        <a:rect b="b" l="l" r="r" t="t"/>
                        <a:pathLst>
                          <a:path extrusionOk="0" h="1113" w="2424">
                            <a:moveTo>
                              <a:pt x="321" y="0"/>
                            </a:moveTo>
                            <a:lnTo>
                              <a:pt x="1" y="1112"/>
                            </a:lnTo>
                            <a:lnTo>
                              <a:pt x="2423" y="1112"/>
                            </a:lnTo>
                            <a:lnTo>
                              <a:pt x="210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2" name="Google Shape;1592;p41"/>
                    <p:cNvGrpSpPr/>
                    <p:nvPr/>
                  </p:nvGrpSpPr>
                  <p:grpSpPr>
                    <a:xfrm>
                      <a:off x="2016160" y="192157"/>
                      <a:ext cx="944132" cy="551565"/>
                      <a:chOff x="2016160" y="192157"/>
                      <a:chExt cx="944132" cy="551565"/>
                    </a:xfrm>
                  </p:grpSpPr>
                  <p:sp>
                    <p:nvSpPr>
                      <p:cNvPr id="1593" name="Google Shape;1593;p41"/>
                      <p:cNvSpPr/>
                      <p:nvPr/>
                    </p:nvSpPr>
                    <p:spPr>
                      <a:xfrm>
                        <a:off x="2016160" y="439711"/>
                        <a:ext cx="325003" cy="304011"/>
                      </a:xfrm>
                      <a:custGeom>
                        <a:rect b="b" l="l" r="r" t="t"/>
                        <a:pathLst>
                          <a:path extrusionOk="0" h="9935" w="10621">
                            <a:moveTo>
                              <a:pt x="1738" y="1"/>
                            </a:moveTo>
                            <a:lnTo>
                              <a:pt x="1" y="9935"/>
                            </a:lnTo>
                            <a:lnTo>
                              <a:pt x="10041" y="9935"/>
                            </a:lnTo>
                            <a:lnTo>
                              <a:pt x="106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1"/>
                      <p:cNvSpPr/>
                      <p:nvPr/>
                    </p:nvSpPr>
                    <p:spPr>
                      <a:xfrm>
                        <a:off x="2335073" y="439711"/>
                        <a:ext cx="306337" cy="304011"/>
                      </a:xfrm>
                      <a:custGeom>
                        <a:rect b="b" l="l" r="r" t="t"/>
                        <a:pathLst>
                          <a:path extrusionOk="0" h="9935" w="10011">
                            <a:moveTo>
                              <a:pt x="549" y="1"/>
                            </a:moveTo>
                            <a:lnTo>
                              <a:pt x="0" y="9935"/>
                            </a:lnTo>
                            <a:lnTo>
                              <a:pt x="10010" y="9935"/>
                            </a:lnTo>
                            <a:lnTo>
                              <a:pt x="94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1"/>
                      <p:cNvSpPr/>
                      <p:nvPr/>
                    </p:nvSpPr>
                    <p:spPr>
                      <a:xfrm>
                        <a:off x="2634372" y="439711"/>
                        <a:ext cx="325921" cy="304011"/>
                      </a:xfrm>
                      <a:custGeom>
                        <a:rect b="b" l="l" r="r" t="t"/>
                        <a:pathLst>
                          <a:path extrusionOk="0" h="9935" w="10651">
                            <a:moveTo>
                              <a:pt x="1" y="1"/>
                            </a:moveTo>
                            <a:lnTo>
                              <a:pt x="610" y="9935"/>
                            </a:lnTo>
                            <a:lnTo>
                              <a:pt x="10651" y="9935"/>
                            </a:lnTo>
                            <a:lnTo>
                              <a:pt x="88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1"/>
                      <p:cNvSpPr/>
                      <p:nvPr/>
                    </p:nvSpPr>
                    <p:spPr>
                      <a:xfrm>
                        <a:off x="2070261" y="192157"/>
                        <a:ext cx="286294" cy="241067"/>
                      </a:xfrm>
                      <a:custGeom>
                        <a:rect b="b" l="l" r="r" t="t"/>
                        <a:pathLst>
                          <a:path extrusionOk="0" h="7878" w="9356">
                            <a:moveTo>
                              <a:pt x="1387" y="1"/>
                            </a:moveTo>
                            <a:lnTo>
                              <a:pt x="0" y="7878"/>
                            </a:lnTo>
                            <a:lnTo>
                              <a:pt x="8883" y="7878"/>
                            </a:lnTo>
                            <a:lnTo>
                              <a:pt x="935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1"/>
                      <p:cNvSpPr/>
                      <p:nvPr/>
                    </p:nvSpPr>
                    <p:spPr>
                      <a:xfrm>
                        <a:off x="2352332" y="192157"/>
                        <a:ext cx="271820" cy="241067"/>
                      </a:xfrm>
                      <a:custGeom>
                        <a:rect b="b" l="l" r="r" t="t"/>
                        <a:pathLst>
                          <a:path extrusionOk="0" h="7878" w="8883">
                            <a:moveTo>
                              <a:pt x="442" y="1"/>
                            </a:moveTo>
                            <a:lnTo>
                              <a:pt x="0" y="7878"/>
                            </a:lnTo>
                            <a:lnTo>
                              <a:pt x="8883" y="7878"/>
                            </a:lnTo>
                            <a:lnTo>
                              <a:pt x="8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1"/>
                      <p:cNvSpPr/>
                      <p:nvPr/>
                    </p:nvSpPr>
                    <p:spPr>
                      <a:xfrm>
                        <a:off x="2619470" y="192157"/>
                        <a:ext cx="285804" cy="241067"/>
                      </a:xfrm>
                      <a:custGeom>
                        <a:rect b="b" l="l" r="r" t="t"/>
                        <a:pathLst>
                          <a:path extrusionOk="0" h="7878" w="9340">
                            <a:moveTo>
                              <a:pt x="0" y="1"/>
                            </a:moveTo>
                            <a:lnTo>
                              <a:pt x="473" y="7878"/>
                            </a:lnTo>
                            <a:lnTo>
                              <a:pt x="9340" y="7878"/>
                            </a:lnTo>
                            <a:lnTo>
                              <a:pt x="796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99" name="Google Shape;1599;p41"/>
                  <p:cNvGrpSpPr/>
                  <p:nvPr/>
                </p:nvGrpSpPr>
                <p:grpSpPr>
                  <a:xfrm>
                    <a:off x="2023627" y="195890"/>
                    <a:ext cx="928282" cy="543181"/>
                    <a:chOff x="2023627" y="195890"/>
                    <a:chExt cx="928282" cy="543181"/>
                  </a:xfrm>
                </p:grpSpPr>
                <p:sp>
                  <p:nvSpPr>
                    <p:cNvPr id="1600" name="Google Shape;1600;p41"/>
                    <p:cNvSpPr/>
                    <p:nvPr/>
                  </p:nvSpPr>
                  <p:spPr>
                    <a:xfrm>
                      <a:off x="2031093" y="658838"/>
                      <a:ext cx="50857" cy="38740"/>
                    </a:xfrm>
                    <a:custGeom>
                      <a:rect b="b" l="l" r="r" t="t"/>
                      <a:pathLst>
                        <a:path extrusionOk="0" h="1266" w="1662">
                          <a:moveTo>
                            <a:pt x="458" y="1"/>
                          </a:moveTo>
                          <a:cubicBezTo>
                            <a:pt x="320" y="107"/>
                            <a:pt x="275" y="138"/>
                            <a:pt x="138" y="229"/>
                          </a:cubicBezTo>
                          <a:lnTo>
                            <a:pt x="0" y="1037"/>
                          </a:lnTo>
                          <a:cubicBezTo>
                            <a:pt x="92" y="1113"/>
                            <a:pt x="153" y="1174"/>
                            <a:pt x="244" y="1265"/>
                          </a:cubicBezTo>
                          <a:lnTo>
                            <a:pt x="1219" y="1265"/>
                          </a:lnTo>
                          <a:cubicBezTo>
                            <a:pt x="1356" y="1189"/>
                            <a:pt x="1417" y="1128"/>
                            <a:pt x="1555" y="1037"/>
                          </a:cubicBezTo>
                          <a:lnTo>
                            <a:pt x="1661" y="229"/>
                          </a:lnTo>
                          <a:cubicBezTo>
                            <a:pt x="1570" y="153"/>
                            <a:pt x="1509" y="107"/>
                            <a:pt x="14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1"/>
                    <p:cNvSpPr/>
                    <p:nvPr/>
                  </p:nvSpPr>
                  <p:spPr>
                    <a:xfrm>
                      <a:off x="2023627" y="698465"/>
                      <a:ext cx="51775" cy="40606"/>
                    </a:xfrm>
                    <a:custGeom>
                      <a:rect b="b" l="l" r="r" t="t"/>
                      <a:pathLst>
                        <a:path extrusionOk="0" h="1327" w="1692">
                          <a:moveTo>
                            <a:pt x="458" y="1"/>
                          </a:moveTo>
                          <a:cubicBezTo>
                            <a:pt x="351" y="108"/>
                            <a:pt x="275" y="153"/>
                            <a:pt x="138" y="260"/>
                          </a:cubicBezTo>
                          <a:lnTo>
                            <a:pt x="1" y="1067"/>
                          </a:lnTo>
                          <a:lnTo>
                            <a:pt x="244" y="1326"/>
                          </a:lnTo>
                          <a:lnTo>
                            <a:pt x="1235" y="1326"/>
                          </a:lnTo>
                          <a:cubicBezTo>
                            <a:pt x="1357" y="1220"/>
                            <a:pt x="1433" y="1174"/>
                            <a:pt x="1570" y="1067"/>
                          </a:cubicBezTo>
                          <a:lnTo>
                            <a:pt x="1692" y="260"/>
                          </a:lnTo>
                          <a:cubicBezTo>
                            <a:pt x="1600" y="153"/>
                            <a:pt x="1540" y="108"/>
                            <a:pt x="14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1"/>
                    <p:cNvSpPr/>
                    <p:nvPr/>
                  </p:nvSpPr>
                  <p:spPr>
                    <a:xfrm>
                      <a:off x="2037152" y="620618"/>
                      <a:ext cx="50857" cy="37791"/>
                    </a:xfrm>
                    <a:custGeom>
                      <a:rect b="b" l="l" r="r" t="t"/>
                      <a:pathLst>
                        <a:path extrusionOk="0" h="1235" w="1662">
                          <a:moveTo>
                            <a:pt x="458" y="0"/>
                          </a:moveTo>
                          <a:cubicBezTo>
                            <a:pt x="321" y="92"/>
                            <a:pt x="260" y="138"/>
                            <a:pt x="122" y="229"/>
                          </a:cubicBezTo>
                          <a:lnTo>
                            <a:pt x="1" y="1006"/>
                          </a:lnTo>
                          <a:cubicBezTo>
                            <a:pt x="92" y="1097"/>
                            <a:pt x="153" y="1143"/>
                            <a:pt x="244" y="1235"/>
                          </a:cubicBezTo>
                          <a:lnTo>
                            <a:pt x="1219" y="1235"/>
                          </a:lnTo>
                          <a:cubicBezTo>
                            <a:pt x="1357" y="1143"/>
                            <a:pt x="1402" y="1097"/>
                            <a:pt x="1539" y="1006"/>
                          </a:cubicBezTo>
                          <a:lnTo>
                            <a:pt x="1661" y="229"/>
                          </a:lnTo>
                          <a:cubicBezTo>
                            <a:pt x="1555" y="138"/>
                            <a:pt x="1509" y="92"/>
                            <a:pt x="1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1"/>
                    <p:cNvSpPr/>
                    <p:nvPr/>
                  </p:nvSpPr>
                  <p:spPr>
                    <a:xfrm>
                      <a:off x="2084704" y="620618"/>
                      <a:ext cx="50857" cy="37791"/>
                    </a:xfrm>
                    <a:custGeom>
                      <a:rect b="b" l="l" r="r" t="t"/>
                      <a:pathLst>
                        <a:path extrusionOk="0" h="1235" w="1662">
                          <a:moveTo>
                            <a:pt x="427" y="0"/>
                          </a:moveTo>
                          <a:cubicBezTo>
                            <a:pt x="305" y="92"/>
                            <a:pt x="229" y="138"/>
                            <a:pt x="123" y="229"/>
                          </a:cubicBezTo>
                          <a:lnTo>
                            <a:pt x="1" y="1006"/>
                          </a:lnTo>
                          <a:cubicBezTo>
                            <a:pt x="92" y="1097"/>
                            <a:pt x="153" y="1143"/>
                            <a:pt x="244" y="1235"/>
                          </a:cubicBezTo>
                          <a:lnTo>
                            <a:pt x="1220" y="1235"/>
                          </a:lnTo>
                          <a:cubicBezTo>
                            <a:pt x="1357" y="1143"/>
                            <a:pt x="1433" y="1097"/>
                            <a:pt x="1539" y="1006"/>
                          </a:cubicBezTo>
                          <a:lnTo>
                            <a:pt x="1661" y="229"/>
                          </a:lnTo>
                          <a:cubicBezTo>
                            <a:pt x="1539" y="138"/>
                            <a:pt x="1509" y="92"/>
                            <a:pt x="137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1"/>
                    <p:cNvSpPr/>
                    <p:nvPr/>
                  </p:nvSpPr>
                  <p:spPr>
                    <a:xfrm>
                      <a:off x="2133205" y="620618"/>
                      <a:ext cx="49450" cy="37791"/>
                    </a:xfrm>
                    <a:custGeom>
                      <a:rect b="b" l="l" r="r" t="t"/>
                      <a:pathLst>
                        <a:path extrusionOk="0" h="1235" w="1616">
                          <a:moveTo>
                            <a:pt x="427" y="0"/>
                          </a:moveTo>
                          <a:cubicBezTo>
                            <a:pt x="305" y="92"/>
                            <a:pt x="229" y="138"/>
                            <a:pt x="122" y="229"/>
                          </a:cubicBezTo>
                          <a:lnTo>
                            <a:pt x="0" y="1006"/>
                          </a:lnTo>
                          <a:cubicBezTo>
                            <a:pt x="92" y="1097"/>
                            <a:pt x="153" y="1143"/>
                            <a:pt x="244" y="1235"/>
                          </a:cubicBezTo>
                          <a:lnTo>
                            <a:pt x="1219" y="1235"/>
                          </a:lnTo>
                          <a:cubicBezTo>
                            <a:pt x="1341" y="1143"/>
                            <a:pt x="1417" y="1097"/>
                            <a:pt x="1524" y="1006"/>
                          </a:cubicBezTo>
                          <a:lnTo>
                            <a:pt x="1615" y="229"/>
                          </a:lnTo>
                          <a:cubicBezTo>
                            <a:pt x="1524" y="138"/>
                            <a:pt x="1463" y="92"/>
                            <a:pt x="13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1"/>
                    <p:cNvSpPr/>
                    <p:nvPr/>
                  </p:nvSpPr>
                  <p:spPr>
                    <a:xfrm>
                      <a:off x="2180758" y="620618"/>
                      <a:ext cx="49450" cy="37791"/>
                    </a:xfrm>
                    <a:custGeom>
                      <a:rect b="b" l="l" r="r" t="t"/>
                      <a:pathLst>
                        <a:path extrusionOk="0" h="1235" w="1616">
                          <a:moveTo>
                            <a:pt x="412" y="0"/>
                          </a:moveTo>
                          <a:cubicBezTo>
                            <a:pt x="290" y="92"/>
                            <a:pt x="214" y="138"/>
                            <a:pt x="107" y="229"/>
                          </a:cubicBezTo>
                          <a:lnTo>
                            <a:pt x="0" y="1006"/>
                          </a:lnTo>
                          <a:cubicBezTo>
                            <a:pt x="107" y="1097"/>
                            <a:pt x="168" y="1143"/>
                            <a:pt x="259" y="1235"/>
                          </a:cubicBezTo>
                          <a:lnTo>
                            <a:pt x="1234" y="1235"/>
                          </a:lnTo>
                          <a:cubicBezTo>
                            <a:pt x="1341" y="1143"/>
                            <a:pt x="1417" y="1097"/>
                            <a:pt x="1539" y="1006"/>
                          </a:cubicBezTo>
                          <a:lnTo>
                            <a:pt x="1615" y="229"/>
                          </a:lnTo>
                          <a:cubicBezTo>
                            <a:pt x="1509" y="138"/>
                            <a:pt x="1463" y="92"/>
                            <a:pt x="135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1"/>
                    <p:cNvSpPr/>
                    <p:nvPr/>
                  </p:nvSpPr>
                  <p:spPr>
                    <a:xfrm>
                      <a:off x="2228769" y="620618"/>
                      <a:ext cx="48991" cy="37791"/>
                    </a:xfrm>
                    <a:custGeom>
                      <a:rect b="b" l="l" r="r" t="t"/>
                      <a:pathLst>
                        <a:path extrusionOk="0" h="1235" w="1601">
                          <a:moveTo>
                            <a:pt x="381" y="0"/>
                          </a:moveTo>
                          <a:cubicBezTo>
                            <a:pt x="260" y="92"/>
                            <a:pt x="183" y="138"/>
                            <a:pt x="77" y="229"/>
                          </a:cubicBezTo>
                          <a:lnTo>
                            <a:pt x="1" y="1006"/>
                          </a:lnTo>
                          <a:cubicBezTo>
                            <a:pt x="107" y="1097"/>
                            <a:pt x="168" y="1143"/>
                            <a:pt x="260" y="1235"/>
                          </a:cubicBezTo>
                          <a:lnTo>
                            <a:pt x="1235" y="1235"/>
                          </a:lnTo>
                          <a:cubicBezTo>
                            <a:pt x="1357" y="1143"/>
                            <a:pt x="1433" y="1097"/>
                            <a:pt x="1539" y="1006"/>
                          </a:cubicBezTo>
                          <a:lnTo>
                            <a:pt x="1600" y="229"/>
                          </a:lnTo>
                          <a:cubicBezTo>
                            <a:pt x="1494" y="138"/>
                            <a:pt x="1433" y="92"/>
                            <a:pt x="13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1"/>
                    <p:cNvSpPr/>
                    <p:nvPr/>
                  </p:nvSpPr>
                  <p:spPr>
                    <a:xfrm>
                      <a:off x="2275862" y="620618"/>
                      <a:ext cx="48991" cy="37791"/>
                    </a:xfrm>
                    <a:custGeom>
                      <a:rect b="b" l="l" r="r" t="t"/>
                      <a:pathLst>
                        <a:path extrusionOk="0" h="1235" w="1601">
                          <a:moveTo>
                            <a:pt x="366" y="0"/>
                          </a:moveTo>
                          <a:cubicBezTo>
                            <a:pt x="259" y="92"/>
                            <a:pt x="183" y="138"/>
                            <a:pt x="61" y="229"/>
                          </a:cubicBezTo>
                          <a:lnTo>
                            <a:pt x="0" y="1006"/>
                          </a:lnTo>
                          <a:cubicBezTo>
                            <a:pt x="122" y="1097"/>
                            <a:pt x="168" y="1143"/>
                            <a:pt x="275" y="1235"/>
                          </a:cubicBezTo>
                          <a:lnTo>
                            <a:pt x="1250" y="1235"/>
                          </a:lnTo>
                          <a:cubicBezTo>
                            <a:pt x="1356" y="1143"/>
                            <a:pt x="1433" y="1097"/>
                            <a:pt x="1554" y="1006"/>
                          </a:cubicBezTo>
                          <a:lnTo>
                            <a:pt x="1600" y="229"/>
                          </a:lnTo>
                          <a:cubicBezTo>
                            <a:pt x="1493" y="138"/>
                            <a:pt x="1433" y="92"/>
                            <a:pt x="13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1"/>
                    <p:cNvSpPr/>
                    <p:nvPr/>
                  </p:nvSpPr>
                  <p:spPr>
                    <a:xfrm>
                      <a:off x="2079104" y="658838"/>
                      <a:ext cx="50857" cy="38740"/>
                    </a:xfrm>
                    <a:custGeom>
                      <a:rect b="b" l="l" r="r" t="t"/>
                      <a:pathLst>
                        <a:path extrusionOk="0" h="1266" w="1662">
                          <a:moveTo>
                            <a:pt x="427" y="1"/>
                          </a:moveTo>
                          <a:cubicBezTo>
                            <a:pt x="306" y="107"/>
                            <a:pt x="245" y="138"/>
                            <a:pt x="107" y="229"/>
                          </a:cubicBezTo>
                          <a:lnTo>
                            <a:pt x="1" y="1037"/>
                          </a:lnTo>
                          <a:cubicBezTo>
                            <a:pt x="92" y="1113"/>
                            <a:pt x="153" y="1174"/>
                            <a:pt x="245" y="1265"/>
                          </a:cubicBezTo>
                          <a:lnTo>
                            <a:pt x="1220" y="1265"/>
                          </a:lnTo>
                          <a:cubicBezTo>
                            <a:pt x="1342" y="1189"/>
                            <a:pt x="1403" y="1128"/>
                            <a:pt x="1540" y="1037"/>
                          </a:cubicBezTo>
                          <a:lnTo>
                            <a:pt x="1662" y="229"/>
                          </a:lnTo>
                          <a:cubicBezTo>
                            <a:pt x="1555" y="153"/>
                            <a:pt x="1509" y="107"/>
                            <a:pt x="14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1"/>
                    <p:cNvSpPr/>
                    <p:nvPr/>
                  </p:nvSpPr>
                  <p:spPr>
                    <a:xfrm>
                      <a:off x="2128064" y="658838"/>
                      <a:ext cx="49909" cy="38740"/>
                    </a:xfrm>
                    <a:custGeom>
                      <a:rect b="b" l="l" r="r" t="t"/>
                      <a:pathLst>
                        <a:path extrusionOk="0" h="1266" w="1631">
                          <a:moveTo>
                            <a:pt x="442" y="1"/>
                          </a:moveTo>
                          <a:cubicBezTo>
                            <a:pt x="305" y="107"/>
                            <a:pt x="229" y="138"/>
                            <a:pt x="107" y="229"/>
                          </a:cubicBezTo>
                          <a:lnTo>
                            <a:pt x="1" y="1037"/>
                          </a:lnTo>
                          <a:cubicBezTo>
                            <a:pt x="92" y="1113"/>
                            <a:pt x="153" y="1174"/>
                            <a:pt x="244" y="1265"/>
                          </a:cubicBezTo>
                          <a:lnTo>
                            <a:pt x="1219" y="1265"/>
                          </a:lnTo>
                          <a:cubicBezTo>
                            <a:pt x="1357" y="1189"/>
                            <a:pt x="1433" y="1128"/>
                            <a:pt x="1539" y="1037"/>
                          </a:cubicBezTo>
                          <a:lnTo>
                            <a:pt x="1631" y="229"/>
                          </a:lnTo>
                          <a:cubicBezTo>
                            <a:pt x="1539" y="153"/>
                            <a:pt x="1478" y="107"/>
                            <a:pt x="14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1"/>
                    <p:cNvSpPr/>
                    <p:nvPr/>
                  </p:nvSpPr>
                  <p:spPr>
                    <a:xfrm>
                      <a:off x="2177024" y="658838"/>
                      <a:ext cx="49450" cy="38740"/>
                    </a:xfrm>
                    <a:custGeom>
                      <a:rect b="b" l="l" r="r" t="t"/>
                      <a:pathLst>
                        <a:path extrusionOk="0" h="1266" w="1616">
                          <a:moveTo>
                            <a:pt x="396" y="1"/>
                          </a:moveTo>
                          <a:cubicBezTo>
                            <a:pt x="290" y="107"/>
                            <a:pt x="214" y="138"/>
                            <a:pt x="92" y="229"/>
                          </a:cubicBezTo>
                          <a:lnTo>
                            <a:pt x="0" y="1037"/>
                          </a:lnTo>
                          <a:cubicBezTo>
                            <a:pt x="107" y="1113"/>
                            <a:pt x="168" y="1174"/>
                            <a:pt x="259" y="1265"/>
                          </a:cubicBezTo>
                          <a:lnTo>
                            <a:pt x="1234" y="1265"/>
                          </a:lnTo>
                          <a:cubicBezTo>
                            <a:pt x="1356" y="1189"/>
                            <a:pt x="1433" y="1128"/>
                            <a:pt x="1539" y="1037"/>
                          </a:cubicBezTo>
                          <a:lnTo>
                            <a:pt x="1615" y="229"/>
                          </a:lnTo>
                          <a:cubicBezTo>
                            <a:pt x="1509" y="153"/>
                            <a:pt x="1448" y="107"/>
                            <a:pt x="13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1"/>
                    <p:cNvSpPr/>
                    <p:nvPr/>
                  </p:nvSpPr>
                  <p:spPr>
                    <a:xfrm>
                      <a:off x="2225495" y="658838"/>
                      <a:ext cx="48991" cy="38740"/>
                    </a:xfrm>
                    <a:custGeom>
                      <a:rect b="b" l="l" r="r" t="t"/>
                      <a:pathLst>
                        <a:path extrusionOk="0" h="1266" w="1601">
                          <a:moveTo>
                            <a:pt x="382" y="1"/>
                          </a:moveTo>
                          <a:cubicBezTo>
                            <a:pt x="260" y="107"/>
                            <a:pt x="184" y="138"/>
                            <a:pt x="62" y="229"/>
                          </a:cubicBezTo>
                          <a:lnTo>
                            <a:pt x="1" y="1037"/>
                          </a:lnTo>
                          <a:cubicBezTo>
                            <a:pt x="108" y="1113"/>
                            <a:pt x="168" y="1174"/>
                            <a:pt x="260" y="1265"/>
                          </a:cubicBezTo>
                          <a:lnTo>
                            <a:pt x="1235" y="1265"/>
                          </a:lnTo>
                          <a:cubicBezTo>
                            <a:pt x="1342" y="1189"/>
                            <a:pt x="1418" y="1128"/>
                            <a:pt x="1540" y="1037"/>
                          </a:cubicBezTo>
                          <a:lnTo>
                            <a:pt x="1601" y="229"/>
                          </a:lnTo>
                          <a:cubicBezTo>
                            <a:pt x="1494" y="153"/>
                            <a:pt x="1448" y="107"/>
                            <a:pt x="1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1"/>
                    <p:cNvSpPr/>
                    <p:nvPr/>
                  </p:nvSpPr>
                  <p:spPr>
                    <a:xfrm>
                      <a:off x="2273537" y="658838"/>
                      <a:ext cx="48960" cy="38740"/>
                    </a:xfrm>
                    <a:custGeom>
                      <a:rect b="b" l="l" r="r" t="t"/>
                      <a:pathLst>
                        <a:path extrusionOk="0" h="1266" w="1600">
                          <a:moveTo>
                            <a:pt x="366" y="1"/>
                          </a:moveTo>
                          <a:cubicBezTo>
                            <a:pt x="259" y="107"/>
                            <a:pt x="183" y="138"/>
                            <a:pt x="61" y="229"/>
                          </a:cubicBezTo>
                          <a:lnTo>
                            <a:pt x="0" y="1037"/>
                          </a:lnTo>
                          <a:cubicBezTo>
                            <a:pt x="107" y="1113"/>
                            <a:pt x="153" y="1174"/>
                            <a:pt x="274" y="1265"/>
                          </a:cubicBezTo>
                          <a:lnTo>
                            <a:pt x="1250" y="1265"/>
                          </a:lnTo>
                          <a:cubicBezTo>
                            <a:pt x="1356" y="1189"/>
                            <a:pt x="1432" y="1128"/>
                            <a:pt x="1554" y="1037"/>
                          </a:cubicBezTo>
                          <a:lnTo>
                            <a:pt x="1600" y="229"/>
                          </a:lnTo>
                          <a:cubicBezTo>
                            <a:pt x="1493" y="153"/>
                            <a:pt x="1432" y="107"/>
                            <a:pt x="13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1"/>
                    <p:cNvSpPr/>
                    <p:nvPr/>
                  </p:nvSpPr>
                  <p:spPr>
                    <a:xfrm>
                      <a:off x="2073046" y="698465"/>
                      <a:ext cx="51316" cy="40606"/>
                    </a:xfrm>
                    <a:custGeom>
                      <a:rect b="b" l="l" r="r" t="t"/>
                      <a:pathLst>
                        <a:path extrusionOk="0" h="1327" w="1677">
                          <a:moveTo>
                            <a:pt x="458" y="1"/>
                          </a:moveTo>
                          <a:cubicBezTo>
                            <a:pt x="336" y="108"/>
                            <a:pt x="275" y="153"/>
                            <a:pt x="138" y="260"/>
                          </a:cubicBezTo>
                          <a:lnTo>
                            <a:pt x="1" y="1067"/>
                          </a:lnTo>
                          <a:lnTo>
                            <a:pt x="260" y="1326"/>
                          </a:lnTo>
                          <a:lnTo>
                            <a:pt x="1250" y="1326"/>
                          </a:lnTo>
                          <a:cubicBezTo>
                            <a:pt x="1372" y="1220"/>
                            <a:pt x="1433" y="1174"/>
                            <a:pt x="1570" y="1067"/>
                          </a:cubicBezTo>
                          <a:lnTo>
                            <a:pt x="1677" y="260"/>
                          </a:lnTo>
                          <a:lnTo>
                            <a:pt x="143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1"/>
                    <p:cNvSpPr/>
                    <p:nvPr/>
                  </p:nvSpPr>
                  <p:spPr>
                    <a:xfrm>
                      <a:off x="2122006" y="698465"/>
                      <a:ext cx="51316" cy="40606"/>
                    </a:xfrm>
                    <a:custGeom>
                      <a:rect b="b" l="l" r="r" t="t"/>
                      <a:pathLst>
                        <a:path extrusionOk="0" h="1327" w="1677">
                          <a:moveTo>
                            <a:pt x="442" y="1"/>
                          </a:moveTo>
                          <a:cubicBezTo>
                            <a:pt x="305" y="108"/>
                            <a:pt x="260" y="153"/>
                            <a:pt x="122" y="260"/>
                          </a:cubicBezTo>
                          <a:lnTo>
                            <a:pt x="1" y="1067"/>
                          </a:lnTo>
                          <a:cubicBezTo>
                            <a:pt x="122" y="1174"/>
                            <a:pt x="183" y="1220"/>
                            <a:pt x="275" y="1326"/>
                          </a:cubicBezTo>
                          <a:lnTo>
                            <a:pt x="1265" y="1326"/>
                          </a:lnTo>
                          <a:cubicBezTo>
                            <a:pt x="1402" y="1220"/>
                            <a:pt x="1448" y="1174"/>
                            <a:pt x="1585" y="1067"/>
                          </a:cubicBezTo>
                          <a:lnTo>
                            <a:pt x="1676" y="260"/>
                          </a:lnTo>
                          <a:cubicBezTo>
                            <a:pt x="1585" y="153"/>
                            <a:pt x="1524" y="108"/>
                            <a:pt x="14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1"/>
                    <p:cNvSpPr/>
                    <p:nvPr/>
                  </p:nvSpPr>
                  <p:spPr>
                    <a:xfrm>
                      <a:off x="2171884" y="698465"/>
                      <a:ext cx="50398" cy="40606"/>
                    </a:xfrm>
                    <a:custGeom>
                      <a:rect b="b" l="l" r="r" t="t"/>
                      <a:pathLst>
                        <a:path extrusionOk="0" h="1327" w="1647">
                          <a:moveTo>
                            <a:pt x="412" y="1"/>
                          </a:moveTo>
                          <a:cubicBezTo>
                            <a:pt x="275" y="108"/>
                            <a:pt x="199" y="153"/>
                            <a:pt x="92" y="260"/>
                          </a:cubicBezTo>
                          <a:lnTo>
                            <a:pt x="1" y="1067"/>
                          </a:lnTo>
                          <a:cubicBezTo>
                            <a:pt x="107" y="1174"/>
                            <a:pt x="168" y="1220"/>
                            <a:pt x="260" y="1326"/>
                          </a:cubicBezTo>
                          <a:lnTo>
                            <a:pt x="1250" y="1326"/>
                          </a:lnTo>
                          <a:cubicBezTo>
                            <a:pt x="1387" y="1220"/>
                            <a:pt x="1463" y="1174"/>
                            <a:pt x="1570" y="1067"/>
                          </a:cubicBezTo>
                          <a:lnTo>
                            <a:pt x="1646" y="260"/>
                          </a:lnTo>
                          <a:cubicBezTo>
                            <a:pt x="1540" y="153"/>
                            <a:pt x="1479" y="108"/>
                            <a:pt x="138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1"/>
                    <p:cNvSpPr/>
                    <p:nvPr/>
                  </p:nvSpPr>
                  <p:spPr>
                    <a:xfrm>
                      <a:off x="2220844" y="698465"/>
                      <a:ext cx="49909" cy="40606"/>
                    </a:xfrm>
                    <a:custGeom>
                      <a:rect b="b" l="l" r="r" t="t"/>
                      <a:pathLst>
                        <a:path extrusionOk="0" h="1327" w="1631">
                          <a:moveTo>
                            <a:pt x="381" y="1"/>
                          </a:moveTo>
                          <a:cubicBezTo>
                            <a:pt x="260" y="108"/>
                            <a:pt x="183" y="153"/>
                            <a:pt x="77" y="260"/>
                          </a:cubicBezTo>
                          <a:lnTo>
                            <a:pt x="1" y="1067"/>
                          </a:lnTo>
                          <a:cubicBezTo>
                            <a:pt x="92" y="1174"/>
                            <a:pt x="153" y="1220"/>
                            <a:pt x="260" y="1326"/>
                          </a:cubicBezTo>
                          <a:lnTo>
                            <a:pt x="1250" y="1326"/>
                          </a:lnTo>
                          <a:cubicBezTo>
                            <a:pt x="1372" y="1220"/>
                            <a:pt x="1448" y="1174"/>
                            <a:pt x="1555" y="1067"/>
                          </a:cubicBezTo>
                          <a:lnTo>
                            <a:pt x="1631" y="260"/>
                          </a:lnTo>
                          <a:cubicBezTo>
                            <a:pt x="1539" y="153"/>
                            <a:pt x="1478" y="108"/>
                            <a:pt x="13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1"/>
                    <p:cNvSpPr/>
                    <p:nvPr/>
                  </p:nvSpPr>
                  <p:spPr>
                    <a:xfrm>
                      <a:off x="2270263" y="698465"/>
                      <a:ext cx="49450" cy="40606"/>
                    </a:xfrm>
                    <a:custGeom>
                      <a:rect b="b" l="l" r="r" t="t"/>
                      <a:pathLst>
                        <a:path extrusionOk="0" h="1327" w="1616">
                          <a:moveTo>
                            <a:pt x="381" y="1"/>
                          </a:moveTo>
                          <a:cubicBezTo>
                            <a:pt x="260" y="108"/>
                            <a:pt x="183" y="153"/>
                            <a:pt x="77" y="260"/>
                          </a:cubicBezTo>
                          <a:lnTo>
                            <a:pt x="1" y="1067"/>
                          </a:lnTo>
                          <a:cubicBezTo>
                            <a:pt x="92" y="1174"/>
                            <a:pt x="153" y="1220"/>
                            <a:pt x="260" y="1326"/>
                          </a:cubicBezTo>
                          <a:lnTo>
                            <a:pt x="1250" y="1326"/>
                          </a:lnTo>
                          <a:cubicBezTo>
                            <a:pt x="1372" y="1220"/>
                            <a:pt x="1448" y="1174"/>
                            <a:pt x="1555" y="1067"/>
                          </a:cubicBezTo>
                          <a:lnTo>
                            <a:pt x="1616" y="260"/>
                          </a:lnTo>
                          <a:cubicBezTo>
                            <a:pt x="1524" y="153"/>
                            <a:pt x="1463" y="108"/>
                            <a:pt x="13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1"/>
                    <p:cNvSpPr/>
                    <p:nvPr/>
                  </p:nvSpPr>
                  <p:spPr>
                    <a:xfrm>
                      <a:off x="2393336" y="620618"/>
                      <a:ext cx="47124" cy="37791"/>
                    </a:xfrm>
                    <a:custGeom>
                      <a:rect b="b" l="l" r="r" t="t"/>
                      <a:pathLst>
                        <a:path extrusionOk="0" h="1235" w="1540">
                          <a:moveTo>
                            <a:pt x="306" y="0"/>
                          </a:moveTo>
                          <a:cubicBezTo>
                            <a:pt x="184" y="92"/>
                            <a:pt x="123" y="138"/>
                            <a:pt x="16" y="229"/>
                          </a:cubicBezTo>
                          <a:lnTo>
                            <a:pt x="1" y="1006"/>
                          </a:lnTo>
                          <a:cubicBezTo>
                            <a:pt x="92" y="1097"/>
                            <a:pt x="138" y="1143"/>
                            <a:pt x="260" y="1235"/>
                          </a:cubicBezTo>
                          <a:lnTo>
                            <a:pt x="1235" y="1235"/>
                          </a:lnTo>
                          <a:cubicBezTo>
                            <a:pt x="1342" y="1143"/>
                            <a:pt x="1403" y="1097"/>
                            <a:pt x="1524" y="1006"/>
                          </a:cubicBezTo>
                          <a:lnTo>
                            <a:pt x="1540" y="229"/>
                          </a:lnTo>
                          <a:cubicBezTo>
                            <a:pt x="1418" y="138"/>
                            <a:pt x="1372" y="92"/>
                            <a:pt x="12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1"/>
                    <p:cNvSpPr/>
                    <p:nvPr/>
                  </p:nvSpPr>
                  <p:spPr>
                    <a:xfrm>
                      <a:off x="2440429" y="620618"/>
                      <a:ext cx="47124" cy="37791"/>
                    </a:xfrm>
                    <a:custGeom>
                      <a:rect b="b" l="l" r="r" t="t"/>
                      <a:pathLst>
                        <a:path extrusionOk="0" h="1235" w="1540">
                          <a:moveTo>
                            <a:pt x="305" y="0"/>
                          </a:moveTo>
                          <a:cubicBezTo>
                            <a:pt x="183" y="92"/>
                            <a:pt x="138" y="138"/>
                            <a:pt x="16" y="229"/>
                          </a:cubicBezTo>
                          <a:lnTo>
                            <a:pt x="1" y="1006"/>
                          </a:lnTo>
                          <a:cubicBezTo>
                            <a:pt x="107" y="1097"/>
                            <a:pt x="168" y="1143"/>
                            <a:pt x="275" y="1235"/>
                          </a:cubicBezTo>
                          <a:lnTo>
                            <a:pt x="1250" y="1235"/>
                          </a:lnTo>
                          <a:cubicBezTo>
                            <a:pt x="1372" y="1143"/>
                            <a:pt x="1418" y="1097"/>
                            <a:pt x="1539" y="1006"/>
                          </a:cubicBezTo>
                          <a:lnTo>
                            <a:pt x="1539" y="229"/>
                          </a:lnTo>
                          <a:cubicBezTo>
                            <a:pt x="1433" y="138"/>
                            <a:pt x="1372" y="92"/>
                            <a:pt x="12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1"/>
                    <p:cNvSpPr/>
                    <p:nvPr/>
                  </p:nvSpPr>
                  <p:spPr>
                    <a:xfrm>
                      <a:off x="2487982" y="620618"/>
                      <a:ext cx="47583" cy="37791"/>
                    </a:xfrm>
                    <a:custGeom>
                      <a:rect b="b" l="l" r="r" t="t"/>
                      <a:pathLst>
                        <a:path extrusionOk="0" h="1235" w="1555">
                          <a:moveTo>
                            <a:pt x="290" y="0"/>
                          </a:moveTo>
                          <a:cubicBezTo>
                            <a:pt x="184" y="92"/>
                            <a:pt x="123" y="138"/>
                            <a:pt x="1" y="229"/>
                          </a:cubicBezTo>
                          <a:lnTo>
                            <a:pt x="1" y="1006"/>
                          </a:lnTo>
                          <a:cubicBezTo>
                            <a:pt x="123" y="1097"/>
                            <a:pt x="184" y="1143"/>
                            <a:pt x="290" y="1235"/>
                          </a:cubicBezTo>
                          <a:lnTo>
                            <a:pt x="1265" y="1235"/>
                          </a:lnTo>
                          <a:cubicBezTo>
                            <a:pt x="1372" y="1143"/>
                            <a:pt x="1433" y="1097"/>
                            <a:pt x="1555" y="1006"/>
                          </a:cubicBezTo>
                          <a:lnTo>
                            <a:pt x="1524" y="229"/>
                          </a:lnTo>
                          <a:cubicBezTo>
                            <a:pt x="1418" y="138"/>
                            <a:pt x="1357" y="92"/>
                            <a:pt x="12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1"/>
                    <p:cNvSpPr/>
                    <p:nvPr/>
                  </p:nvSpPr>
                  <p:spPr>
                    <a:xfrm>
                      <a:off x="2536024" y="620618"/>
                      <a:ext cx="47093" cy="37791"/>
                    </a:xfrm>
                    <a:custGeom>
                      <a:rect b="b" l="l" r="r" t="t"/>
                      <a:pathLst>
                        <a:path extrusionOk="0" h="1235" w="1539">
                          <a:moveTo>
                            <a:pt x="259" y="0"/>
                          </a:moveTo>
                          <a:cubicBezTo>
                            <a:pt x="168" y="92"/>
                            <a:pt x="107" y="138"/>
                            <a:pt x="0" y="229"/>
                          </a:cubicBezTo>
                          <a:lnTo>
                            <a:pt x="15" y="1006"/>
                          </a:lnTo>
                          <a:cubicBezTo>
                            <a:pt x="137" y="1097"/>
                            <a:pt x="183" y="1143"/>
                            <a:pt x="305" y="1235"/>
                          </a:cubicBezTo>
                          <a:lnTo>
                            <a:pt x="1280" y="1235"/>
                          </a:lnTo>
                          <a:cubicBezTo>
                            <a:pt x="1371" y="1143"/>
                            <a:pt x="1432" y="1097"/>
                            <a:pt x="1539" y="1006"/>
                          </a:cubicBezTo>
                          <a:lnTo>
                            <a:pt x="1524" y="229"/>
                          </a:lnTo>
                          <a:cubicBezTo>
                            <a:pt x="1402" y="138"/>
                            <a:pt x="1326" y="92"/>
                            <a:pt x="12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1"/>
                    <p:cNvSpPr/>
                    <p:nvPr/>
                  </p:nvSpPr>
                  <p:spPr>
                    <a:xfrm>
                      <a:off x="2583086" y="620618"/>
                      <a:ext cx="48073" cy="37791"/>
                    </a:xfrm>
                    <a:custGeom>
                      <a:rect b="b" l="l" r="r" t="t"/>
                      <a:pathLst>
                        <a:path extrusionOk="0" h="1235" w="1571">
                          <a:moveTo>
                            <a:pt x="275" y="0"/>
                          </a:moveTo>
                          <a:cubicBezTo>
                            <a:pt x="168" y="92"/>
                            <a:pt x="123" y="138"/>
                            <a:pt x="1" y="229"/>
                          </a:cubicBezTo>
                          <a:lnTo>
                            <a:pt x="47" y="1006"/>
                          </a:lnTo>
                          <a:cubicBezTo>
                            <a:pt x="153" y="1097"/>
                            <a:pt x="214" y="1143"/>
                            <a:pt x="321" y="1235"/>
                          </a:cubicBezTo>
                          <a:lnTo>
                            <a:pt x="1296" y="1235"/>
                          </a:lnTo>
                          <a:cubicBezTo>
                            <a:pt x="1387" y="1143"/>
                            <a:pt x="1448" y="1097"/>
                            <a:pt x="1570" y="1006"/>
                          </a:cubicBezTo>
                          <a:lnTo>
                            <a:pt x="1524" y="229"/>
                          </a:lnTo>
                          <a:cubicBezTo>
                            <a:pt x="1418" y="138"/>
                            <a:pt x="1357" y="92"/>
                            <a:pt x="12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1"/>
                    <p:cNvSpPr/>
                    <p:nvPr/>
                  </p:nvSpPr>
                  <p:spPr>
                    <a:xfrm>
                      <a:off x="2391469" y="658838"/>
                      <a:ext cx="47583" cy="38740"/>
                    </a:xfrm>
                    <a:custGeom>
                      <a:rect b="b" l="l" r="r" t="t"/>
                      <a:pathLst>
                        <a:path extrusionOk="0" h="1266" w="1555">
                          <a:moveTo>
                            <a:pt x="321" y="1"/>
                          </a:moveTo>
                          <a:cubicBezTo>
                            <a:pt x="199" y="107"/>
                            <a:pt x="153" y="138"/>
                            <a:pt x="31" y="229"/>
                          </a:cubicBezTo>
                          <a:lnTo>
                            <a:pt x="1" y="1037"/>
                          </a:lnTo>
                          <a:cubicBezTo>
                            <a:pt x="108" y="1113"/>
                            <a:pt x="168" y="1174"/>
                            <a:pt x="290" y="1265"/>
                          </a:cubicBezTo>
                          <a:lnTo>
                            <a:pt x="1250" y="1265"/>
                          </a:lnTo>
                          <a:cubicBezTo>
                            <a:pt x="1372" y="1189"/>
                            <a:pt x="1433" y="1128"/>
                            <a:pt x="1540" y="1037"/>
                          </a:cubicBezTo>
                          <a:lnTo>
                            <a:pt x="1555" y="229"/>
                          </a:lnTo>
                          <a:cubicBezTo>
                            <a:pt x="1464" y="153"/>
                            <a:pt x="1387" y="107"/>
                            <a:pt x="129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1"/>
                    <p:cNvSpPr/>
                    <p:nvPr/>
                  </p:nvSpPr>
                  <p:spPr>
                    <a:xfrm>
                      <a:off x="2440429" y="658838"/>
                      <a:ext cx="47124" cy="38740"/>
                    </a:xfrm>
                    <a:custGeom>
                      <a:rect b="b" l="l" r="r" t="t"/>
                      <a:pathLst>
                        <a:path extrusionOk="0" h="1266" w="1540">
                          <a:moveTo>
                            <a:pt x="305" y="1"/>
                          </a:moveTo>
                          <a:cubicBezTo>
                            <a:pt x="183" y="107"/>
                            <a:pt x="138" y="138"/>
                            <a:pt x="16" y="229"/>
                          </a:cubicBezTo>
                          <a:lnTo>
                            <a:pt x="1" y="1037"/>
                          </a:lnTo>
                          <a:cubicBezTo>
                            <a:pt x="107" y="1113"/>
                            <a:pt x="168" y="1174"/>
                            <a:pt x="275" y="1265"/>
                          </a:cubicBezTo>
                          <a:lnTo>
                            <a:pt x="1250" y="1265"/>
                          </a:lnTo>
                          <a:cubicBezTo>
                            <a:pt x="1372" y="1189"/>
                            <a:pt x="1418" y="1128"/>
                            <a:pt x="1539" y="1037"/>
                          </a:cubicBezTo>
                          <a:lnTo>
                            <a:pt x="1539" y="229"/>
                          </a:lnTo>
                          <a:cubicBezTo>
                            <a:pt x="1433" y="153"/>
                            <a:pt x="1372" y="107"/>
                            <a:pt x="12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1"/>
                    <p:cNvSpPr/>
                    <p:nvPr/>
                  </p:nvSpPr>
                  <p:spPr>
                    <a:xfrm>
                      <a:off x="2488930" y="658838"/>
                      <a:ext cx="47124" cy="38740"/>
                    </a:xfrm>
                    <a:custGeom>
                      <a:rect b="b" l="l" r="r" t="t"/>
                      <a:pathLst>
                        <a:path extrusionOk="0" h="1266" w="1540">
                          <a:moveTo>
                            <a:pt x="274" y="1"/>
                          </a:moveTo>
                          <a:cubicBezTo>
                            <a:pt x="168" y="107"/>
                            <a:pt x="107" y="138"/>
                            <a:pt x="0" y="229"/>
                          </a:cubicBezTo>
                          <a:lnTo>
                            <a:pt x="0" y="1037"/>
                          </a:lnTo>
                          <a:cubicBezTo>
                            <a:pt x="107" y="1113"/>
                            <a:pt x="168" y="1174"/>
                            <a:pt x="274" y="1265"/>
                          </a:cubicBezTo>
                          <a:lnTo>
                            <a:pt x="1250" y="1265"/>
                          </a:lnTo>
                          <a:cubicBezTo>
                            <a:pt x="1371" y="1189"/>
                            <a:pt x="1417" y="1128"/>
                            <a:pt x="1539" y="1037"/>
                          </a:cubicBezTo>
                          <a:lnTo>
                            <a:pt x="1524" y="229"/>
                          </a:lnTo>
                          <a:cubicBezTo>
                            <a:pt x="1417" y="153"/>
                            <a:pt x="1341" y="107"/>
                            <a:pt x="1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1"/>
                    <p:cNvSpPr/>
                    <p:nvPr/>
                  </p:nvSpPr>
                  <p:spPr>
                    <a:xfrm>
                      <a:off x="2536942" y="658838"/>
                      <a:ext cx="48042" cy="38740"/>
                    </a:xfrm>
                    <a:custGeom>
                      <a:rect b="b" l="l" r="r" t="t"/>
                      <a:pathLst>
                        <a:path extrusionOk="0" h="1266" w="1570">
                          <a:moveTo>
                            <a:pt x="290" y="1"/>
                          </a:moveTo>
                          <a:cubicBezTo>
                            <a:pt x="168" y="107"/>
                            <a:pt x="122" y="138"/>
                            <a:pt x="0" y="229"/>
                          </a:cubicBezTo>
                          <a:lnTo>
                            <a:pt x="16" y="1037"/>
                          </a:lnTo>
                          <a:cubicBezTo>
                            <a:pt x="138" y="1113"/>
                            <a:pt x="199" y="1174"/>
                            <a:pt x="305" y="1265"/>
                          </a:cubicBezTo>
                          <a:lnTo>
                            <a:pt x="1280" y="1265"/>
                          </a:lnTo>
                          <a:cubicBezTo>
                            <a:pt x="1402" y="1189"/>
                            <a:pt x="1448" y="1128"/>
                            <a:pt x="1570" y="1037"/>
                          </a:cubicBezTo>
                          <a:lnTo>
                            <a:pt x="1524" y="229"/>
                          </a:lnTo>
                          <a:cubicBezTo>
                            <a:pt x="1417" y="153"/>
                            <a:pt x="1356" y="107"/>
                            <a:pt x="12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1"/>
                    <p:cNvSpPr/>
                    <p:nvPr/>
                  </p:nvSpPr>
                  <p:spPr>
                    <a:xfrm>
                      <a:off x="2584953" y="658838"/>
                      <a:ext cx="48532" cy="38740"/>
                    </a:xfrm>
                    <a:custGeom>
                      <a:rect b="b" l="l" r="r" t="t"/>
                      <a:pathLst>
                        <a:path extrusionOk="0" h="1266" w="1586">
                          <a:moveTo>
                            <a:pt x="260" y="1"/>
                          </a:moveTo>
                          <a:cubicBezTo>
                            <a:pt x="168" y="107"/>
                            <a:pt x="107" y="138"/>
                            <a:pt x="1" y="229"/>
                          </a:cubicBezTo>
                          <a:lnTo>
                            <a:pt x="31" y="1037"/>
                          </a:lnTo>
                          <a:cubicBezTo>
                            <a:pt x="168" y="1113"/>
                            <a:pt x="229" y="1174"/>
                            <a:pt x="336" y="1265"/>
                          </a:cubicBezTo>
                          <a:lnTo>
                            <a:pt x="1311" y="1265"/>
                          </a:lnTo>
                          <a:cubicBezTo>
                            <a:pt x="1402" y="1189"/>
                            <a:pt x="1463" y="1128"/>
                            <a:pt x="1585" y="1037"/>
                          </a:cubicBezTo>
                          <a:lnTo>
                            <a:pt x="1540" y="229"/>
                          </a:lnTo>
                          <a:cubicBezTo>
                            <a:pt x="1402" y="153"/>
                            <a:pt x="1357" y="107"/>
                            <a:pt x="12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1"/>
                    <p:cNvSpPr/>
                    <p:nvPr/>
                  </p:nvSpPr>
                  <p:spPr>
                    <a:xfrm>
                      <a:off x="2389603" y="698465"/>
                      <a:ext cx="48991" cy="40606"/>
                    </a:xfrm>
                    <a:custGeom>
                      <a:rect b="b" l="l" r="r" t="t"/>
                      <a:pathLst>
                        <a:path extrusionOk="0" h="1327" w="1601">
                          <a:moveTo>
                            <a:pt x="351" y="1"/>
                          </a:moveTo>
                          <a:cubicBezTo>
                            <a:pt x="214" y="108"/>
                            <a:pt x="153" y="153"/>
                            <a:pt x="31" y="260"/>
                          </a:cubicBezTo>
                          <a:lnTo>
                            <a:pt x="1" y="1067"/>
                          </a:lnTo>
                          <a:cubicBezTo>
                            <a:pt x="123" y="1174"/>
                            <a:pt x="169" y="1220"/>
                            <a:pt x="290" y="1326"/>
                          </a:cubicBezTo>
                          <a:lnTo>
                            <a:pt x="1281" y="1326"/>
                          </a:lnTo>
                          <a:cubicBezTo>
                            <a:pt x="1418" y="1220"/>
                            <a:pt x="1464" y="1174"/>
                            <a:pt x="1585" y="1067"/>
                          </a:cubicBezTo>
                          <a:lnTo>
                            <a:pt x="1601" y="260"/>
                          </a:lnTo>
                          <a:cubicBezTo>
                            <a:pt x="1494" y="153"/>
                            <a:pt x="1433" y="108"/>
                            <a:pt x="13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1"/>
                    <p:cNvSpPr/>
                    <p:nvPr/>
                  </p:nvSpPr>
                  <p:spPr>
                    <a:xfrm>
                      <a:off x="2439970" y="698465"/>
                      <a:ext cx="47583" cy="40606"/>
                    </a:xfrm>
                    <a:custGeom>
                      <a:rect b="b" l="l" r="r" t="t"/>
                      <a:pathLst>
                        <a:path extrusionOk="0" h="1327" w="1555">
                          <a:moveTo>
                            <a:pt x="305" y="1"/>
                          </a:moveTo>
                          <a:cubicBezTo>
                            <a:pt x="183" y="108"/>
                            <a:pt x="122" y="153"/>
                            <a:pt x="16" y="260"/>
                          </a:cubicBezTo>
                          <a:lnTo>
                            <a:pt x="0" y="1067"/>
                          </a:lnTo>
                          <a:cubicBezTo>
                            <a:pt x="107" y="1174"/>
                            <a:pt x="168" y="1220"/>
                            <a:pt x="275" y="1326"/>
                          </a:cubicBezTo>
                          <a:lnTo>
                            <a:pt x="1265" y="1326"/>
                          </a:lnTo>
                          <a:cubicBezTo>
                            <a:pt x="1387" y="1220"/>
                            <a:pt x="1433" y="1174"/>
                            <a:pt x="1554" y="1067"/>
                          </a:cubicBezTo>
                          <a:lnTo>
                            <a:pt x="1554" y="260"/>
                          </a:lnTo>
                          <a:cubicBezTo>
                            <a:pt x="1448" y="153"/>
                            <a:pt x="1387" y="108"/>
                            <a:pt x="12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1"/>
                    <p:cNvSpPr/>
                    <p:nvPr/>
                  </p:nvSpPr>
                  <p:spPr>
                    <a:xfrm>
                      <a:off x="2489389" y="698465"/>
                      <a:ext cx="47583" cy="40606"/>
                    </a:xfrm>
                    <a:custGeom>
                      <a:rect b="b" l="l" r="r" t="t"/>
                      <a:pathLst>
                        <a:path extrusionOk="0" h="1327" w="1555">
                          <a:moveTo>
                            <a:pt x="290" y="1"/>
                          </a:moveTo>
                          <a:cubicBezTo>
                            <a:pt x="168" y="108"/>
                            <a:pt x="107" y="153"/>
                            <a:pt x="0" y="260"/>
                          </a:cubicBezTo>
                          <a:lnTo>
                            <a:pt x="0" y="1067"/>
                          </a:lnTo>
                          <a:cubicBezTo>
                            <a:pt x="107" y="1174"/>
                            <a:pt x="168" y="1220"/>
                            <a:pt x="290" y="1326"/>
                          </a:cubicBezTo>
                          <a:lnTo>
                            <a:pt x="1280" y="1326"/>
                          </a:lnTo>
                          <a:cubicBezTo>
                            <a:pt x="1387" y="1220"/>
                            <a:pt x="1448" y="1174"/>
                            <a:pt x="1554" y="1067"/>
                          </a:cubicBezTo>
                          <a:lnTo>
                            <a:pt x="1539" y="260"/>
                          </a:lnTo>
                          <a:cubicBezTo>
                            <a:pt x="1433" y="153"/>
                            <a:pt x="1356" y="108"/>
                            <a:pt x="1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1"/>
                    <p:cNvSpPr/>
                    <p:nvPr/>
                  </p:nvSpPr>
                  <p:spPr>
                    <a:xfrm>
                      <a:off x="2537401" y="698465"/>
                      <a:ext cx="49450" cy="40606"/>
                    </a:xfrm>
                    <a:custGeom>
                      <a:rect b="b" l="l" r="r" t="t"/>
                      <a:pathLst>
                        <a:path extrusionOk="0" h="1327" w="1616">
                          <a:moveTo>
                            <a:pt x="290" y="1"/>
                          </a:moveTo>
                          <a:cubicBezTo>
                            <a:pt x="184" y="108"/>
                            <a:pt x="123" y="153"/>
                            <a:pt x="1" y="260"/>
                          </a:cubicBezTo>
                          <a:lnTo>
                            <a:pt x="31" y="1067"/>
                          </a:lnTo>
                          <a:cubicBezTo>
                            <a:pt x="138" y="1174"/>
                            <a:pt x="214" y="1220"/>
                            <a:pt x="336" y="1326"/>
                          </a:cubicBezTo>
                          <a:lnTo>
                            <a:pt x="1326" y="1326"/>
                          </a:lnTo>
                          <a:cubicBezTo>
                            <a:pt x="1433" y="1220"/>
                            <a:pt x="1494" y="1174"/>
                            <a:pt x="1616" y="1067"/>
                          </a:cubicBezTo>
                          <a:lnTo>
                            <a:pt x="1570" y="260"/>
                          </a:lnTo>
                          <a:cubicBezTo>
                            <a:pt x="1433" y="153"/>
                            <a:pt x="1387" y="108"/>
                            <a:pt x="12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1"/>
                    <p:cNvSpPr/>
                    <p:nvPr/>
                  </p:nvSpPr>
                  <p:spPr>
                    <a:xfrm>
                      <a:off x="2585443" y="698465"/>
                      <a:ext cx="49450" cy="40606"/>
                    </a:xfrm>
                    <a:custGeom>
                      <a:rect b="b" l="l" r="r" t="t"/>
                      <a:pathLst>
                        <a:path extrusionOk="0" h="1327" w="1616">
                          <a:moveTo>
                            <a:pt x="290" y="1"/>
                          </a:moveTo>
                          <a:cubicBezTo>
                            <a:pt x="168" y="108"/>
                            <a:pt x="122" y="153"/>
                            <a:pt x="0" y="260"/>
                          </a:cubicBezTo>
                          <a:lnTo>
                            <a:pt x="46" y="1067"/>
                          </a:lnTo>
                          <a:cubicBezTo>
                            <a:pt x="152" y="1174"/>
                            <a:pt x="229" y="1220"/>
                            <a:pt x="350" y="1326"/>
                          </a:cubicBezTo>
                          <a:lnTo>
                            <a:pt x="1341" y="1326"/>
                          </a:lnTo>
                          <a:cubicBezTo>
                            <a:pt x="1447" y="1220"/>
                            <a:pt x="1508" y="1174"/>
                            <a:pt x="1615" y="1067"/>
                          </a:cubicBezTo>
                          <a:lnTo>
                            <a:pt x="1585" y="260"/>
                          </a:lnTo>
                          <a:cubicBezTo>
                            <a:pt x="1463" y="153"/>
                            <a:pt x="1417" y="108"/>
                            <a:pt x="12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1"/>
                    <p:cNvSpPr/>
                    <p:nvPr/>
                  </p:nvSpPr>
                  <p:spPr>
                    <a:xfrm>
                      <a:off x="2816197" y="443934"/>
                      <a:ext cx="46206" cy="32191"/>
                    </a:xfrm>
                    <a:custGeom>
                      <a:rect b="b" l="l" r="r" t="t"/>
                      <a:pathLst>
                        <a:path extrusionOk="0" h="1052" w="1510">
                          <a:moveTo>
                            <a:pt x="229" y="0"/>
                          </a:moveTo>
                          <a:cubicBezTo>
                            <a:pt x="138" y="76"/>
                            <a:pt x="92" y="122"/>
                            <a:pt x="1" y="198"/>
                          </a:cubicBezTo>
                          <a:lnTo>
                            <a:pt x="92" y="853"/>
                          </a:lnTo>
                          <a:lnTo>
                            <a:pt x="382" y="1051"/>
                          </a:lnTo>
                          <a:lnTo>
                            <a:pt x="1281" y="1051"/>
                          </a:lnTo>
                          <a:cubicBezTo>
                            <a:pt x="1372" y="975"/>
                            <a:pt x="1418" y="929"/>
                            <a:pt x="1509" y="853"/>
                          </a:cubicBezTo>
                          <a:lnTo>
                            <a:pt x="1418" y="198"/>
                          </a:lnTo>
                          <a:cubicBezTo>
                            <a:pt x="1296" y="122"/>
                            <a:pt x="1235" y="61"/>
                            <a:pt x="11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1"/>
                    <p:cNvSpPr/>
                    <p:nvPr/>
                  </p:nvSpPr>
                  <p:spPr>
                    <a:xfrm>
                      <a:off x="2860965" y="443934"/>
                      <a:ext cx="46175" cy="32191"/>
                    </a:xfrm>
                    <a:custGeom>
                      <a:rect b="b" l="l" r="r" t="t"/>
                      <a:pathLst>
                        <a:path extrusionOk="0" h="1052" w="1509">
                          <a:moveTo>
                            <a:pt x="229" y="0"/>
                          </a:moveTo>
                          <a:cubicBezTo>
                            <a:pt x="138" y="76"/>
                            <a:pt x="107" y="122"/>
                            <a:pt x="0" y="198"/>
                          </a:cubicBezTo>
                          <a:lnTo>
                            <a:pt x="107" y="853"/>
                          </a:lnTo>
                          <a:lnTo>
                            <a:pt x="381" y="1051"/>
                          </a:lnTo>
                          <a:lnTo>
                            <a:pt x="1280" y="1051"/>
                          </a:lnTo>
                          <a:cubicBezTo>
                            <a:pt x="1372" y="975"/>
                            <a:pt x="1417" y="929"/>
                            <a:pt x="1509" y="853"/>
                          </a:cubicBezTo>
                          <a:lnTo>
                            <a:pt x="1402" y="198"/>
                          </a:lnTo>
                          <a:cubicBezTo>
                            <a:pt x="1280" y="122"/>
                            <a:pt x="1204" y="61"/>
                            <a:pt x="11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1"/>
                    <p:cNvSpPr/>
                    <p:nvPr/>
                  </p:nvSpPr>
                  <p:spPr>
                    <a:xfrm>
                      <a:off x="2820879" y="476554"/>
                      <a:ext cx="47093" cy="33599"/>
                    </a:xfrm>
                    <a:custGeom>
                      <a:rect b="b" l="l" r="r" t="t"/>
                      <a:pathLst>
                        <a:path extrusionOk="0" h="1098" w="1539">
                          <a:moveTo>
                            <a:pt x="229" y="1"/>
                          </a:moveTo>
                          <a:cubicBezTo>
                            <a:pt x="153" y="92"/>
                            <a:pt x="92" y="138"/>
                            <a:pt x="0" y="214"/>
                          </a:cubicBezTo>
                          <a:lnTo>
                            <a:pt x="92" y="900"/>
                          </a:lnTo>
                          <a:cubicBezTo>
                            <a:pt x="229" y="976"/>
                            <a:pt x="290" y="1021"/>
                            <a:pt x="396" y="1098"/>
                          </a:cubicBezTo>
                          <a:lnTo>
                            <a:pt x="1310" y="1098"/>
                          </a:lnTo>
                          <a:cubicBezTo>
                            <a:pt x="1387" y="1037"/>
                            <a:pt x="1448" y="976"/>
                            <a:pt x="1539" y="900"/>
                          </a:cubicBezTo>
                          <a:lnTo>
                            <a:pt x="1432" y="214"/>
                          </a:lnTo>
                          <a:cubicBezTo>
                            <a:pt x="1310" y="138"/>
                            <a:pt x="1265" y="92"/>
                            <a:pt x="11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1"/>
                    <p:cNvSpPr/>
                    <p:nvPr/>
                  </p:nvSpPr>
                  <p:spPr>
                    <a:xfrm>
                      <a:off x="2865157" y="476554"/>
                      <a:ext cx="48042" cy="33599"/>
                    </a:xfrm>
                    <a:custGeom>
                      <a:rect b="b" l="l" r="r" t="t"/>
                      <a:pathLst>
                        <a:path extrusionOk="0" h="1098" w="1570">
                          <a:moveTo>
                            <a:pt x="229" y="1"/>
                          </a:moveTo>
                          <a:cubicBezTo>
                            <a:pt x="138" y="92"/>
                            <a:pt x="92" y="138"/>
                            <a:pt x="1" y="214"/>
                          </a:cubicBezTo>
                          <a:lnTo>
                            <a:pt x="122" y="900"/>
                          </a:lnTo>
                          <a:cubicBezTo>
                            <a:pt x="229" y="976"/>
                            <a:pt x="305" y="1021"/>
                            <a:pt x="427" y="1098"/>
                          </a:cubicBezTo>
                          <a:lnTo>
                            <a:pt x="1341" y="1098"/>
                          </a:lnTo>
                          <a:cubicBezTo>
                            <a:pt x="1433" y="1037"/>
                            <a:pt x="1463" y="976"/>
                            <a:pt x="1570" y="900"/>
                          </a:cubicBezTo>
                          <a:lnTo>
                            <a:pt x="1448" y="214"/>
                          </a:lnTo>
                          <a:cubicBezTo>
                            <a:pt x="1341" y="138"/>
                            <a:pt x="1265" y="92"/>
                            <a:pt x="11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1"/>
                    <p:cNvSpPr/>
                    <p:nvPr/>
                  </p:nvSpPr>
                  <p:spPr>
                    <a:xfrm>
                      <a:off x="2825530" y="511529"/>
                      <a:ext cx="48042" cy="34517"/>
                    </a:xfrm>
                    <a:custGeom>
                      <a:rect b="b" l="l" r="r" t="t"/>
                      <a:pathLst>
                        <a:path extrusionOk="0" h="1128" w="1570">
                          <a:moveTo>
                            <a:pt x="244" y="0"/>
                          </a:moveTo>
                          <a:cubicBezTo>
                            <a:pt x="153" y="76"/>
                            <a:pt x="92" y="137"/>
                            <a:pt x="1" y="214"/>
                          </a:cubicBezTo>
                          <a:lnTo>
                            <a:pt x="92" y="914"/>
                          </a:lnTo>
                          <a:cubicBezTo>
                            <a:pt x="214" y="991"/>
                            <a:pt x="290" y="1052"/>
                            <a:pt x="397" y="1128"/>
                          </a:cubicBezTo>
                          <a:lnTo>
                            <a:pt x="1311" y="1128"/>
                          </a:lnTo>
                          <a:cubicBezTo>
                            <a:pt x="1417" y="1052"/>
                            <a:pt x="1463" y="991"/>
                            <a:pt x="1570" y="914"/>
                          </a:cubicBezTo>
                          <a:lnTo>
                            <a:pt x="1448" y="214"/>
                          </a:lnTo>
                          <a:cubicBezTo>
                            <a:pt x="1341" y="122"/>
                            <a:pt x="1280" y="76"/>
                            <a:pt x="11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1"/>
                    <p:cNvSpPr/>
                    <p:nvPr/>
                  </p:nvSpPr>
                  <p:spPr>
                    <a:xfrm>
                      <a:off x="2871216" y="511529"/>
                      <a:ext cx="47583" cy="34517"/>
                    </a:xfrm>
                    <a:custGeom>
                      <a:rect b="b" l="l" r="r" t="t"/>
                      <a:pathLst>
                        <a:path extrusionOk="0" h="1128" w="1555">
                          <a:moveTo>
                            <a:pt x="229" y="0"/>
                          </a:moveTo>
                          <a:cubicBezTo>
                            <a:pt x="153" y="76"/>
                            <a:pt x="92" y="137"/>
                            <a:pt x="1" y="214"/>
                          </a:cubicBezTo>
                          <a:lnTo>
                            <a:pt x="107" y="914"/>
                          </a:lnTo>
                          <a:cubicBezTo>
                            <a:pt x="229" y="991"/>
                            <a:pt x="305" y="1052"/>
                            <a:pt x="412" y="1128"/>
                          </a:cubicBezTo>
                          <a:lnTo>
                            <a:pt x="1326" y="1128"/>
                          </a:lnTo>
                          <a:cubicBezTo>
                            <a:pt x="1418" y="1052"/>
                            <a:pt x="1463" y="991"/>
                            <a:pt x="1555" y="914"/>
                          </a:cubicBezTo>
                          <a:lnTo>
                            <a:pt x="1448" y="214"/>
                          </a:lnTo>
                          <a:cubicBezTo>
                            <a:pt x="1326" y="122"/>
                            <a:pt x="1250" y="76"/>
                            <a:pt x="11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1"/>
                    <p:cNvSpPr/>
                    <p:nvPr/>
                  </p:nvSpPr>
                  <p:spPr>
                    <a:xfrm>
                      <a:off x="2830671" y="546964"/>
                      <a:ext cx="48501" cy="34976"/>
                    </a:xfrm>
                    <a:custGeom>
                      <a:rect b="b" l="l" r="r" t="t"/>
                      <a:pathLst>
                        <a:path extrusionOk="0" h="1143" w="1585">
                          <a:moveTo>
                            <a:pt x="259" y="0"/>
                          </a:moveTo>
                          <a:cubicBezTo>
                            <a:pt x="152" y="76"/>
                            <a:pt x="107" y="137"/>
                            <a:pt x="0" y="214"/>
                          </a:cubicBezTo>
                          <a:lnTo>
                            <a:pt x="107" y="945"/>
                          </a:lnTo>
                          <a:cubicBezTo>
                            <a:pt x="213" y="1021"/>
                            <a:pt x="290" y="1067"/>
                            <a:pt x="411" y="1143"/>
                          </a:cubicBezTo>
                          <a:lnTo>
                            <a:pt x="1341" y="1143"/>
                          </a:lnTo>
                          <a:cubicBezTo>
                            <a:pt x="1432" y="1067"/>
                            <a:pt x="1493" y="1021"/>
                            <a:pt x="1585" y="945"/>
                          </a:cubicBezTo>
                          <a:lnTo>
                            <a:pt x="1478" y="214"/>
                          </a:lnTo>
                          <a:cubicBezTo>
                            <a:pt x="1356" y="122"/>
                            <a:pt x="1280" y="76"/>
                            <a:pt x="11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1"/>
                    <p:cNvSpPr/>
                    <p:nvPr/>
                  </p:nvSpPr>
                  <p:spPr>
                    <a:xfrm>
                      <a:off x="2877275" y="546964"/>
                      <a:ext cx="48532" cy="34976"/>
                    </a:xfrm>
                    <a:custGeom>
                      <a:rect b="b" l="l" r="r" t="t"/>
                      <a:pathLst>
                        <a:path extrusionOk="0" h="1143" w="1586">
                          <a:moveTo>
                            <a:pt x="260" y="0"/>
                          </a:moveTo>
                          <a:cubicBezTo>
                            <a:pt x="153" y="76"/>
                            <a:pt x="92" y="137"/>
                            <a:pt x="1" y="214"/>
                          </a:cubicBezTo>
                          <a:lnTo>
                            <a:pt x="123" y="945"/>
                          </a:lnTo>
                          <a:cubicBezTo>
                            <a:pt x="229" y="1021"/>
                            <a:pt x="305" y="1067"/>
                            <a:pt x="427" y="1143"/>
                          </a:cubicBezTo>
                          <a:lnTo>
                            <a:pt x="1357" y="1143"/>
                          </a:lnTo>
                          <a:cubicBezTo>
                            <a:pt x="1433" y="1067"/>
                            <a:pt x="1494" y="1021"/>
                            <a:pt x="1585" y="945"/>
                          </a:cubicBezTo>
                          <a:lnTo>
                            <a:pt x="1448" y="214"/>
                          </a:lnTo>
                          <a:cubicBezTo>
                            <a:pt x="1326" y="122"/>
                            <a:pt x="1265" y="76"/>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1"/>
                    <p:cNvSpPr/>
                    <p:nvPr/>
                  </p:nvSpPr>
                  <p:spPr>
                    <a:xfrm>
                      <a:off x="2788229" y="583317"/>
                      <a:ext cx="48991" cy="35924"/>
                    </a:xfrm>
                    <a:custGeom>
                      <a:rect b="b" l="l" r="r" t="t"/>
                      <a:pathLst>
                        <a:path extrusionOk="0" h="1174" w="1601">
                          <a:moveTo>
                            <a:pt x="244" y="1"/>
                          </a:moveTo>
                          <a:cubicBezTo>
                            <a:pt x="153" y="77"/>
                            <a:pt x="92" y="138"/>
                            <a:pt x="1" y="214"/>
                          </a:cubicBezTo>
                          <a:lnTo>
                            <a:pt x="92" y="945"/>
                          </a:lnTo>
                          <a:cubicBezTo>
                            <a:pt x="214" y="1052"/>
                            <a:pt x="290" y="1082"/>
                            <a:pt x="397" y="1174"/>
                          </a:cubicBezTo>
                          <a:lnTo>
                            <a:pt x="1357" y="1174"/>
                          </a:lnTo>
                          <a:cubicBezTo>
                            <a:pt x="1448" y="1082"/>
                            <a:pt x="1509" y="1052"/>
                            <a:pt x="1600" y="945"/>
                          </a:cubicBezTo>
                          <a:lnTo>
                            <a:pt x="1509" y="214"/>
                          </a:lnTo>
                          <a:cubicBezTo>
                            <a:pt x="1387" y="138"/>
                            <a:pt x="1341" y="77"/>
                            <a:pt x="11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1"/>
                    <p:cNvSpPr/>
                    <p:nvPr/>
                  </p:nvSpPr>
                  <p:spPr>
                    <a:xfrm>
                      <a:off x="2836240" y="583317"/>
                      <a:ext cx="48991" cy="35924"/>
                    </a:xfrm>
                    <a:custGeom>
                      <a:rect b="b" l="l" r="r" t="t"/>
                      <a:pathLst>
                        <a:path extrusionOk="0" h="1174" w="1601">
                          <a:moveTo>
                            <a:pt x="245" y="1"/>
                          </a:moveTo>
                          <a:cubicBezTo>
                            <a:pt x="153" y="77"/>
                            <a:pt x="92" y="138"/>
                            <a:pt x="1" y="214"/>
                          </a:cubicBezTo>
                          <a:lnTo>
                            <a:pt x="92" y="945"/>
                          </a:lnTo>
                          <a:cubicBezTo>
                            <a:pt x="199" y="1052"/>
                            <a:pt x="275" y="1082"/>
                            <a:pt x="397" y="1174"/>
                          </a:cubicBezTo>
                          <a:lnTo>
                            <a:pt x="1342" y="1174"/>
                          </a:lnTo>
                          <a:cubicBezTo>
                            <a:pt x="1448" y="1082"/>
                            <a:pt x="1494" y="1052"/>
                            <a:pt x="1601" y="945"/>
                          </a:cubicBezTo>
                          <a:lnTo>
                            <a:pt x="1479" y="214"/>
                          </a:lnTo>
                          <a:cubicBezTo>
                            <a:pt x="1342" y="138"/>
                            <a:pt x="1296" y="77"/>
                            <a:pt x="11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1"/>
                    <p:cNvSpPr/>
                    <p:nvPr/>
                  </p:nvSpPr>
                  <p:spPr>
                    <a:xfrm>
                      <a:off x="2882416" y="583317"/>
                      <a:ext cx="49909" cy="35924"/>
                    </a:xfrm>
                    <a:custGeom>
                      <a:rect b="b" l="l" r="r" t="t"/>
                      <a:pathLst>
                        <a:path extrusionOk="0" h="1174" w="1631">
                          <a:moveTo>
                            <a:pt x="259" y="1"/>
                          </a:moveTo>
                          <a:cubicBezTo>
                            <a:pt x="153" y="77"/>
                            <a:pt x="107" y="138"/>
                            <a:pt x="0" y="214"/>
                          </a:cubicBezTo>
                          <a:lnTo>
                            <a:pt x="122" y="945"/>
                          </a:lnTo>
                          <a:cubicBezTo>
                            <a:pt x="244" y="1052"/>
                            <a:pt x="305" y="1082"/>
                            <a:pt x="427" y="1174"/>
                          </a:cubicBezTo>
                          <a:lnTo>
                            <a:pt x="1387" y="1174"/>
                          </a:lnTo>
                          <a:cubicBezTo>
                            <a:pt x="1478" y="1082"/>
                            <a:pt x="1539" y="1052"/>
                            <a:pt x="1631" y="945"/>
                          </a:cubicBezTo>
                          <a:lnTo>
                            <a:pt x="1493" y="214"/>
                          </a:lnTo>
                          <a:cubicBezTo>
                            <a:pt x="1356" y="138"/>
                            <a:pt x="1311" y="77"/>
                            <a:pt x="11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1"/>
                    <p:cNvSpPr/>
                    <p:nvPr/>
                  </p:nvSpPr>
                  <p:spPr>
                    <a:xfrm>
                      <a:off x="2698724" y="620618"/>
                      <a:ext cx="48991" cy="37791"/>
                    </a:xfrm>
                    <a:custGeom>
                      <a:rect b="b" l="l" r="r" t="t"/>
                      <a:pathLst>
                        <a:path extrusionOk="0" h="1235" w="1601">
                          <a:moveTo>
                            <a:pt x="259" y="0"/>
                          </a:moveTo>
                          <a:cubicBezTo>
                            <a:pt x="153" y="92"/>
                            <a:pt x="92" y="138"/>
                            <a:pt x="0" y="229"/>
                          </a:cubicBezTo>
                          <a:lnTo>
                            <a:pt x="46" y="1006"/>
                          </a:lnTo>
                          <a:cubicBezTo>
                            <a:pt x="168" y="1097"/>
                            <a:pt x="244" y="1143"/>
                            <a:pt x="351" y="1235"/>
                          </a:cubicBezTo>
                          <a:lnTo>
                            <a:pt x="1326" y="1235"/>
                          </a:lnTo>
                          <a:cubicBezTo>
                            <a:pt x="1448" y="1143"/>
                            <a:pt x="1493" y="1097"/>
                            <a:pt x="1600" y="1006"/>
                          </a:cubicBezTo>
                          <a:lnTo>
                            <a:pt x="1524" y="229"/>
                          </a:lnTo>
                          <a:cubicBezTo>
                            <a:pt x="1387" y="138"/>
                            <a:pt x="1326" y="92"/>
                            <a:pt x="1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1"/>
                    <p:cNvSpPr/>
                    <p:nvPr/>
                  </p:nvSpPr>
                  <p:spPr>
                    <a:xfrm>
                      <a:off x="2746276" y="620618"/>
                      <a:ext cx="48991" cy="37791"/>
                    </a:xfrm>
                    <a:custGeom>
                      <a:rect b="b" l="l" r="r" t="t"/>
                      <a:pathLst>
                        <a:path extrusionOk="0" h="1235" w="1601">
                          <a:moveTo>
                            <a:pt x="244" y="0"/>
                          </a:moveTo>
                          <a:cubicBezTo>
                            <a:pt x="153" y="92"/>
                            <a:pt x="92" y="138"/>
                            <a:pt x="0" y="229"/>
                          </a:cubicBezTo>
                          <a:lnTo>
                            <a:pt x="77" y="1006"/>
                          </a:lnTo>
                          <a:cubicBezTo>
                            <a:pt x="183" y="1097"/>
                            <a:pt x="259" y="1143"/>
                            <a:pt x="381" y="1235"/>
                          </a:cubicBezTo>
                          <a:lnTo>
                            <a:pt x="1356" y="1235"/>
                          </a:lnTo>
                          <a:cubicBezTo>
                            <a:pt x="1448" y="1143"/>
                            <a:pt x="1509" y="1097"/>
                            <a:pt x="1600" y="1006"/>
                          </a:cubicBezTo>
                          <a:lnTo>
                            <a:pt x="1509" y="229"/>
                          </a:lnTo>
                          <a:cubicBezTo>
                            <a:pt x="1387" y="138"/>
                            <a:pt x="1311" y="92"/>
                            <a:pt x="1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1"/>
                    <p:cNvSpPr/>
                    <p:nvPr/>
                  </p:nvSpPr>
                  <p:spPr>
                    <a:xfrm>
                      <a:off x="2793370" y="620618"/>
                      <a:ext cx="49909" cy="37791"/>
                    </a:xfrm>
                    <a:custGeom>
                      <a:rect b="b" l="l" r="r" t="t"/>
                      <a:pathLst>
                        <a:path extrusionOk="0" h="1235" w="1631">
                          <a:moveTo>
                            <a:pt x="259" y="0"/>
                          </a:moveTo>
                          <a:cubicBezTo>
                            <a:pt x="153" y="92"/>
                            <a:pt x="107" y="138"/>
                            <a:pt x="0" y="229"/>
                          </a:cubicBezTo>
                          <a:lnTo>
                            <a:pt x="107" y="1006"/>
                          </a:lnTo>
                          <a:cubicBezTo>
                            <a:pt x="214" y="1097"/>
                            <a:pt x="290" y="1143"/>
                            <a:pt x="412" y="1235"/>
                          </a:cubicBezTo>
                          <a:lnTo>
                            <a:pt x="1371" y="1235"/>
                          </a:lnTo>
                          <a:cubicBezTo>
                            <a:pt x="1478" y="1143"/>
                            <a:pt x="1524" y="1097"/>
                            <a:pt x="1630" y="1006"/>
                          </a:cubicBezTo>
                          <a:lnTo>
                            <a:pt x="1509" y="229"/>
                          </a:lnTo>
                          <a:cubicBezTo>
                            <a:pt x="1402" y="138"/>
                            <a:pt x="1326" y="92"/>
                            <a:pt x="1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1"/>
                    <p:cNvSpPr/>
                    <p:nvPr/>
                  </p:nvSpPr>
                  <p:spPr>
                    <a:xfrm>
                      <a:off x="2839973" y="620618"/>
                      <a:ext cx="50857" cy="37791"/>
                    </a:xfrm>
                    <a:custGeom>
                      <a:rect b="b" l="l" r="r" t="t"/>
                      <a:pathLst>
                        <a:path extrusionOk="0" h="1235" w="1662">
                          <a:moveTo>
                            <a:pt x="260" y="0"/>
                          </a:moveTo>
                          <a:cubicBezTo>
                            <a:pt x="153" y="92"/>
                            <a:pt x="107" y="138"/>
                            <a:pt x="1" y="229"/>
                          </a:cubicBezTo>
                          <a:lnTo>
                            <a:pt x="123" y="1006"/>
                          </a:lnTo>
                          <a:cubicBezTo>
                            <a:pt x="260" y="1097"/>
                            <a:pt x="336" y="1143"/>
                            <a:pt x="443" y="1235"/>
                          </a:cubicBezTo>
                          <a:lnTo>
                            <a:pt x="1418" y="1235"/>
                          </a:lnTo>
                          <a:cubicBezTo>
                            <a:pt x="1509" y="1143"/>
                            <a:pt x="1570" y="1097"/>
                            <a:pt x="1662" y="1006"/>
                          </a:cubicBezTo>
                          <a:lnTo>
                            <a:pt x="1555" y="229"/>
                          </a:lnTo>
                          <a:cubicBezTo>
                            <a:pt x="1418" y="138"/>
                            <a:pt x="1357" y="92"/>
                            <a:pt x="1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1"/>
                    <p:cNvSpPr/>
                    <p:nvPr/>
                  </p:nvSpPr>
                  <p:spPr>
                    <a:xfrm>
                      <a:off x="2069802" y="443934"/>
                      <a:ext cx="46175" cy="32191"/>
                    </a:xfrm>
                    <a:custGeom>
                      <a:rect b="b" l="l" r="r" t="t"/>
                      <a:pathLst>
                        <a:path extrusionOk="0" h="1052" w="1509">
                          <a:moveTo>
                            <a:pt x="396" y="0"/>
                          </a:moveTo>
                          <a:lnTo>
                            <a:pt x="107" y="198"/>
                          </a:lnTo>
                          <a:lnTo>
                            <a:pt x="0" y="853"/>
                          </a:lnTo>
                          <a:cubicBezTo>
                            <a:pt x="91" y="929"/>
                            <a:pt x="137" y="975"/>
                            <a:pt x="229" y="1051"/>
                          </a:cubicBezTo>
                          <a:lnTo>
                            <a:pt x="1128" y="1051"/>
                          </a:lnTo>
                          <a:lnTo>
                            <a:pt x="1402" y="853"/>
                          </a:lnTo>
                          <a:lnTo>
                            <a:pt x="1508" y="198"/>
                          </a:lnTo>
                          <a:cubicBezTo>
                            <a:pt x="1402" y="122"/>
                            <a:pt x="1356" y="61"/>
                            <a:pt x="12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1"/>
                    <p:cNvSpPr/>
                    <p:nvPr/>
                  </p:nvSpPr>
                  <p:spPr>
                    <a:xfrm>
                      <a:off x="2113621" y="443934"/>
                      <a:ext cx="45716" cy="32191"/>
                    </a:xfrm>
                    <a:custGeom>
                      <a:rect b="b" l="l" r="r" t="t"/>
                      <a:pathLst>
                        <a:path extrusionOk="0" h="1052" w="1494">
                          <a:moveTo>
                            <a:pt x="381" y="0"/>
                          </a:moveTo>
                          <a:lnTo>
                            <a:pt x="92" y="198"/>
                          </a:lnTo>
                          <a:lnTo>
                            <a:pt x="0" y="853"/>
                          </a:lnTo>
                          <a:cubicBezTo>
                            <a:pt x="92" y="929"/>
                            <a:pt x="122" y="975"/>
                            <a:pt x="229" y="1051"/>
                          </a:cubicBezTo>
                          <a:lnTo>
                            <a:pt x="1112" y="1051"/>
                          </a:lnTo>
                          <a:lnTo>
                            <a:pt x="1402" y="853"/>
                          </a:lnTo>
                          <a:lnTo>
                            <a:pt x="1493" y="198"/>
                          </a:lnTo>
                          <a:cubicBezTo>
                            <a:pt x="1417" y="122"/>
                            <a:pt x="1371" y="61"/>
                            <a:pt x="12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1"/>
                    <p:cNvSpPr/>
                    <p:nvPr/>
                  </p:nvSpPr>
                  <p:spPr>
                    <a:xfrm>
                      <a:off x="2158358" y="443934"/>
                      <a:ext cx="45257" cy="32191"/>
                    </a:xfrm>
                    <a:custGeom>
                      <a:rect b="b" l="l" r="r" t="t"/>
                      <a:pathLst>
                        <a:path extrusionOk="0" h="1052" w="1479">
                          <a:moveTo>
                            <a:pt x="382" y="0"/>
                          </a:moveTo>
                          <a:lnTo>
                            <a:pt x="92" y="198"/>
                          </a:lnTo>
                          <a:lnTo>
                            <a:pt x="1" y="853"/>
                          </a:lnTo>
                          <a:cubicBezTo>
                            <a:pt x="77" y="929"/>
                            <a:pt x="138" y="975"/>
                            <a:pt x="229" y="1051"/>
                          </a:cubicBezTo>
                          <a:lnTo>
                            <a:pt x="1128" y="1051"/>
                          </a:lnTo>
                          <a:lnTo>
                            <a:pt x="1403" y="853"/>
                          </a:lnTo>
                          <a:lnTo>
                            <a:pt x="1479" y="198"/>
                          </a:lnTo>
                          <a:cubicBezTo>
                            <a:pt x="1387" y="122"/>
                            <a:pt x="1326" y="61"/>
                            <a:pt x="12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1"/>
                    <p:cNvSpPr/>
                    <p:nvPr/>
                  </p:nvSpPr>
                  <p:spPr>
                    <a:xfrm>
                      <a:off x="2202208" y="443934"/>
                      <a:ext cx="45716" cy="32191"/>
                    </a:xfrm>
                    <a:custGeom>
                      <a:rect b="b" l="l" r="r" t="t"/>
                      <a:pathLst>
                        <a:path extrusionOk="0" h="1052" w="1494">
                          <a:moveTo>
                            <a:pt x="351" y="0"/>
                          </a:moveTo>
                          <a:lnTo>
                            <a:pt x="76" y="198"/>
                          </a:lnTo>
                          <a:lnTo>
                            <a:pt x="0" y="853"/>
                          </a:lnTo>
                          <a:cubicBezTo>
                            <a:pt x="92" y="929"/>
                            <a:pt x="152" y="975"/>
                            <a:pt x="244" y="1051"/>
                          </a:cubicBezTo>
                          <a:lnTo>
                            <a:pt x="1143" y="1051"/>
                          </a:lnTo>
                          <a:lnTo>
                            <a:pt x="1417" y="853"/>
                          </a:lnTo>
                          <a:lnTo>
                            <a:pt x="1493" y="198"/>
                          </a:lnTo>
                          <a:cubicBezTo>
                            <a:pt x="1402" y="122"/>
                            <a:pt x="1341" y="61"/>
                            <a:pt x="12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1"/>
                    <p:cNvSpPr/>
                    <p:nvPr/>
                  </p:nvSpPr>
                  <p:spPr>
                    <a:xfrm>
                      <a:off x="2246486" y="443934"/>
                      <a:ext cx="45257" cy="32191"/>
                    </a:xfrm>
                    <a:custGeom>
                      <a:rect b="b" l="l" r="r" t="t"/>
                      <a:pathLst>
                        <a:path extrusionOk="0" h="1052" w="1479">
                          <a:moveTo>
                            <a:pt x="351" y="0"/>
                          </a:moveTo>
                          <a:lnTo>
                            <a:pt x="77" y="198"/>
                          </a:lnTo>
                          <a:lnTo>
                            <a:pt x="0" y="853"/>
                          </a:lnTo>
                          <a:cubicBezTo>
                            <a:pt x="92" y="929"/>
                            <a:pt x="153" y="975"/>
                            <a:pt x="244" y="1051"/>
                          </a:cubicBezTo>
                          <a:lnTo>
                            <a:pt x="1143" y="1051"/>
                          </a:lnTo>
                          <a:lnTo>
                            <a:pt x="1417" y="853"/>
                          </a:lnTo>
                          <a:lnTo>
                            <a:pt x="1478" y="198"/>
                          </a:lnTo>
                          <a:cubicBezTo>
                            <a:pt x="1387" y="122"/>
                            <a:pt x="1341" y="61"/>
                            <a:pt x="12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1"/>
                    <p:cNvSpPr/>
                    <p:nvPr/>
                  </p:nvSpPr>
                  <p:spPr>
                    <a:xfrm>
                      <a:off x="2291254" y="443934"/>
                      <a:ext cx="44768" cy="32191"/>
                    </a:xfrm>
                    <a:custGeom>
                      <a:rect b="b" l="l" r="r" t="t"/>
                      <a:pathLst>
                        <a:path extrusionOk="0" h="1052" w="1463">
                          <a:moveTo>
                            <a:pt x="320" y="0"/>
                          </a:moveTo>
                          <a:cubicBezTo>
                            <a:pt x="229" y="76"/>
                            <a:pt x="168" y="122"/>
                            <a:pt x="61" y="198"/>
                          </a:cubicBezTo>
                          <a:lnTo>
                            <a:pt x="0" y="853"/>
                          </a:lnTo>
                          <a:cubicBezTo>
                            <a:pt x="92" y="929"/>
                            <a:pt x="153" y="975"/>
                            <a:pt x="244" y="1051"/>
                          </a:cubicBezTo>
                          <a:lnTo>
                            <a:pt x="1158" y="1051"/>
                          </a:lnTo>
                          <a:cubicBezTo>
                            <a:pt x="1249" y="975"/>
                            <a:pt x="1310" y="929"/>
                            <a:pt x="1432" y="853"/>
                          </a:cubicBezTo>
                          <a:lnTo>
                            <a:pt x="1463" y="198"/>
                          </a:lnTo>
                          <a:cubicBezTo>
                            <a:pt x="1371" y="122"/>
                            <a:pt x="1310" y="61"/>
                            <a:pt x="1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1"/>
                    <p:cNvSpPr/>
                    <p:nvPr/>
                  </p:nvSpPr>
                  <p:spPr>
                    <a:xfrm>
                      <a:off x="2062795" y="476554"/>
                      <a:ext cx="47583" cy="33599"/>
                    </a:xfrm>
                    <a:custGeom>
                      <a:rect b="b" l="l" r="r" t="t"/>
                      <a:pathLst>
                        <a:path extrusionOk="0" h="1098" w="1555">
                          <a:moveTo>
                            <a:pt x="412" y="1"/>
                          </a:moveTo>
                          <a:cubicBezTo>
                            <a:pt x="305" y="92"/>
                            <a:pt x="229" y="138"/>
                            <a:pt x="107" y="214"/>
                          </a:cubicBezTo>
                          <a:lnTo>
                            <a:pt x="1" y="900"/>
                          </a:lnTo>
                          <a:cubicBezTo>
                            <a:pt x="92" y="976"/>
                            <a:pt x="122" y="1021"/>
                            <a:pt x="229" y="1098"/>
                          </a:cubicBezTo>
                          <a:lnTo>
                            <a:pt x="1143" y="1098"/>
                          </a:lnTo>
                          <a:cubicBezTo>
                            <a:pt x="1250" y="1037"/>
                            <a:pt x="1326" y="976"/>
                            <a:pt x="1448" y="900"/>
                          </a:cubicBezTo>
                          <a:lnTo>
                            <a:pt x="1555" y="214"/>
                          </a:lnTo>
                          <a:cubicBezTo>
                            <a:pt x="1463" y="138"/>
                            <a:pt x="1402" y="92"/>
                            <a:pt x="13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1"/>
                    <p:cNvSpPr/>
                    <p:nvPr/>
                  </p:nvSpPr>
                  <p:spPr>
                    <a:xfrm>
                      <a:off x="2107562" y="476554"/>
                      <a:ext cx="47124" cy="33599"/>
                    </a:xfrm>
                    <a:custGeom>
                      <a:rect b="b" l="l" r="r" t="t"/>
                      <a:pathLst>
                        <a:path extrusionOk="0" h="1098" w="1540">
                          <a:moveTo>
                            <a:pt x="396" y="1"/>
                          </a:moveTo>
                          <a:cubicBezTo>
                            <a:pt x="290" y="92"/>
                            <a:pt x="229" y="138"/>
                            <a:pt x="122" y="214"/>
                          </a:cubicBezTo>
                          <a:lnTo>
                            <a:pt x="0" y="900"/>
                          </a:lnTo>
                          <a:cubicBezTo>
                            <a:pt x="76" y="976"/>
                            <a:pt x="137" y="1021"/>
                            <a:pt x="229" y="1098"/>
                          </a:cubicBezTo>
                          <a:lnTo>
                            <a:pt x="1143" y="1098"/>
                          </a:lnTo>
                          <a:cubicBezTo>
                            <a:pt x="1280" y="1037"/>
                            <a:pt x="1341" y="976"/>
                            <a:pt x="1448" y="900"/>
                          </a:cubicBezTo>
                          <a:lnTo>
                            <a:pt x="1539" y="214"/>
                          </a:lnTo>
                          <a:cubicBezTo>
                            <a:pt x="1463" y="138"/>
                            <a:pt x="1417" y="92"/>
                            <a:pt x="12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1"/>
                    <p:cNvSpPr/>
                    <p:nvPr/>
                  </p:nvSpPr>
                  <p:spPr>
                    <a:xfrm>
                      <a:off x="2153248" y="476554"/>
                      <a:ext cx="46634" cy="33599"/>
                    </a:xfrm>
                    <a:custGeom>
                      <a:rect b="b" l="l" r="r" t="t"/>
                      <a:pathLst>
                        <a:path extrusionOk="0" h="1098" w="1524">
                          <a:moveTo>
                            <a:pt x="381" y="1"/>
                          </a:moveTo>
                          <a:cubicBezTo>
                            <a:pt x="259" y="92"/>
                            <a:pt x="198" y="138"/>
                            <a:pt x="92" y="214"/>
                          </a:cubicBezTo>
                          <a:lnTo>
                            <a:pt x="0" y="900"/>
                          </a:lnTo>
                          <a:cubicBezTo>
                            <a:pt x="92" y="976"/>
                            <a:pt x="153" y="1021"/>
                            <a:pt x="244" y="1098"/>
                          </a:cubicBezTo>
                          <a:lnTo>
                            <a:pt x="1158" y="1098"/>
                          </a:lnTo>
                          <a:cubicBezTo>
                            <a:pt x="1265" y="1037"/>
                            <a:pt x="1326" y="976"/>
                            <a:pt x="1448" y="900"/>
                          </a:cubicBezTo>
                          <a:lnTo>
                            <a:pt x="1524" y="214"/>
                          </a:lnTo>
                          <a:cubicBezTo>
                            <a:pt x="1417" y="138"/>
                            <a:pt x="1387" y="92"/>
                            <a:pt x="12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1"/>
                    <p:cNvSpPr/>
                    <p:nvPr/>
                  </p:nvSpPr>
                  <p:spPr>
                    <a:xfrm>
                      <a:off x="2197985" y="476554"/>
                      <a:ext cx="46665" cy="33599"/>
                    </a:xfrm>
                    <a:custGeom>
                      <a:rect b="b" l="l" r="r" t="t"/>
                      <a:pathLst>
                        <a:path extrusionOk="0" h="1098" w="1525">
                          <a:moveTo>
                            <a:pt x="367" y="1"/>
                          </a:moveTo>
                          <a:cubicBezTo>
                            <a:pt x="245" y="92"/>
                            <a:pt x="184" y="138"/>
                            <a:pt x="77" y="214"/>
                          </a:cubicBezTo>
                          <a:lnTo>
                            <a:pt x="1" y="900"/>
                          </a:lnTo>
                          <a:cubicBezTo>
                            <a:pt x="92" y="976"/>
                            <a:pt x="153" y="1021"/>
                            <a:pt x="245" y="1098"/>
                          </a:cubicBezTo>
                          <a:lnTo>
                            <a:pt x="1159" y="1098"/>
                          </a:lnTo>
                          <a:cubicBezTo>
                            <a:pt x="1281" y="1037"/>
                            <a:pt x="1326" y="976"/>
                            <a:pt x="1448" y="900"/>
                          </a:cubicBezTo>
                          <a:lnTo>
                            <a:pt x="1525" y="214"/>
                          </a:lnTo>
                          <a:cubicBezTo>
                            <a:pt x="1433" y="138"/>
                            <a:pt x="1372" y="92"/>
                            <a:pt x="1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1"/>
                    <p:cNvSpPr/>
                    <p:nvPr/>
                  </p:nvSpPr>
                  <p:spPr>
                    <a:xfrm>
                      <a:off x="2243212" y="476554"/>
                      <a:ext cx="46206" cy="33599"/>
                    </a:xfrm>
                    <a:custGeom>
                      <a:rect b="b" l="l" r="r" t="t"/>
                      <a:pathLst>
                        <a:path extrusionOk="0" h="1098" w="1510">
                          <a:moveTo>
                            <a:pt x="367" y="1"/>
                          </a:moveTo>
                          <a:cubicBezTo>
                            <a:pt x="245" y="92"/>
                            <a:pt x="199" y="138"/>
                            <a:pt x="77" y="214"/>
                          </a:cubicBezTo>
                          <a:lnTo>
                            <a:pt x="1" y="900"/>
                          </a:lnTo>
                          <a:cubicBezTo>
                            <a:pt x="92" y="976"/>
                            <a:pt x="153" y="1021"/>
                            <a:pt x="245" y="1098"/>
                          </a:cubicBezTo>
                          <a:lnTo>
                            <a:pt x="1174" y="1098"/>
                          </a:lnTo>
                          <a:cubicBezTo>
                            <a:pt x="1281" y="1037"/>
                            <a:pt x="1342" y="976"/>
                            <a:pt x="1448" y="900"/>
                          </a:cubicBezTo>
                          <a:lnTo>
                            <a:pt x="1509" y="214"/>
                          </a:lnTo>
                          <a:cubicBezTo>
                            <a:pt x="1418" y="138"/>
                            <a:pt x="1357" y="92"/>
                            <a:pt x="12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1"/>
                    <p:cNvSpPr/>
                    <p:nvPr/>
                  </p:nvSpPr>
                  <p:spPr>
                    <a:xfrm>
                      <a:off x="2288439" y="476554"/>
                      <a:ext cx="45257" cy="33599"/>
                    </a:xfrm>
                    <a:custGeom>
                      <a:rect b="b" l="l" r="r" t="t"/>
                      <a:pathLst>
                        <a:path extrusionOk="0" h="1098" w="1479">
                          <a:moveTo>
                            <a:pt x="336" y="1"/>
                          </a:moveTo>
                          <a:cubicBezTo>
                            <a:pt x="229" y="92"/>
                            <a:pt x="168" y="138"/>
                            <a:pt x="46" y="214"/>
                          </a:cubicBezTo>
                          <a:lnTo>
                            <a:pt x="1" y="900"/>
                          </a:lnTo>
                          <a:cubicBezTo>
                            <a:pt x="92" y="976"/>
                            <a:pt x="153" y="1021"/>
                            <a:pt x="245" y="1098"/>
                          </a:cubicBezTo>
                          <a:lnTo>
                            <a:pt x="1159" y="1098"/>
                          </a:lnTo>
                          <a:cubicBezTo>
                            <a:pt x="1265" y="1037"/>
                            <a:pt x="1326" y="976"/>
                            <a:pt x="1448" y="900"/>
                          </a:cubicBezTo>
                          <a:lnTo>
                            <a:pt x="1479" y="214"/>
                          </a:lnTo>
                          <a:cubicBezTo>
                            <a:pt x="1387" y="138"/>
                            <a:pt x="1326" y="92"/>
                            <a:pt x="12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1"/>
                    <p:cNvSpPr/>
                    <p:nvPr/>
                  </p:nvSpPr>
                  <p:spPr>
                    <a:xfrm>
                      <a:off x="2056736" y="511529"/>
                      <a:ext cx="48042" cy="34517"/>
                    </a:xfrm>
                    <a:custGeom>
                      <a:rect b="b" l="l" r="r" t="t"/>
                      <a:pathLst>
                        <a:path extrusionOk="0" h="1128" w="1570">
                          <a:moveTo>
                            <a:pt x="427" y="0"/>
                          </a:moveTo>
                          <a:cubicBezTo>
                            <a:pt x="305" y="76"/>
                            <a:pt x="229" y="137"/>
                            <a:pt x="122" y="214"/>
                          </a:cubicBezTo>
                          <a:lnTo>
                            <a:pt x="0" y="914"/>
                          </a:lnTo>
                          <a:cubicBezTo>
                            <a:pt x="77" y="991"/>
                            <a:pt x="138" y="1052"/>
                            <a:pt x="229" y="1128"/>
                          </a:cubicBezTo>
                          <a:lnTo>
                            <a:pt x="1143" y="1128"/>
                          </a:lnTo>
                          <a:cubicBezTo>
                            <a:pt x="1265" y="1052"/>
                            <a:pt x="1341" y="991"/>
                            <a:pt x="1448" y="914"/>
                          </a:cubicBezTo>
                          <a:lnTo>
                            <a:pt x="1570" y="214"/>
                          </a:lnTo>
                          <a:cubicBezTo>
                            <a:pt x="1494" y="122"/>
                            <a:pt x="1433" y="76"/>
                            <a:pt x="13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1"/>
                    <p:cNvSpPr/>
                    <p:nvPr/>
                  </p:nvSpPr>
                  <p:spPr>
                    <a:xfrm>
                      <a:off x="2102422" y="511529"/>
                      <a:ext cx="47583" cy="34517"/>
                    </a:xfrm>
                    <a:custGeom>
                      <a:rect b="b" l="l" r="r" t="t"/>
                      <a:pathLst>
                        <a:path extrusionOk="0" h="1128" w="1555">
                          <a:moveTo>
                            <a:pt x="412" y="0"/>
                          </a:moveTo>
                          <a:cubicBezTo>
                            <a:pt x="305" y="76"/>
                            <a:pt x="229" y="137"/>
                            <a:pt x="107" y="214"/>
                          </a:cubicBezTo>
                          <a:lnTo>
                            <a:pt x="1" y="914"/>
                          </a:lnTo>
                          <a:cubicBezTo>
                            <a:pt x="92" y="991"/>
                            <a:pt x="153" y="1052"/>
                            <a:pt x="244" y="1128"/>
                          </a:cubicBezTo>
                          <a:lnTo>
                            <a:pt x="1159" y="1128"/>
                          </a:lnTo>
                          <a:cubicBezTo>
                            <a:pt x="1280" y="1052"/>
                            <a:pt x="1357" y="991"/>
                            <a:pt x="1463" y="914"/>
                          </a:cubicBezTo>
                          <a:lnTo>
                            <a:pt x="1555" y="214"/>
                          </a:lnTo>
                          <a:cubicBezTo>
                            <a:pt x="1463" y="122"/>
                            <a:pt x="1433" y="76"/>
                            <a:pt x="13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1"/>
                    <p:cNvSpPr/>
                    <p:nvPr/>
                  </p:nvSpPr>
                  <p:spPr>
                    <a:xfrm>
                      <a:off x="2148566" y="511529"/>
                      <a:ext cx="47124" cy="34517"/>
                    </a:xfrm>
                    <a:custGeom>
                      <a:rect b="b" l="l" r="r" t="t"/>
                      <a:pathLst>
                        <a:path extrusionOk="0" h="1128" w="1540">
                          <a:moveTo>
                            <a:pt x="397" y="0"/>
                          </a:moveTo>
                          <a:cubicBezTo>
                            <a:pt x="260" y="76"/>
                            <a:pt x="199" y="137"/>
                            <a:pt x="92" y="214"/>
                          </a:cubicBezTo>
                          <a:lnTo>
                            <a:pt x="1" y="914"/>
                          </a:lnTo>
                          <a:cubicBezTo>
                            <a:pt x="92" y="991"/>
                            <a:pt x="153" y="1052"/>
                            <a:pt x="245" y="1128"/>
                          </a:cubicBezTo>
                          <a:lnTo>
                            <a:pt x="1159" y="1128"/>
                          </a:lnTo>
                          <a:cubicBezTo>
                            <a:pt x="1296" y="1052"/>
                            <a:pt x="1342" y="991"/>
                            <a:pt x="1464" y="914"/>
                          </a:cubicBezTo>
                          <a:lnTo>
                            <a:pt x="1540" y="214"/>
                          </a:lnTo>
                          <a:cubicBezTo>
                            <a:pt x="1448" y="122"/>
                            <a:pt x="1387" y="76"/>
                            <a:pt x="13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1"/>
                    <p:cNvSpPr/>
                    <p:nvPr/>
                  </p:nvSpPr>
                  <p:spPr>
                    <a:xfrm>
                      <a:off x="2194283" y="511529"/>
                      <a:ext cx="46634" cy="34517"/>
                    </a:xfrm>
                    <a:custGeom>
                      <a:rect b="b" l="l" r="r" t="t"/>
                      <a:pathLst>
                        <a:path extrusionOk="0" h="1128" w="1524">
                          <a:moveTo>
                            <a:pt x="366" y="0"/>
                          </a:moveTo>
                          <a:cubicBezTo>
                            <a:pt x="259" y="76"/>
                            <a:pt x="198" y="137"/>
                            <a:pt x="76" y="214"/>
                          </a:cubicBezTo>
                          <a:lnTo>
                            <a:pt x="0" y="914"/>
                          </a:lnTo>
                          <a:cubicBezTo>
                            <a:pt x="107" y="991"/>
                            <a:pt x="152" y="1052"/>
                            <a:pt x="259" y="1128"/>
                          </a:cubicBezTo>
                          <a:lnTo>
                            <a:pt x="1173" y="1128"/>
                          </a:lnTo>
                          <a:cubicBezTo>
                            <a:pt x="1280" y="1052"/>
                            <a:pt x="1341" y="991"/>
                            <a:pt x="1447" y="914"/>
                          </a:cubicBezTo>
                          <a:lnTo>
                            <a:pt x="1524" y="214"/>
                          </a:lnTo>
                          <a:cubicBezTo>
                            <a:pt x="1432" y="122"/>
                            <a:pt x="1371" y="76"/>
                            <a:pt x="12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1"/>
                    <p:cNvSpPr/>
                    <p:nvPr/>
                  </p:nvSpPr>
                  <p:spPr>
                    <a:xfrm>
                      <a:off x="2240428" y="511529"/>
                      <a:ext cx="46175" cy="34517"/>
                    </a:xfrm>
                    <a:custGeom>
                      <a:rect b="b" l="l" r="r" t="t"/>
                      <a:pathLst>
                        <a:path extrusionOk="0" h="1128" w="1509">
                          <a:moveTo>
                            <a:pt x="366" y="0"/>
                          </a:moveTo>
                          <a:cubicBezTo>
                            <a:pt x="244" y="76"/>
                            <a:pt x="183" y="137"/>
                            <a:pt x="77" y="214"/>
                          </a:cubicBezTo>
                          <a:lnTo>
                            <a:pt x="0" y="914"/>
                          </a:lnTo>
                          <a:cubicBezTo>
                            <a:pt x="92" y="991"/>
                            <a:pt x="153" y="1052"/>
                            <a:pt x="244" y="1128"/>
                          </a:cubicBezTo>
                          <a:lnTo>
                            <a:pt x="1158" y="1128"/>
                          </a:lnTo>
                          <a:cubicBezTo>
                            <a:pt x="1280" y="1052"/>
                            <a:pt x="1326" y="991"/>
                            <a:pt x="1448" y="914"/>
                          </a:cubicBezTo>
                          <a:lnTo>
                            <a:pt x="1509" y="214"/>
                          </a:lnTo>
                          <a:cubicBezTo>
                            <a:pt x="1417" y="122"/>
                            <a:pt x="1356" y="76"/>
                            <a:pt x="12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1"/>
                    <p:cNvSpPr/>
                    <p:nvPr/>
                  </p:nvSpPr>
                  <p:spPr>
                    <a:xfrm>
                      <a:off x="2286572" y="511529"/>
                      <a:ext cx="45257" cy="34517"/>
                    </a:xfrm>
                    <a:custGeom>
                      <a:rect b="b" l="l" r="r" t="t"/>
                      <a:pathLst>
                        <a:path extrusionOk="0" h="1128" w="1479">
                          <a:moveTo>
                            <a:pt x="336" y="0"/>
                          </a:moveTo>
                          <a:cubicBezTo>
                            <a:pt x="229" y="76"/>
                            <a:pt x="168" y="137"/>
                            <a:pt x="62" y="214"/>
                          </a:cubicBezTo>
                          <a:lnTo>
                            <a:pt x="1" y="914"/>
                          </a:lnTo>
                          <a:cubicBezTo>
                            <a:pt x="92" y="991"/>
                            <a:pt x="153" y="1052"/>
                            <a:pt x="245" y="1128"/>
                          </a:cubicBezTo>
                          <a:lnTo>
                            <a:pt x="1159" y="1128"/>
                          </a:lnTo>
                          <a:cubicBezTo>
                            <a:pt x="1281" y="1052"/>
                            <a:pt x="1326" y="991"/>
                            <a:pt x="1448" y="914"/>
                          </a:cubicBezTo>
                          <a:lnTo>
                            <a:pt x="1479" y="214"/>
                          </a:lnTo>
                          <a:cubicBezTo>
                            <a:pt x="1387" y="122"/>
                            <a:pt x="1326" y="76"/>
                            <a:pt x="12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1"/>
                    <p:cNvSpPr/>
                    <p:nvPr/>
                  </p:nvSpPr>
                  <p:spPr>
                    <a:xfrm>
                      <a:off x="2051136" y="546964"/>
                      <a:ext cx="48532" cy="34976"/>
                    </a:xfrm>
                    <a:custGeom>
                      <a:rect b="b" l="l" r="r" t="t"/>
                      <a:pathLst>
                        <a:path extrusionOk="0" h="1143" w="1586">
                          <a:moveTo>
                            <a:pt x="442" y="0"/>
                          </a:moveTo>
                          <a:cubicBezTo>
                            <a:pt x="321" y="76"/>
                            <a:pt x="244" y="137"/>
                            <a:pt x="138" y="214"/>
                          </a:cubicBezTo>
                          <a:lnTo>
                            <a:pt x="1" y="945"/>
                          </a:lnTo>
                          <a:cubicBezTo>
                            <a:pt x="77" y="1021"/>
                            <a:pt x="138" y="1067"/>
                            <a:pt x="229" y="1143"/>
                          </a:cubicBezTo>
                          <a:lnTo>
                            <a:pt x="1159" y="1143"/>
                          </a:lnTo>
                          <a:cubicBezTo>
                            <a:pt x="1280" y="1067"/>
                            <a:pt x="1341" y="1021"/>
                            <a:pt x="1463" y="945"/>
                          </a:cubicBezTo>
                          <a:lnTo>
                            <a:pt x="1585" y="214"/>
                          </a:lnTo>
                          <a:cubicBezTo>
                            <a:pt x="1479" y="122"/>
                            <a:pt x="1433" y="76"/>
                            <a:pt x="13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1"/>
                    <p:cNvSpPr/>
                    <p:nvPr/>
                  </p:nvSpPr>
                  <p:spPr>
                    <a:xfrm>
                      <a:off x="2096822" y="546964"/>
                      <a:ext cx="48532" cy="34976"/>
                    </a:xfrm>
                    <a:custGeom>
                      <a:rect b="b" l="l" r="r" t="t"/>
                      <a:pathLst>
                        <a:path extrusionOk="0" h="1143" w="1586">
                          <a:moveTo>
                            <a:pt x="427" y="0"/>
                          </a:moveTo>
                          <a:cubicBezTo>
                            <a:pt x="321" y="76"/>
                            <a:pt x="245" y="137"/>
                            <a:pt x="123" y="214"/>
                          </a:cubicBezTo>
                          <a:lnTo>
                            <a:pt x="1" y="945"/>
                          </a:lnTo>
                          <a:cubicBezTo>
                            <a:pt x="107" y="1021"/>
                            <a:pt x="168" y="1067"/>
                            <a:pt x="260" y="1143"/>
                          </a:cubicBezTo>
                          <a:lnTo>
                            <a:pt x="1189" y="1143"/>
                          </a:lnTo>
                          <a:cubicBezTo>
                            <a:pt x="1311" y="1067"/>
                            <a:pt x="1387" y="1021"/>
                            <a:pt x="1494" y="945"/>
                          </a:cubicBezTo>
                          <a:lnTo>
                            <a:pt x="1585" y="214"/>
                          </a:lnTo>
                          <a:cubicBezTo>
                            <a:pt x="1494" y="122"/>
                            <a:pt x="1433" y="76"/>
                            <a:pt x="134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1"/>
                    <p:cNvSpPr/>
                    <p:nvPr/>
                  </p:nvSpPr>
                  <p:spPr>
                    <a:xfrm>
                      <a:off x="2142997" y="546964"/>
                      <a:ext cx="48501" cy="34976"/>
                    </a:xfrm>
                    <a:custGeom>
                      <a:rect b="b" l="l" r="r" t="t"/>
                      <a:pathLst>
                        <a:path extrusionOk="0" h="1143" w="1585">
                          <a:moveTo>
                            <a:pt x="411" y="0"/>
                          </a:moveTo>
                          <a:cubicBezTo>
                            <a:pt x="290" y="76"/>
                            <a:pt x="213" y="137"/>
                            <a:pt x="107" y="214"/>
                          </a:cubicBezTo>
                          <a:lnTo>
                            <a:pt x="0" y="945"/>
                          </a:lnTo>
                          <a:cubicBezTo>
                            <a:pt x="107" y="1021"/>
                            <a:pt x="152" y="1067"/>
                            <a:pt x="259" y="1143"/>
                          </a:cubicBezTo>
                          <a:lnTo>
                            <a:pt x="1189" y="1143"/>
                          </a:lnTo>
                          <a:cubicBezTo>
                            <a:pt x="1295" y="1067"/>
                            <a:pt x="1371" y="1021"/>
                            <a:pt x="1493" y="945"/>
                          </a:cubicBezTo>
                          <a:lnTo>
                            <a:pt x="1585" y="214"/>
                          </a:lnTo>
                          <a:cubicBezTo>
                            <a:pt x="1493" y="122"/>
                            <a:pt x="1432" y="76"/>
                            <a:pt x="13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1"/>
                    <p:cNvSpPr/>
                    <p:nvPr/>
                  </p:nvSpPr>
                  <p:spPr>
                    <a:xfrm>
                      <a:off x="2189601" y="546964"/>
                      <a:ext cx="48073" cy="34976"/>
                    </a:xfrm>
                    <a:custGeom>
                      <a:rect b="b" l="l" r="r" t="t"/>
                      <a:pathLst>
                        <a:path extrusionOk="0" h="1143" w="1571">
                          <a:moveTo>
                            <a:pt x="412" y="0"/>
                          </a:moveTo>
                          <a:cubicBezTo>
                            <a:pt x="275" y="76"/>
                            <a:pt x="214" y="137"/>
                            <a:pt x="107" y="214"/>
                          </a:cubicBezTo>
                          <a:lnTo>
                            <a:pt x="1" y="945"/>
                          </a:lnTo>
                          <a:cubicBezTo>
                            <a:pt x="107" y="1021"/>
                            <a:pt x="153" y="1067"/>
                            <a:pt x="260" y="1143"/>
                          </a:cubicBezTo>
                          <a:lnTo>
                            <a:pt x="1189" y="1143"/>
                          </a:lnTo>
                          <a:cubicBezTo>
                            <a:pt x="1326" y="1067"/>
                            <a:pt x="1372" y="1021"/>
                            <a:pt x="1494" y="945"/>
                          </a:cubicBezTo>
                          <a:lnTo>
                            <a:pt x="1570" y="214"/>
                          </a:lnTo>
                          <a:cubicBezTo>
                            <a:pt x="1479" y="122"/>
                            <a:pt x="1418" y="76"/>
                            <a:pt x="13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1"/>
                    <p:cNvSpPr/>
                    <p:nvPr/>
                  </p:nvSpPr>
                  <p:spPr>
                    <a:xfrm>
                      <a:off x="2237153" y="546964"/>
                      <a:ext cx="46665" cy="34976"/>
                    </a:xfrm>
                    <a:custGeom>
                      <a:rect b="b" l="l" r="r" t="t"/>
                      <a:pathLst>
                        <a:path extrusionOk="0" h="1143" w="1525">
                          <a:moveTo>
                            <a:pt x="351" y="0"/>
                          </a:moveTo>
                          <a:cubicBezTo>
                            <a:pt x="245" y="76"/>
                            <a:pt x="184" y="137"/>
                            <a:pt x="62" y="214"/>
                          </a:cubicBezTo>
                          <a:lnTo>
                            <a:pt x="1" y="945"/>
                          </a:lnTo>
                          <a:cubicBezTo>
                            <a:pt x="92" y="1021"/>
                            <a:pt x="153" y="1067"/>
                            <a:pt x="245" y="1143"/>
                          </a:cubicBezTo>
                          <a:lnTo>
                            <a:pt x="1174" y="1143"/>
                          </a:lnTo>
                          <a:cubicBezTo>
                            <a:pt x="1296" y="1067"/>
                            <a:pt x="1342" y="1021"/>
                            <a:pt x="1463" y="945"/>
                          </a:cubicBezTo>
                          <a:lnTo>
                            <a:pt x="1524" y="214"/>
                          </a:lnTo>
                          <a:cubicBezTo>
                            <a:pt x="1418" y="122"/>
                            <a:pt x="1372" y="76"/>
                            <a:pt x="12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1"/>
                    <p:cNvSpPr/>
                    <p:nvPr/>
                  </p:nvSpPr>
                  <p:spPr>
                    <a:xfrm>
                      <a:off x="2282839" y="546964"/>
                      <a:ext cx="46665" cy="34976"/>
                    </a:xfrm>
                    <a:custGeom>
                      <a:rect b="b" l="l" r="r" t="t"/>
                      <a:pathLst>
                        <a:path extrusionOk="0" h="1143" w="1525">
                          <a:moveTo>
                            <a:pt x="351" y="0"/>
                          </a:moveTo>
                          <a:cubicBezTo>
                            <a:pt x="229" y="76"/>
                            <a:pt x="184" y="137"/>
                            <a:pt x="62" y="214"/>
                          </a:cubicBezTo>
                          <a:lnTo>
                            <a:pt x="1" y="945"/>
                          </a:lnTo>
                          <a:cubicBezTo>
                            <a:pt x="108" y="1021"/>
                            <a:pt x="153" y="1067"/>
                            <a:pt x="260" y="1143"/>
                          </a:cubicBezTo>
                          <a:lnTo>
                            <a:pt x="1189" y="1143"/>
                          </a:lnTo>
                          <a:cubicBezTo>
                            <a:pt x="1296" y="1067"/>
                            <a:pt x="1357" y="1021"/>
                            <a:pt x="1479" y="945"/>
                          </a:cubicBezTo>
                          <a:lnTo>
                            <a:pt x="1524" y="214"/>
                          </a:lnTo>
                          <a:cubicBezTo>
                            <a:pt x="1433" y="122"/>
                            <a:pt x="1372" y="76"/>
                            <a:pt x="12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1"/>
                    <p:cNvSpPr/>
                    <p:nvPr/>
                  </p:nvSpPr>
                  <p:spPr>
                    <a:xfrm>
                      <a:off x="2044159" y="583317"/>
                      <a:ext cx="49450" cy="35924"/>
                    </a:xfrm>
                    <a:custGeom>
                      <a:rect b="b" l="l" r="r" t="t"/>
                      <a:pathLst>
                        <a:path extrusionOk="0" h="1174" w="1616">
                          <a:moveTo>
                            <a:pt x="427" y="1"/>
                          </a:moveTo>
                          <a:cubicBezTo>
                            <a:pt x="320" y="77"/>
                            <a:pt x="244" y="138"/>
                            <a:pt x="122" y="214"/>
                          </a:cubicBezTo>
                          <a:lnTo>
                            <a:pt x="0" y="945"/>
                          </a:lnTo>
                          <a:cubicBezTo>
                            <a:pt x="92" y="1052"/>
                            <a:pt x="152" y="1082"/>
                            <a:pt x="244" y="1174"/>
                          </a:cubicBezTo>
                          <a:lnTo>
                            <a:pt x="1189" y="1174"/>
                          </a:lnTo>
                          <a:cubicBezTo>
                            <a:pt x="1310" y="1082"/>
                            <a:pt x="1387" y="1052"/>
                            <a:pt x="1508" y="945"/>
                          </a:cubicBezTo>
                          <a:lnTo>
                            <a:pt x="1615" y="214"/>
                          </a:lnTo>
                          <a:cubicBezTo>
                            <a:pt x="1524" y="138"/>
                            <a:pt x="1478" y="77"/>
                            <a:pt x="13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1"/>
                    <p:cNvSpPr/>
                    <p:nvPr/>
                  </p:nvSpPr>
                  <p:spPr>
                    <a:xfrm>
                      <a:off x="2091222" y="583317"/>
                      <a:ext cx="48991" cy="35924"/>
                    </a:xfrm>
                    <a:custGeom>
                      <a:rect b="b" l="l" r="r" t="t"/>
                      <a:pathLst>
                        <a:path extrusionOk="0" h="1174" w="1601">
                          <a:moveTo>
                            <a:pt x="428" y="1"/>
                          </a:moveTo>
                          <a:cubicBezTo>
                            <a:pt x="306" y="77"/>
                            <a:pt x="229" y="138"/>
                            <a:pt x="123" y="214"/>
                          </a:cubicBezTo>
                          <a:lnTo>
                            <a:pt x="1" y="945"/>
                          </a:lnTo>
                          <a:cubicBezTo>
                            <a:pt x="92" y="1052"/>
                            <a:pt x="153" y="1082"/>
                            <a:pt x="245" y="1174"/>
                          </a:cubicBezTo>
                          <a:lnTo>
                            <a:pt x="1205" y="1174"/>
                          </a:lnTo>
                          <a:cubicBezTo>
                            <a:pt x="1311" y="1082"/>
                            <a:pt x="1387" y="1052"/>
                            <a:pt x="1509" y="945"/>
                          </a:cubicBezTo>
                          <a:lnTo>
                            <a:pt x="1601" y="214"/>
                          </a:lnTo>
                          <a:cubicBezTo>
                            <a:pt x="1509" y="138"/>
                            <a:pt x="1464" y="77"/>
                            <a:pt x="13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1"/>
                    <p:cNvSpPr/>
                    <p:nvPr/>
                  </p:nvSpPr>
                  <p:spPr>
                    <a:xfrm>
                      <a:off x="2138315" y="583317"/>
                      <a:ext cx="48991" cy="35924"/>
                    </a:xfrm>
                    <a:custGeom>
                      <a:rect b="b" l="l" r="r" t="t"/>
                      <a:pathLst>
                        <a:path extrusionOk="0" h="1174" w="1601">
                          <a:moveTo>
                            <a:pt x="412" y="1"/>
                          </a:moveTo>
                          <a:cubicBezTo>
                            <a:pt x="290" y="77"/>
                            <a:pt x="214" y="138"/>
                            <a:pt x="92" y="214"/>
                          </a:cubicBezTo>
                          <a:lnTo>
                            <a:pt x="1" y="945"/>
                          </a:lnTo>
                          <a:cubicBezTo>
                            <a:pt x="92" y="1052"/>
                            <a:pt x="153" y="1082"/>
                            <a:pt x="245" y="1174"/>
                          </a:cubicBezTo>
                          <a:lnTo>
                            <a:pt x="1204" y="1174"/>
                          </a:lnTo>
                          <a:cubicBezTo>
                            <a:pt x="1326" y="1082"/>
                            <a:pt x="1387" y="1052"/>
                            <a:pt x="1509" y="945"/>
                          </a:cubicBezTo>
                          <a:lnTo>
                            <a:pt x="1601" y="214"/>
                          </a:lnTo>
                          <a:cubicBezTo>
                            <a:pt x="1494" y="138"/>
                            <a:pt x="1448" y="77"/>
                            <a:pt x="1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1"/>
                    <p:cNvSpPr/>
                    <p:nvPr/>
                  </p:nvSpPr>
                  <p:spPr>
                    <a:xfrm>
                      <a:off x="2185868" y="583317"/>
                      <a:ext cx="48073" cy="35924"/>
                    </a:xfrm>
                    <a:custGeom>
                      <a:rect b="b" l="l" r="r" t="t"/>
                      <a:pathLst>
                        <a:path extrusionOk="0" h="1174" w="1571">
                          <a:moveTo>
                            <a:pt x="397" y="1"/>
                          </a:moveTo>
                          <a:cubicBezTo>
                            <a:pt x="275" y="77"/>
                            <a:pt x="199" y="138"/>
                            <a:pt x="92" y="214"/>
                          </a:cubicBezTo>
                          <a:lnTo>
                            <a:pt x="1" y="945"/>
                          </a:lnTo>
                          <a:cubicBezTo>
                            <a:pt x="92" y="1052"/>
                            <a:pt x="153" y="1082"/>
                            <a:pt x="245" y="1174"/>
                          </a:cubicBezTo>
                          <a:lnTo>
                            <a:pt x="1189" y="1174"/>
                          </a:lnTo>
                          <a:cubicBezTo>
                            <a:pt x="1311" y="1082"/>
                            <a:pt x="1387" y="1052"/>
                            <a:pt x="1494" y="945"/>
                          </a:cubicBezTo>
                          <a:lnTo>
                            <a:pt x="1570" y="214"/>
                          </a:lnTo>
                          <a:cubicBezTo>
                            <a:pt x="1463" y="138"/>
                            <a:pt x="1418" y="77"/>
                            <a:pt x="13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1"/>
                    <p:cNvSpPr/>
                    <p:nvPr/>
                  </p:nvSpPr>
                  <p:spPr>
                    <a:xfrm>
                      <a:off x="2232961" y="583317"/>
                      <a:ext cx="47583" cy="35924"/>
                    </a:xfrm>
                    <a:custGeom>
                      <a:rect b="b" l="l" r="r" t="t"/>
                      <a:pathLst>
                        <a:path extrusionOk="0" h="1174" w="1555">
                          <a:moveTo>
                            <a:pt x="382" y="1"/>
                          </a:moveTo>
                          <a:cubicBezTo>
                            <a:pt x="260" y="77"/>
                            <a:pt x="183" y="138"/>
                            <a:pt x="77" y="214"/>
                          </a:cubicBezTo>
                          <a:lnTo>
                            <a:pt x="1" y="945"/>
                          </a:lnTo>
                          <a:cubicBezTo>
                            <a:pt x="92" y="1052"/>
                            <a:pt x="153" y="1082"/>
                            <a:pt x="244" y="1174"/>
                          </a:cubicBezTo>
                          <a:lnTo>
                            <a:pt x="1189" y="1174"/>
                          </a:lnTo>
                          <a:cubicBezTo>
                            <a:pt x="1326" y="1082"/>
                            <a:pt x="1387" y="1052"/>
                            <a:pt x="1509" y="945"/>
                          </a:cubicBezTo>
                          <a:lnTo>
                            <a:pt x="1555" y="214"/>
                          </a:lnTo>
                          <a:cubicBezTo>
                            <a:pt x="1463" y="138"/>
                            <a:pt x="1402" y="77"/>
                            <a:pt x="13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1"/>
                    <p:cNvSpPr/>
                    <p:nvPr/>
                  </p:nvSpPr>
                  <p:spPr>
                    <a:xfrm>
                      <a:off x="2280055" y="583317"/>
                      <a:ext cx="47124" cy="35924"/>
                    </a:xfrm>
                    <a:custGeom>
                      <a:rect b="b" l="l" r="r" t="t"/>
                      <a:pathLst>
                        <a:path extrusionOk="0" h="1174" w="1540">
                          <a:moveTo>
                            <a:pt x="351" y="1"/>
                          </a:moveTo>
                          <a:cubicBezTo>
                            <a:pt x="229" y="77"/>
                            <a:pt x="168" y="138"/>
                            <a:pt x="61" y="214"/>
                          </a:cubicBezTo>
                          <a:lnTo>
                            <a:pt x="0" y="945"/>
                          </a:lnTo>
                          <a:cubicBezTo>
                            <a:pt x="122" y="1052"/>
                            <a:pt x="168" y="1082"/>
                            <a:pt x="275" y="1174"/>
                          </a:cubicBezTo>
                          <a:lnTo>
                            <a:pt x="1219" y="1174"/>
                          </a:lnTo>
                          <a:cubicBezTo>
                            <a:pt x="1341" y="1082"/>
                            <a:pt x="1387" y="1052"/>
                            <a:pt x="1509" y="945"/>
                          </a:cubicBezTo>
                          <a:lnTo>
                            <a:pt x="1539" y="214"/>
                          </a:lnTo>
                          <a:cubicBezTo>
                            <a:pt x="1448" y="138"/>
                            <a:pt x="1387" y="77"/>
                            <a:pt x="12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1"/>
                    <p:cNvSpPr/>
                    <p:nvPr/>
                  </p:nvSpPr>
                  <p:spPr>
                    <a:xfrm>
                      <a:off x="2888015" y="620618"/>
                      <a:ext cx="50827" cy="37791"/>
                    </a:xfrm>
                    <a:custGeom>
                      <a:rect b="b" l="l" r="r" t="t"/>
                      <a:pathLst>
                        <a:path extrusionOk="0" h="1235" w="1661">
                          <a:moveTo>
                            <a:pt x="244" y="0"/>
                          </a:moveTo>
                          <a:cubicBezTo>
                            <a:pt x="153" y="92"/>
                            <a:pt x="92" y="138"/>
                            <a:pt x="0" y="229"/>
                          </a:cubicBezTo>
                          <a:lnTo>
                            <a:pt x="107" y="1006"/>
                          </a:lnTo>
                          <a:cubicBezTo>
                            <a:pt x="244" y="1097"/>
                            <a:pt x="305" y="1143"/>
                            <a:pt x="442" y="1235"/>
                          </a:cubicBezTo>
                          <a:lnTo>
                            <a:pt x="1402" y="1235"/>
                          </a:lnTo>
                          <a:cubicBezTo>
                            <a:pt x="1509" y="1143"/>
                            <a:pt x="1554" y="1097"/>
                            <a:pt x="1661" y="1006"/>
                          </a:cubicBezTo>
                          <a:lnTo>
                            <a:pt x="1524" y="229"/>
                          </a:lnTo>
                          <a:cubicBezTo>
                            <a:pt x="1387" y="138"/>
                            <a:pt x="1326" y="92"/>
                            <a:pt x="1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1"/>
                    <p:cNvSpPr/>
                    <p:nvPr/>
                  </p:nvSpPr>
                  <p:spPr>
                    <a:xfrm>
                      <a:off x="2701998" y="658838"/>
                      <a:ext cx="48960" cy="38740"/>
                    </a:xfrm>
                    <a:custGeom>
                      <a:rect b="b" l="l" r="r" t="t"/>
                      <a:pathLst>
                        <a:path extrusionOk="0" h="1266" w="1600">
                          <a:moveTo>
                            <a:pt x="259" y="1"/>
                          </a:moveTo>
                          <a:cubicBezTo>
                            <a:pt x="152" y="107"/>
                            <a:pt x="91" y="138"/>
                            <a:pt x="0" y="229"/>
                          </a:cubicBezTo>
                          <a:lnTo>
                            <a:pt x="61" y="1037"/>
                          </a:lnTo>
                          <a:cubicBezTo>
                            <a:pt x="168" y="1113"/>
                            <a:pt x="244" y="1174"/>
                            <a:pt x="366" y="1265"/>
                          </a:cubicBezTo>
                          <a:lnTo>
                            <a:pt x="1341" y="1265"/>
                          </a:lnTo>
                          <a:cubicBezTo>
                            <a:pt x="1447" y="1189"/>
                            <a:pt x="1508" y="1128"/>
                            <a:pt x="1600" y="1037"/>
                          </a:cubicBezTo>
                          <a:lnTo>
                            <a:pt x="1524" y="229"/>
                          </a:lnTo>
                          <a:cubicBezTo>
                            <a:pt x="1417" y="153"/>
                            <a:pt x="1356" y="107"/>
                            <a:pt x="12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1"/>
                    <p:cNvSpPr/>
                    <p:nvPr/>
                  </p:nvSpPr>
                  <p:spPr>
                    <a:xfrm>
                      <a:off x="2750468" y="658838"/>
                      <a:ext cx="49450" cy="38740"/>
                    </a:xfrm>
                    <a:custGeom>
                      <a:rect b="b" l="l" r="r" t="t"/>
                      <a:pathLst>
                        <a:path extrusionOk="0" h="1266" w="1616">
                          <a:moveTo>
                            <a:pt x="260" y="1"/>
                          </a:moveTo>
                          <a:cubicBezTo>
                            <a:pt x="153" y="107"/>
                            <a:pt x="92" y="138"/>
                            <a:pt x="1" y="229"/>
                          </a:cubicBezTo>
                          <a:lnTo>
                            <a:pt x="77" y="1037"/>
                          </a:lnTo>
                          <a:cubicBezTo>
                            <a:pt x="183" y="1113"/>
                            <a:pt x="260" y="1174"/>
                            <a:pt x="381" y="1265"/>
                          </a:cubicBezTo>
                          <a:lnTo>
                            <a:pt x="1357" y="1265"/>
                          </a:lnTo>
                          <a:cubicBezTo>
                            <a:pt x="1463" y="1189"/>
                            <a:pt x="1524" y="1128"/>
                            <a:pt x="1616" y="1037"/>
                          </a:cubicBezTo>
                          <a:lnTo>
                            <a:pt x="1524" y="229"/>
                          </a:lnTo>
                          <a:cubicBezTo>
                            <a:pt x="1402" y="153"/>
                            <a:pt x="1326" y="107"/>
                            <a:pt x="12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1"/>
                    <p:cNvSpPr/>
                    <p:nvPr/>
                  </p:nvSpPr>
                  <p:spPr>
                    <a:xfrm>
                      <a:off x="2798021" y="658838"/>
                      <a:ext cx="50398" cy="38740"/>
                    </a:xfrm>
                    <a:custGeom>
                      <a:rect b="b" l="l" r="r" t="t"/>
                      <a:pathLst>
                        <a:path extrusionOk="0" h="1266" w="1647">
                          <a:moveTo>
                            <a:pt x="260" y="1"/>
                          </a:moveTo>
                          <a:cubicBezTo>
                            <a:pt x="153" y="107"/>
                            <a:pt x="107" y="138"/>
                            <a:pt x="1" y="229"/>
                          </a:cubicBezTo>
                          <a:lnTo>
                            <a:pt x="107" y="1037"/>
                          </a:lnTo>
                          <a:cubicBezTo>
                            <a:pt x="229" y="1113"/>
                            <a:pt x="305" y="1174"/>
                            <a:pt x="427" y="1265"/>
                          </a:cubicBezTo>
                          <a:lnTo>
                            <a:pt x="1402" y="1265"/>
                          </a:lnTo>
                          <a:cubicBezTo>
                            <a:pt x="1494" y="1189"/>
                            <a:pt x="1555" y="1128"/>
                            <a:pt x="1646" y="1037"/>
                          </a:cubicBezTo>
                          <a:lnTo>
                            <a:pt x="1524" y="229"/>
                          </a:lnTo>
                          <a:cubicBezTo>
                            <a:pt x="1418" y="153"/>
                            <a:pt x="1341" y="107"/>
                            <a:pt x="121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1"/>
                    <p:cNvSpPr/>
                    <p:nvPr/>
                  </p:nvSpPr>
                  <p:spPr>
                    <a:xfrm>
                      <a:off x="2846032" y="658838"/>
                      <a:ext cx="50857" cy="38740"/>
                    </a:xfrm>
                    <a:custGeom>
                      <a:rect b="b" l="l" r="r" t="t"/>
                      <a:pathLst>
                        <a:path extrusionOk="0" h="1266" w="1662">
                          <a:moveTo>
                            <a:pt x="245" y="1"/>
                          </a:moveTo>
                          <a:cubicBezTo>
                            <a:pt x="153" y="107"/>
                            <a:pt x="92" y="138"/>
                            <a:pt x="1" y="229"/>
                          </a:cubicBezTo>
                          <a:lnTo>
                            <a:pt x="108" y="1037"/>
                          </a:lnTo>
                          <a:cubicBezTo>
                            <a:pt x="245" y="1113"/>
                            <a:pt x="306" y="1174"/>
                            <a:pt x="443" y="1265"/>
                          </a:cubicBezTo>
                          <a:lnTo>
                            <a:pt x="1403" y="1265"/>
                          </a:lnTo>
                          <a:cubicBezTo>
                            <a:pt x="1509" y="1189"/>
                            <a:pt x="1555" y="1128"/>
                            <a:pt x="1662" y="1037"/>
                          </a:cubicBezTo>
                          <a:lnTo>
                            <a:pt x="1540" y="229"/>
                          </a:lnTo>
                          <a:cubicBezTo>
                            <a:pt x="1403" y="153"/>
                            <a:pt x="1357" y="107"/>
                            <a:pt x="12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1"/>
                    <p:cNvSpPr/>
                    <p:nvPr/>
                  </p:nvSpPr>
                  <p:spPr>
                    <a:xfrm>
                      <a:off x="2893585" y="658838"/>
                      <a:ext cx="51316" cy="38740"/>
                    </a:xfrm>
                    <a:custGeom>
                      <a:rect b="b" l="l" r="r" t="t"/>
                      <a:pathLst>
                        <a:path extrusionOk="0" h="1266" w="1677">
                          <a:moveTo>
                            <a:pt x="260" y="1"/>
                          </a:moveTo>
                          <a:cubicBezTo>
                            <a:pt x="153" y="107"/>
                            <a:pt x="108" y="138"/>
                            <a:pt x="1" y="229"/>
                          </a:cubicBezTo>
                          <a:lnTo>
                            <a:pt x="138" y="1037"/>
                          </a:lnTo>
                          <a:cubicBezTo>
                            <a:pt x="275" y="1113"/>
                            <a:pt x="321" y="1174"/>
                            <a:pt x="458" y="1265"/>
                          </a:cubicBezTo>
                          <a:lnTo>
                            <a:pt x="1433" y="1265"/>
                          </a:lnTo>
                          <a:cubicBezTo>
                            <a:pt x="1525" y="1189"/>
                            <a:pt x="1586" y="1128"/>
                            <a:pt x="1677" y="1037"/>
                          </a:cubicBezTo>
                          <a:lnTo>
                            <a:pt x="1555" y="229"/>
                          </a:lnTo>
                          <a:cubicBezTo>
                            <a:pt x="1433" y="153"/>
                            <a:pt x="1357" y="107"/>
                            <a:pt x="12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1"/>
                    <p:cNvSpPr/>
                    <p:nvPr/>
                  </p:nvSpPr>
                  <p:spPr>
                    <a:xfrm>
                      <a:off x="2704783" y="698465"/>
                      <a:ext cx="50368" cy="40606"/>
                    </a:xfrm>
                    <a:custGeom>
                      <a:rect b="b" l="l" r="r" t="t"/>
                      <a:pathLst>
                        <a:path extrusionOk="0" h="1327" w="1646">
                          <a:moveTo>
                            <a:pt x="275" y="1"/>
                          </a:moveTo>
                          <a:cubicBezTo>
                            <a:pt x="183" y="108"/>
                            <a:pt x="122" y="153"/>
                            <a:pt x="0" y="260"/>
                          </a:cubicBezTo>
                          <a:lnTo>
                            <a:pt x="77" y="1067"/>
                          </a:lnTo>
                          <a:cubicBezTo>
                            <a:pt x="198" y="1174"/>
                            <a:pt x="275" y="1220"/>
                            <a:pt x="381" y="1326"/>
                          </a:cubicBezTo>
                          <a:lnTo>
                            <a:pt x="1372" y="1326"/>
                          </a:lnTo>
                          <a:cubicBezTo>
                            <a:pt x="1478" y="1220"/>
                            <a:pt x="1539" y="1174"/>
                            <a:pt x="1646" y="1067"/>
                          </a:cubicBezTo>
                          <a:lnTo>
                            <a:pt x="1570" y="260"/>
                          </a:lnTo>
                          <a:cubicBezTo>
                            <a:pt x="1448" y="153"/>
                            <a:pt x="1372" y="108"/>
                            <a:pt x="1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1"/>
                    <p:cNvSpPr/>
                    <p:nvPr/>
                  </p:nvSpPr>
                  <p:spPr>
                    <a:xfrm>
                      <a:off x="2753743" y="698465"/>
                      <a:ext cx="50827" cy="40606"/>
                    </a:xfrm>
                    <a:custGeom>
                      <a:rect b="b" l="l" r="r" t="t"/>
                      <a:pathLst>
                        <a:path extrusionOk="0" h="1327" w="1661">
                          <a:moveTo>
                            <a:pt x="274" y="1"/>
                          </a:moveTo>
                          <a:cubicBezTo>
                            <a:pt x="153" y="108"/>
                            <a:pt x="107" y="153"/>
                            <a:pt x="0" y="260"/>
                          </a:cubicBezTo>
                          <a:lnTo>
                            <a:pt x="76" y="1067"/>
                          </a:lnTo>
                          <a:cubicBezTo>
                            <a:pt x="214" y="1174"/>
                            <a:pt x="290" y="1220"/>
                            <a:pt x="412" y="1326"/>
                          </a:cubicBezTo>
                          <a:lnTo>
                            <a:pt x="1402" y="1326"/>
                          </a:lnTo>
                          <a:cubicBezTo>
                            <a:pt x="1509" y="1220"/>
                            <a:pt x="1570" y="1174"/>
                            <a:pt x="1661" y="1067"/>
                          </a:cubicBezTo>
                          <a:lnTo>
                            <a:pt x="1570" y="260"/>
                          </a:lnTo>
                          <a:cubicBezTo>
                            <a:pt x="1448" y="153"/>
                            <a:pt x="1371" y="108"/>
                            <a:pt x="1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1"/>
                    <p:cNvSpPr/>
                    <p:nvPr/>
                  </p:nvSpPr>
                  <p:spPr>
                    <a:xfrm>
                      <a:off x="2802672" y="698465"/>
                      <a:ext cx="51316" cy="40606"/>
                    </a:xfrm>
                    <a:custGeom>
                      <a:rect b="b" l="l" r="r" t="t"/>
                      <a:pathLst>
                        <a:path extrusionOk="0" h="1327" w="1677">
                          <a:moveTo>
                            <a:pt x="275" y="1"/>
                          </a:moveTo>
                          <a:cubicBezTo>
                            <a:pt x="153" y="108"/>
                            <a:pt x="108" y="153"/>
                            <a:pt x="1" y="260"/>
                          </a:cubicBezTo>
                          <a:lnTo>
                            <a:pt x="108" y="1067"/>
                          </a:lnTo>
                          <a:cubicBezTo>
                            <a:pt x="230" y="1174"/>
                            <a:pt x="290" y="1220"/>
                            <a:pt x="428" y="1326"/>
                          </a:cubicBezTo>
                          <a:lnTo>
                            <a:pt x="1418" y="1326"/>
                          </a:lnTo>
                          <a:cubicBezTo>
                            <a:pt x="1525" y="1220"/>
                            <a:pt x="1586" y="1174"/>
                            <a:pt x="1677" y="1067"/>
                          </a:cubicBezTo>
                          <a:lnTo>
                            <a:pt x="1570" y="260"/>
                          </a:lnTo>
                          <a:cubicBezTo>
                            <a:pt x="1433" y="153"/>
                            <a:pt x="1372" y="108"/>
                            <a:pt x="1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1"/>
                    <p:cNvSpPr/>
                    <p:nvPr/>
                  </p:nvSpPr>
                  <p:spPr>
                    <a:xfrm>
                      <a:off x="2852581" y="698465"/>
                      <a:ext cx="51316" cy="40606"/>
                    </a:xfrm>
                    <a:custGeom>
                      <a:rect b="b" l="l" r="r" t="t"/>
                      <a:pathLst>
                        <a:path extrusionOk="0" h="1327" w="1677">
                          <a:moveTo>
                            <a:pt x="244" y="1"/>
                          </a:moveTo>
                          <a:lnTo>
                            <a:pt x="0" y="260"/>
                          </a:lnTo>
                          <a:lnTo>
                            <a:pt x="107" y="1067"/>
                          </a:lnTo>
                          <a:cubicBezTo>
                            <a:pt x="244" y="1174"/>
                            <a:pt x="305" y="1220"/>
                            <a:pt x="427" y="1326"/>
                          </a:cubicBezTo>
                          <a:lnTo>
                            <a:pt x="1417" y="1326"/>
                          </a:lnTo>
                          <a:lnTo>
                            <a:pt x="1676" y="1067"/>
                          </a:lnTo>
                          <a:lnTo>
                            <a:pt x="1539" y="260"/>
                          </a:lnTo>
                          <a:cubicBezTo>
                            <a:pt x="1402" y="153"/>
                            <a:pt x="1326" y="108"/>
                            <a:pt x="121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1"/>
                    <p:cNvSpPr/>
                    <p:nvPr/>
                  </p:nvSpPr>
                  <p:spPr>
                    <a:xfrm>
                      <a:off x="2900133" y="698465"/>
                      <a:ext cx="51775" cy="40606"/>
                    </a:xfrm>
                    <a:custGeom>
                      <a:rect b="b" l="l" r="r" t="t"/>
                      <a:pathLst>
                        <a:path extrusionOk="0" h="1327" w="1692">
                          <a:moveTo>
                            <a:pt x="244" y="1"/>
                          </a:moveTo>
                          <a:lnTo>
                            <a:pt x="0" y="260"/>
                          </a:lnTo>
                          <a:lnTo>
                            <a:pt x="137" y="1067"/>
                          </a:lnTo>
                          <a:cubicBezTo>
                            <a:pt x="244" y="1174"/>
                            <a:pt x="320" y="1220"/>
                            <a:pt x="457" y="1326"/>
                          </a:cubicBezTo>
                          <a:lnTo>
                            <a:pt x="1448" y="1326"/>
                          </a:lnTo>
                          <a:lnTo>
                            <a:pt x="1691" y="1067"/>
                          </a:lnTo>
                          <a:lnTo>
                            <a:pt x="1570" y="260"/>
                          </a:lnTo>
                          <a:cubicBezTo>
                            <a:pt x="1448" y="153"/>
                            <a:pt x="1372" y="108"/>
                            <a:pt x="121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1"/>
                    <p:cNvSpPr/>
                    <p:nvPr/>
                  </p:nvSpPr>
                  <p:spPr>
                    <a:xfrm>
                      <a:off x="2822256" y="195890"/>
                      <a:ext cx="41065" cy="25673"/>
                    </a:xfrm>
                    <a:custGeom>
                      <a:rect b="b" l="l" r="r" t="t"/>
                      <a:pathLst>
                        <a:path extrusionOk="0" h="839" w="1342">
                          <a:moveTo>
                            <a:pt x="199" y="1"/>
                          </a:moveTo>
                          <a:cubicBezTo>
                            <a:pt x="123" y="46"/>
                            <a:pt x="77" y="92"/>
                            <a:pt x="1" y="153"/>
                          </a:cubicBezTo>
                          <a:lnTo>
                            <a:pt x="77" y="686"/>
                          </a:lnTo>
                          <a:cubicBezTo>
                            <a:pt x="184" y="732"/>
                            <a:pt x="245" y="778"/>
                            <a:pt x="336" y="839"/>
                          </a:cubicBezTo>
                          <a:lnTo>
                            <a:pt x="1128" y="839"/>
                          </a:lnTo>
                          <a:cubicBezTo>
                            <a:pt x="1220" y="778"/>
                            <a:pt x="1265" y="732"/>
                            <a:pt x="1342" y="686"/>
                          </a:cubicBezTo>
                          <a:lnTo>
                            <a:pt x="1250" y="153"/>
                          </a:lnTo>
                          <a:cubicBezTo>
                            <a:pt x="1144" y="92"/>
                            <a:pt x="1083" y="46"/>
                            <a:pt x="10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1"/>
                    <p:cNvSpPr/>
                    <p:nvPr/>
                  </p:nvSpPr>
                  <p:spPr>
                    <a:xfrm>
                      <a:off x="2825530" y="222482"/>
                      <a:ext cx="42442" cy="27050"/>
                    </a:xfrm>
                    <a:custGeom>
                      <a:rect b="b" l="l" r="r" t="t"/>
                      <a:pathLst>
                        <a:path extrusionOk="0" h="884" w="1387">
                          <a:moveTo>
                            <a:pt x="214" y="0"/>
                          </a:moveTo>
                          <a:cubicBezTo>
                            <a:pt x="138" y="61"/>
                            <a:pt x="77" y="91"/>
                            <a:pt x="1" y="152"/>
                          </a:cubicBezTo>
                          <a:lnTo>
                            <a:pt x="92" y="701"/>
                          </a:lnTo>
                          <a:cubicBezTo>
                            <a:pt x="214" y="777"/>
                            <a:pt x="260" y="823"/>
                            <a:pt x="366" y="884"/>
                          </a:cubicBezTo>
                          <a:lnTo>
                            <a:pt x="1189" y="884"/>
                          </a:lnTo>
                          <a:cubicBezTo>
                            <a:pt x="1265" y="808"/>
                            <a:pt x="1311" y="762"/>
                            <a:pt x="1387" y="701"/>
                          </a:cubicBezTo>
                          <a:lnTo>
                            <a:pt x="1296" y="152"/>
                          </a:lnTo>
                          <a:cubicBezTo>
                            <a:pt x="1189" y="91"/>
                            <a:pt x="1128" y="61"/>
                            <a:pt x="10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1"/>
                    <p:cNvSpPr/>
                    <p:nvPr/>
                  </p:nvSpPr>
                  <p:spPr>
                    <a:xfrm>
                      <a:off x="2789636" y="249961"/>
                      <a:ext cx="42442" cy="28030"/>
                    </a:xfrm>
                    <a:custGeom>
                      <a:rect b="b" l="l" r="r" t="t"/>
                      <a:pathLst>
                        <a:path extrusionOk="0" h="916" w="1387">
                          <a:moveTo>
                            <a:pt x="198" y="1"/>
                          </a:moveTo>
                          <a:cubicBezTo>
                            <a:pt x="122" y="77"/>
                            <a:pt x="77" y="108"/>
                            <a:pt x="0" y="169"/>
                          </a:cubicBezTo>
                          <a:lnTo>
                            <a:pt x="77" y="748"/>
                          </a:lnTo>
                          <a:cubicBezTo>
                            <a:pt x="183" y="824"/>
                            <a:pt x="244" y="854"/>
                            <a:pt x="336" y="915"/>
                          </a:cubicBezTo>
                          <a:lnTo>
                            <a:pt x="1174" y="915"/>
                          </a:lnTo>
                          <a:cubicBezTo>
                            <a:pt x="1250" y="839"/>
                            <a:pt x="1311" y="793"/>
                            <a:pt x="1387" y="748"/>
                          </a:cubicBezTo>
                          <a:lnTo>
                            <a:pt x="1295" y="169"/>
                          </a:lnTo>
                          <a:cubicBezTo>
                            <a:pt x="1189" y="92"/>
                            <a:pt x="1143" y="62"/>
                            <a:pt x="10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1"/>
                    <p:cNvSpPr/>
                    <p:nvPr/>
                  </p:nvSpPr>
                  <p:spPr>
                    <a:xfrm>
                      <a:off x="2830181" y="249961"/>
                      <a:ext cx="42473" cy="28030"/>
                    </a:xfrm>
                    <a:custGeom>
                      <a:rect b="b" l="l" r="r" t="t"/>
                      <a:pathLst>
                        <a:path extrusionOk="0" h="916" w="1388">
                          <a:moveTo>
                            <a:pt x="214" y="1"/>
                          </a:moveTo>
                          <a:cubicBezTo>
                            <a:pt x="138" y="77"/>
                            <a:pt x="77" y="108"/>
                            <a:pt x="1" y="169"/>
                          </a:cubicBezTo>
                          <a:lnTo>
                            <a:pt x="92" y="748"/>
                          </a:lnTo>
                          <a:cubicBezTo>
                            <a:pt x="199" y="824"/>
                            <a:pt x="275" y="854"/>
                            <a:pt x="367" y="915"/>
                          </a:cubicBezTo>
                          <a:lnTo>
                            <a:pt x="1189" y="915"/>
                          </a:lnTo>
                          <a:cubicBezTo>
                            <a:pt x="1265" y="839"/>
                            <a:pt x="1311" y="793"/>
                            <a:pt x="1387" y="748"/>
                          </a:cubicBezTo>
                          <a:lnTo>
                            <a:pt x="1296" y="169"/>
                          </a:lnTo>
                          <a:cubicBezTo>
                            <a:pt x="1189" y="92"/>
                            <a:pt x="1128" y="62"/>
                            <a:pt x="10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41"/>
                    <p:cNvSpPr/>
                    <p:nvPr/>
                  </p:nvSpPr>
                  <p:spPr>
                    <a:xfrm>
                      <a:off x="2794288" y="277960"/>
                      <a:ext cx="42473" cy="27999"/>
                    </a:xfrm>
                    <a:custGeom>
                      <a:rect b="b" l="l" r="r" t="t"/>
                      <a:pathLst>
                        <a:path extrusionOk="0" h="915" w="1388">
                          <a:moveTo>
                            <a:pt x="199" y="0"/>
                          </a:moveTo>
                          <a:cubicBezTo>
                            <a:pt x="123" y="76"/>
                            <a:pt x="77" y="107"/>
                            <a:pt x="1" y="168"/>
                          </a:cubicBezTo>
                          <a:lnTo>
                            <a:pt x="77" y="747"/>
                          </a:lnTo>
                          <a:cubicBezTo>
                            <a:pt x="168" y="792"/>
                            <a:pt x="229" y="838"/>
                            <a:pt x="336" y="914"/>
                          </a:cubicBezTo>
                          <a:lnTo>
                            <a:pt x="1174" y="914"/>
                          </a:lnTo>
                          <a:cubicBezTo>
                            <a:pt x="1250" y="838"/>
                            <a:pt x="1311" y="823"/>
                            <a:pt x="1387" y="747"/>
                          </a:cubicBezTo>
                          <a:lnTo>
                            <a:pt x="1296" y="168"/>
                          </a:lnTo>
                          <a:cubicBezTo>
                            <a:pt x="1174" y="107"/>
                            <a:pt x="1113" y="76"/>
                            <a:pt x="10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41"/>
                    <p:cNvSpPr/>
                    <p:nvPr/>
                  </p:nvSpPr>
                  <p:spPr>
                    <a:xfrm>
                      <a:off x="2834404" y="277960"/>
                      <a:ext cx="42901" cy="27999"/>
                    </a:xfrm>
                    <a:custGeom>
                      <a:rect b="b" l="l" r="r" t="t"/>
                      <a:pathLst>
                        <a:path extrusionOk="0" h="915" w="1402">
                          <a:moveTo>
                            <a:pt x="213" y="0"/>
                          </a:moveTo>
                          <a:cubicBezTo>
                            <a:pt x="137" y="76"/>
                            <a:pt x="76" y="107"/>
                            <a:pt x="0" y="168"/>
                          </a:cubicBezTo>
                          <a:lnTo>
                            <a:pt x="91" y="747"/>
                          </a:lnTo>
                          <a:cubicBezTo>
                            <a:pt x="183" y="792"/>
                            <a:pt x="244" y="838"/>
                            <a:pt x="366" y="914"/>
                          </a:cubicBezTo>
                          <a:lnTo>
                            <a:pt x="1204" y="914"/>
                          </a:lnTo>
                          <a:cubicBezTo>
                            <a:pt x="1280" y="838"/>
                            <a:pt x="1326" y="823"/>
                            <a:pt x="1402" y="747"/>
                          </a:cubicBezTo>
                          <a:lnTo>
                            <a:pt x="1310" y="168"/>
                          </a:lnTo>
                          <a:cubicBezTo>
                            <a:pt x="1219" y="107"/>
                            <a:pt x="1158" y="76"/>
                            <a:pt x="10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41"/>
                    <p:cNvSpPr/>
                    <p:nvPr/>
                  </p:nvSpPr>
                  <p:spPr>
                    <a:xfrm>
                      <a:off x="2798021" y="306846"/>
                      <a:ext cx="43391" cy="28948"/>
                    </a:xfrm>
                    <a:custGeom>
                      <a:rect b="b" l="l" r="r" t="t"/>
                      <a:pathLst>
                        <a:path extrusionOk="0" h="946" w="1418">
                          <a:moveTo>
                            <a:pt x="229" y="1"/>
                          </a:moveTo>
                          <a:cubicBezTo>
                            <a:pt x="138" y="62"/>
                            <a:pt x="107" y="107"/>
                            <a:pt x="1" y="184"/>
                          </a:cubicBezTo>
                          <a:lnTo>
                            <a:pt x="77" y="763"/>
                          </a:lnTo>
                          <a:cubicBezTo>
                            <a:pt x="183" y="823"/>
                            <a:pt x="229" y="869"/>
                            <a:pt x="351" y="945"/>
                          </a:cubicBezTo>
                          <a:lnTo>
                            <a:pt x="1189" y="945"/>
                          </a:lnTo>
                          <a:cubicBezTo>
                            <a:pt x="1280" y="884"/>
                            <a:pt x="1326" y="839"/>
                            <a:pt x="1418" y="763"/>
                          </a:cubicBezTo>
                          <a:lnTo>
                            <a:pt x="1326" y="184"/>
                          </a:lnTo>
                          <a:cubicBezTo>
                            <a:pt x="1204" y="123"/>
                            <a:pt x="1143"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1"/>
                    <p:cNvSpPr/>
                    <p:nvPr/>
                  </p:nvSpPr>
                  <p:spPr>
                    <a:xfrm>
                      <a:off x="2355116" y="443934"/>
                      <a:ext cx="44309" cy="32191"/>
                    </a:xfrm>
                    <a:custGeom>
                      <a:rect b="b" l="l" r="r" t="t"/>
                      <a:pathLst>
                        <a:path extrusionOk="0" h="1052" w="1448">
                          <a:moveTo>
                            <a:pt x="305" y="0"/>
                          </a:moveTo>
                          <a:cubicBezTo>
                            <a:pt x="214" y="76"/>
                            <a:pt x="153" y="122"/>
                            <a:pt x="46" y="198"/>
                          </a:cubicBezTo>
                          <a:lnTo>
                            <a:pt x="0" y="853"/>
                          </a:lnTo>
                          <a:cubicBezTo>
                            <a:pt x="107" y="929"/>
                            <a:pt x="153" y="975"/>
                            <a:pt x="259" y="1051"/>
                          </a:cubicBezTo>
                          <a:lnTo>
                            <a:pt x="1174" y="1051"/>
                          </a:lnTo>
                          <a:cubicBezTo>
                            <a:pt x="1265" y="975"/>
                            <a:pt x="1326" y="929"/>
                            <a:pt x="1433" y="853"/>
                          </a:cubicBezTo>
                          <a:lnTo>
                            <a:pt x="1448" y="198"/>
                          </a:lnTo>
                          <a:cubicBezTo>
                            <a:pt x="1341" y="122"/>
                            <a:pt x="1280" y="61"/>
                            <a:pt x="11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41"/>
                    <p:cNvSpPr/>
                    <p:nvPr/>
                  </p:nvSpPr>
                  <p:spPr>
                    <a:xfrm>
                      <a:off x="2399395" y="443934"/>
                      <a:ext cx="43880" cy="32191"/>
                    </a:xfrm>
                    <a:custGeom>
                      <a:rect b="b" l="l" r="r" t="t"/>
                      <a:pathLst>
                        <a:path extrusionOk="0" h="1052" w="1434">
                          <a:moveTo>
                            <a:pt x="290" y="0"/>
                          </a:moveTo>
                          <a:cubicBezTo>
                            <a:pt x="199" y="76"/>
                            <a:pt x="123" y="122"/>
                            <a:pt x="31" y="198"/>
                          </a:cubicBezTo>
                          <a:lnTo>
                            <a:pt x="1" y="853"/>
                          </a:lnTo>
                          <a:cubicBezTo>
                            <a:pt x="108" y="929"/>
                            <a:pt x="153" y="975"/>
                            <a:pt x="260" y="1051"/>
                          </a:cubicBezTo>
                          <a:lnTo>
                            <a:pt x="1144" y="1051"/>
                          </a:lnTo>
                          <a:cubicBezTo>
                            <a:pt x="1250" y="975"/>
                            <a:pt x="1326" y="929"/>
                            <a:pt x="1418" y="853"/>
                          </a:cubicBezTo>
                          <a:lnTo>
                            <a:pt x="1433" y="198"/>
                          </a:lnTo>
                          <a:cubicBezTo>
                            <a:pt x="1342" y="122"/>
                            <a:pt x="1281" y="61"/>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41"/>
                    <p:cNvSpPr/>
                    <p:nvPr/>
                  </p:nvSpPr>
                  <p:spPr>
                    <a:xfrm>
                      <a:off x="2443703" y="443934"/>
                      <a:ext cx="43850" cy="32191"/>
                    </a:xfrm>
                    <a:custGeom>
                      <a:rect b="b" l="l" r="r" t="t"/>
                      <a:pathLst>
                        <a:path extrusionOk="0" h="1052" w="1433">
                          <a:moveTo>
                            <a:pt x="290" y="0"/>
                          </a:moveTo>
                          <a:cubicBezTo>
                            <a:pt x="183" y="76"/>
                            <a:pt x="122" y="122"/>
                            <a:pt x="31" y="198"/>
                          </a:cubicBezTo>
                          <a:lnTo>
                            <a:pt x="0" y="853"/>
                          </a:lnTo>
                          <a:cubicBezTo>
                            <a:pt x="122" y="929"/>
                            <a:pt x="183" y="975"/>
                            <a:pt x="275" y="1051"/>
                          </a:cubicBezTo>
                          <a:lnTo>
                            <a:pt x="1173" y="1051"/>
                          </a:lnTo>
                          <a:cubicBezTo>
                            <a:pt x="1280" y="975"/>
                            <a:pt x="1341" y="929"/>
                            <a:pt x="1432" y="853"/>
                          </a:cubicBezTo>
                          <a:lnTo>
                            <a:pt x="1432" y="198"/>
                          </a:lnTo>
                          <a:cubicBezTo>
                            <a:pt x="1341" y="122"/>
                            <a:pt x="1280" y="61"/>
                            <a:pt x="11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1"/>
                    <p:cNvSpPr/>
                    <p:nvPr/>
                  </p:nvSpPr>
                  <p:spPr>
                    <a:xfrm>
                      <a:off x="2488930" y="443934"/>
                      <a:ext cx="43391" cy="32191"/>
                    </a:xfrm>
                    <a:custGeom>
                      <a:rect b="b" l="l" r="r" t="t"/>
                      <a:pathLst>
                        <a:path extrusionOk="0" h="1052" w="1418">
                          <a:moveTo>
                            <a:pt x="259" y="0"/>
                          </a:moveTo>
                          <a:cubicBezTo>
                            <a:pt x="153" y="76"/>
                            <a:pt x="92" y="122"/>
                            <a:pt x="0" y="198"/>
                          </a:cubicBezTo>
                          <a:lnTo>
                            <a:pt x="0" y="853"/>
                          </a:lnTo>
                          <a:cubicBezTo>
                            <a:pt x="107" y="929"/>
                            <a:pt x="168" y="975"/>
                            <a:pt x="259" y="1051"/>
                          </a:cubicBezTo>
                          <a:lnTo>
                            <a:pt x="1158" y="1051"/>
                          </a:lnTo>
                          <a:cubicBezTo>
                            <a:pt x="1265" y="975"/>
                            <a:pt x="1326" y="929"/>
                            <a:pt x="1417" y="853"/>
                          </a:cubicBezTo>
                          <a:lnTo>
                            <a:pt x="1402" y="198"/>
                          </a:lnTo>
                          <a:cubicBezTo>
                            <a:pt x="1295" y="122"/>
                            <a:pt x="1234" y="61"/>
                            <a:pt x="11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1"/>
                    <p:cNvSpPr/>
                    <p:nvPr/>
                  </p:nvSpPr>
                  <p:spPr>
                    <a:xfrm>
                      <a:off x="2532290" y="443934"/>
                      <a:ext cx="43850" cy="32191"/>
                    </a:xfrm>
                    <a:custGeom>
                      <a:rect b="b" l="l" r="r" t="t"/>
                      <a:pathLst>
                        <a:path extrusionOk="0" h="1052" w="1433">
                          <a:moveTo>
                            <a:pt x="259" y="0"/>
                          </a:moveTo>
                          <a:cubicBezTo>
                            <a:pt x="152" y="76"/>
                            <a:pt x="107" y="122"/>
                            <a:pt x="0" y="198"/>
                          </a:cubicBezTo>
                          <a:lnTo>
                            <a:pt x="31" y="853"/>
                          </a:lnTo>
                          <a:cubicBezTo>
                            <a:pt x="122" y="929"/>
                            <a:pt x="198" y="975"/>
                            <a:pt x="290" y="1051"/>
                          </a:cubicBezTo>
                          <a:lnTo>
                            <a:pt x="1189" y="1051"/>
                          </a:lnTo>
                          <a:cubicBezTo>
                            <a:pt x="1280" y="975"/>
                            <a:pt x="1341" y="929"/>
                            <a:pt x="1432" y="853"/>
                          </a:cubicBezTo>
                          <a:lnTo>
                            <a:pt x="1417" y="198"/>
                          </a:lnTo>
                          <a:cubicBezTo>
                            <a:pt x="1326" y="122"/>
                            <a:pt x="1265" y="61"/>
                            <a:pt x="11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41"/>
                    <p:cNvSpPr/>
                    <p:nvPr/>
                  </p:nvSpPr>
                  <p:spPr>
                    <a:xfrm>
                      <a:off x="2577517" y="443934"/>
                      <a:ext cx="43360" cy="32191"/>
                    </a:xfrm>
                    <a:custGeom>
                      <a:rect b="b" l="l" r="r" t="t"/>
                      <a:pathLst>
                        <a:path extrusionOk="0" h="1052" w="1417">
                          <a:moveTo>
                            <a:pt x="244" y="0"/>
                          </a:moveTo>
                          <a:cubicBezTo>
                            <a:pt x="152" y="76"/>
                            <a:pt x="91" y="122"/>
                            <a:pt x="0" y="198"/>
                          </a:cubicBezTo>
                          <a:lnTo>
                            <a:pt x="15" y="853"/>
                          </a:lnTo>
                          <a:cubicBezTo>
                            <a:pt x="107" y="929"/>
                            <a:pt x="168" y="975"/>
                            <a:pt x="274" y="1051"/>
                          </a:cubicBezTo>
                          <a:lnTo>
                            <a:pt x="1173" y="1051"/>
                          </a:lnTo>
                          <a:cubicBezTo>
                            <a:pt x="1265" y="975"/>
                            <a:pt x="1326" y="929"/>
                            <a:pt x="1417" y="853"/>
                          </a:cubicBezTo>
                          <a:lnTo>
                            <a:pt x="1386" y="198"/>
                          </a:lnTo>
                          <a:cubicBezTo>
                            <a:pt x="1265" y="122"/>
                            <a:pt x="1219" y="61"/>
                            <a:pt x="111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41"/>
                    <p:cNvSpPr/>
                    <p:nvPr/>
                  </p:nvSpPr>
                  <p:spPr>
                    <a:xfrm>
                      <a:off x="2353709" y="476554"/>
                      <a:ext cx="44339" cy="33599"/>
                    </a:xfrm>
                    <a:custGeom>
                      <a:rect b="b" l="l" r="r" t="t"/>
                      <a:pathLst>
                        <a:path extrusionOk="0" h="1098" w="1449">
                          <a:moveTo>
                            <a:pt x="290" y="1"/>
                          </a:moveTo>
                          <a:cubicBezTo>
                            <a:pt x="199" y="92"/>
                            <a:pt x="153" y="138"/>
                            <a:pt x="31" y="214"/>
                          </a:cubicBezTo>
                          <a:lnTo>
                            <a:pt x="1" y="900"/>
                          </a:lnTo>
                          <a:cubicBezTo>
                            <a:pt x="92" y="976"/>
                            <a:pt x="153" y="1021"/>
                            <a:pt x="245" y="1098"/>
                          </a:cubicBezTo>
                          <a:lnTo>
                            <a:pt x="1159" y="1098"/>
                          </a:lnTo>
                          <a:cubicBezTo>
                            <a:pt x="1250" y="1037"/>
                            <a:pt x="1311" y="976"/>
                            <a:pt x="1418" y="900"/>
                          </a:cubicBezTo>
                          <a:lnTo>
                            <a:pt x="1448" y="214"/>
                          </a:lnTo>
                          <a:cubicBezTo>
                            <a:pt x="1342" y="138"/>
                            <a:pt x="1296" y="92"/>
                            <a:pt x="11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1"/>
                    <p:cNvSpPr/>
                    <p:nvPr/>
                  </p:nvSpPr>
                  <p:spPr>
                    <a:xfrm>
                      <a:off x="2398018" y="476554"/>
                      <a:ext cx="44768" cy="33599"/>
                    </a:xfrm>
                    <a:custGeom>
                      <a:rect b="b" l="l" r="r" t="t"/>
                      <a:pathLst>
                        <a:path extrusionOk="0" h="1098" w="1463">
                          <a:moveTo>
                            <a:pt x="274" y="1"/>
                          </a:moveTo>
                          <a:cubicBezTo>
                            <a:pt x="183" y="92"/>
                            <a:pt x="122" y="138"/>
                            <a:pt x="15" y="214"/>
                          </a:cubicBezTo>
                          <a:lnTo>
                            <a:pt x="0" y="900"/>
                          </a:lnTo>
                          <a:cubicBezTo>
                            <a:pt x="107" y="976"/>
                            <a:pt x="168" y="1021"/>
                            <a:pt x="259" y="1098"/>
                          </a:cubicBezTo>
                          <a:lnTo>
                            <a:pt x="1173" y="1098"/>
                          </a:lnTo>
                          <a:cubicBezTo>
                            <a:pt x="1265" y="1037"/>
                            <a:pt x="1326" y="976"/>
                            <a:pt x="1448" y="900"/>
                          </a:cubicBezTo>
                          <a:lnTo>
                            <a:pt x="1463" y="214"/>
                          </a:lnTo>
                          <a:cubicBezTo>
                            <a:pt x="1371" y="138"/>
                            <a:pt x="1310" y="92"/>
                            <a:pt x="11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1"/>
                    <p:cNvSpPr/>
                    <p:nvPr/>
                  </p:nvSpPr>
                  <p:spPr>
                    <a:xfrm>
                      <a:off x="2443244" y="476554"/>
                      <a:ext cx="44309" cy="33599"/>
                    </a:xfrm>
                    <a:custGeom>
                      <a:rect b="b" l="l" r="r" t="t"/>
                      <a:pathLst>
                        <a:path extrusionOk="0" h="1098" w="1448">
                          <a:moveTo>
                            <a:pt x="290" y="1"/>
                          </a:moveTo>
                          <a:cubicBezTo>
                            <a:pt x="198" y="92"/>
                            <a:pt x="122" y="138"/>
                            <a:pt x="15" y="214"/>
                          </a:cubicBezTo>
                          <a:lnTo>
                            <a:pt x="0" y="900"/>
                          </a:lnTo>
                          <a:cubicBezTo>
                            <a:pt x="122" y="976"/>
                            <a:pt x="168" y="1021"/>
                            <a:pt x="274" y="1098"/>
                          </a:cubicBezTo>
                          <a:lnTo>
                            <a:pt x="1188" y="1098"/>
                          </a:lnTo>
                          <a:cubicBezTo>
                            <a:pt x="1280" y="1037"/>
                            <a:pt x="1356" y="976"/>
                            <a:pt x="1447" y="900"/>
                          </a:cubicBezTo>
                          <a:lnTo>
                            <a:pt x="1447" y="214"/>
                          </a:lnTo>
                          <a:cubicBezTo>
                            <a:pt x="1341" y="138"/>
                            <a:pt x="1280" y="92"/>
                            <a:pt x="118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41"/>
                    <p:cNvSpPr/>
                    <p:nvPr/>
                  </p:nvSpPr>
                  <p:spPr>
                    <a:xfrm>
                      <a:off x="2488930" y="476554"/>
                      <a:ext cx="44309" cy="33599"/>
                    </a:xfrm>
                    <a:custGeom>
                      <a:rect b="b" l="l" r="r" t="t"/>
                      <a:pathLst>
                        <a:path extrusionOk="0" h="1098" w="1448">
                          <a:moveTo>
                            <a:pt x="259" y="1"/>
                          </a:moveTo>
                          <a:cubicBezTo>
                            <a:pt x="153" y="92"/>
                            <a:pt x="92" y="138"/>
                            <a:pt x="0" y="214"/>
                          </a:cubicBezTo>
                          <a:lnTo>
                            <a:pt x="0" y="900"/>
                          </a:lnTo>
                          <a:cubicBezTo>
                            <a:pt x="92" y="976"/>
                            <a:pt x="168" y="1021"/>
                            <a:pt x="259" y="1098"/>
                          </a:cubicBezTo>
                          <a:lnTo>
                            <a:pt x="1173" y="1098"/>
                          </a:lnTo>
                          <a:cubicBezTo>
                            <a:pt x="1295" y="1037"/>
                            <a:pt x="1341" y="976"/>
                            <a:pt x="1448" y="900"/>
                          </a:cubicBezTo>
                          <a:lnTo>
                            <a:pt x="1417" y="214"/>
                          </a:lnTo>
                          <a:cubicBezTo>
                            <a:pt x="1310" y="138"/>
                            <a:pt x="1250" y="92"/>
                            <a:pt x="11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41"/>
                    <p:cNvSpPr/>
                    <p:nvPr/>
                  </p:nvSpPr>
                  <p:spPr>
                    <a:xfrm>
                      <a:off x="2532290" y="476554"/>
                      <a:ext cx="45257" cy="33599"/>
                    </a:xfrm>
                    <a:custGeom>
                      <a:rect b="b" l="l" r="r" t="t"/>
                      <a:pathLst>
                        <a:path extrusionOk="0" h="1098" w="1479">
                          <a:moveTo>
                            <a:pt x="274" y="1"/>
                          </a:moveTo>
                          <a:cubicBezTo>
                            <a:pt x="152" y="92"/>
                            <a:pt x="107" y="138"/>
                            <a:pt x="0" y="214"/>
                          </a:cubicBezTo>
                          <a:lnTo>
                            <a:pt x="31" y="900"/>
                          </a:lnTo>
                          <a:cubicBezTo>
                            <a:pt x="122" y="976"/>
                            <a:pt x="183" y="1021"/>
                            <a:pt x="290" y="1098"/>
                          </a:cubicBezTo>
                          <a:lnTo>
                            <a:pt x="1204" y="1098"/>
                          </a:lnTo>
                          <a:cubicBezTo>
                            <a:pt x="1326" y="1037"/>
                            <a:pt x="1371" y="976"/>
                            <a:pt x="1478" y="900"/>
                          </a:cubicBezTo>
                          <a:lnTo>
                            <a:pt x="1448" y="214"/>
                          </a:lnTo>
                          <a:cubicBezTo>
                            <a:pt x="1356" y="138"/>
                            <a:pt x="1295" y="92"/>
                            <a:pt x="11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41"/>
                    <p:cNvSpPr/>
                    <p:nvPr/>
                  </p:nvSpPr>
                  <p:spPr>
                    <a:xfrm>
                      <a:off x="2578435" y="476554"/>
                      <a:ext cx="44309" cy="33599"/>
                    </a:xfrm>
                    <a:custGeom>
                      <a:rect b="b" l="l" r="r" t="t"/>
                      <a:pathLst>
                        <a:path extrusionOk="0" h="1098" w="1448">
                          <a:moveTo>
                            <a:pt x="244" y="1"/>
                          </a:moveTo>
                          <a:cubicBezTo>
                            <a:pt x="153" y="92"/>
                            <a:pt x="92" y="138"/>
                            <a:pt x="0" y="214"/>
                          </a:cubicBezTo>
                          <a:lnTo>
                            <a:pt x="16" y="900"/>
                          </a:lnTo>
                          <a:cubicBezTo>
                            <a:pt x="122" y="976"/>
                            <a:pt x="168" y="1021"/>
                            <a:pt x="290" y="1098"/>
                          </a:cubicBezTo>
                          <a:lnTo>
                            <a:pt x="1204" y="1098"/>
                          </a:lnTo>
                          <a:cubicBezTo>
                            <a:pt x="1296" y="1037"/>
                            <a:pt x="1356" y="976"/>
                            <a:pt x="1448" y="900"/>
                          </a:cubicBezTo>
                          <a:lnTo>
                            <a:pt x="1417" y="214"/>
                          </a:lnTo>
                          <a:cubicBezTo>
                            <a:pt x="1311" y="138"/>
                            <a:pt x="1235" y="92"/>
                            <a:pt x="11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41"/>
                    <p:cNvSpPr/>
                    <p:nvPr/>
                  </p:nvSpPr>
                  <p:spPr>
                    <a:xfrm>
                      <a:off x="2351383" y="511529"/>
                      <a:ext cx="45257" cy="34517"/>
                    </a:xfrm>
                    <a:custGeom>
                      <a:rect b="b" l="l" r="r" t="t"/>
                      <a:pathLst>
                        <a:path extrusionOk="0" h="1128" w="1479">
                          <a:moveTo>
                            <a:pt x="321" y="0"/>
                          </a:moveTo>
                          <a:cubicBezTo>
                            <a:pt x="199" y="76"/>
                            <a:pt x="153" y="137"/>
                            <a:pt x="31" y="214"/>
                          </a:cubicBezTo>
                          <a:lnTo>
                            <a:pt x="1" y="914"/>
                          </a:lnTo>
                          <a:cubicBezTo>
                            <a:pt x="107" y="991"/>
                            <a:pt x="168" y="1052"/>
                            <a:pt x="260" y="1128"/>
                          </a:cubicBezTo>
                          <a:lnTo>
                            <a:pt x="1174" y="1128"/>
                          </a:lnTo>
                          <a:cubicBezTo>
                            <a:pt x="1296" y="1052"/>
                            <a:pt x="1341" y="991"/>
                            <a:pt x="1463" y="914"/>
                          </a:cubicBezTo>
                          <a:lnTo>
                            <a:pt x="1478" y="214"/>
                          </a:lnTo>
                          <a:cubicBezTo>
                            <a:pt x="1387" y="122"/>
                            <a:pt x="1326" y="76"/>
                            <a:pt x="12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41"/>
                    <p:cNvSpPr/>
                    <p:nvPr/>
                  </p:nvSpPr>
                  <p:spPr>
                    <a:xfrm>
                      <a:off x="2397069" y="511529"/>
                      <a:ext cx="45257" cy="34517"/>
                    </a:xfrm>
                    <a:custGeom>
                      <a:rect b="b" l="l" r="r" t="t"/>
                      <a:pathLst>
                        <a:path extrusionOk="0" h="1128" w="1479">
                          <a:moveTo>
                            <a:pt x="290" y="0"/>
                          </a:moveTo>
                          <a:cubicBezTo>
                            <a:pt x="199" y="76"/>
                            <a:pt x="138" y="137"/>
                            <a:pt x="31" y="214"/>
                          </a:cubicBezTo>
                          <a:lnTo>
                            <a:pt x="1" y="914"/>
                          </a:lnTo>
                          <a:cubicBezTo>
                            <a:pt x="123" y="991"/>
                            <a:pt x="184" y="1052"/>
                            <a:pt x="275" y="1128"/>
                          </a:cubicBezTo>
                          <a:lnTo>
                            <a:pt x="1189" y="1128"/>
                          </a:lnTo>
                          <a:cubicBezTo>
                            <a:pt x="1281" y="1052"/>
                            <a:pt x="1341" y="991"/>
                            <a:pt x="1448" y="914"/>
                          </a:cubicBezTo>
                          <a:lnTo>
                            <a:pt x="1479" y="214"/>
                          </a:lnTo>
                          <a:cubicBezTo>
                            <a:pt x="1372" y="122"/>
                            <a:pt x="1326" y="76"/>
                            <a:pt x="1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41"/>
                    <p:cNvSpPr/>
                    <p:nvPr/>
                  </p:nvSpPr>
                  <p:spPr>
                    <a:xfrm>
                      <a:off x="2443244" y="511529"/>
                      <a:ext cx="44309" cy="34517"/>
                    </a:xfrm>
                    <a:custGeom>
                      <a:rect b="b" l="l" r="r" t="t"/>
                      <a:pathLst>
                        <a:path extrusionOk="0" h="1128" w="1448">
                          <a:moveTo>
                            <a:pt x="290" y="0"/>
                          </a:moveTo>
                          <a:cubicBezTo>
                            <a:pt x="198" y="76"/>
                            <a:pt x="137" y="137"/>
                            <a:pt x="15" y="214"/>
                          </a:cubicBezTo>
                          <a:lnTo>
                            <a:pt x="0" y="914"/>
                          </a:lnTo>
                          <a:cubicBezTo>
                            <a:pt x="91" y="991"/>
                            <a:pt x="168" y="1052"/>
                            <a:pt x="274" y="1128"/>
                          </a:cubicBezTo>
                          <a:lnTo>
                            <a:pt x="1188" y="1128"/>
                          </a:lnTo>
                          <a:cubicBezTo>
                            <a:pt x="1280" y="1052"/>
                            <a:pt x="1326" y="991"/>
                            <a:pt x="1447" y="914"/>
                          </a:cubicBezTo>
                          <a:lnTo>
                            <a:pt x="1447" y="214"/>
                          </a:lnTo>
                          <a:cubicBezTo>
                            <a:pt x="1341" y="122"/>
                            <a:pt x="1280" y="76"/>
                            <a:pt x="1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1"/>
                    <p:cNvSpPr/>
                    <p:nvPr/>
                  </p:nvSpPr>
                  <p:spPr>
                    <a:xfrm>
                      <a:off x="2488930" y="511529"/>
                      <a:ext cx="44768" cy="34517"/>
                    </a:xfrm>
                    <a:custGeom>
                      <a:rect b="b" l="l" r="r" t="t"/>
                      <a:pathLst>
                        <a:path extrusionOk="0" h="1128" w="1463">
                          <a:moveTo>
                            <a:pt x="259" y="0"/>
                          </a:moveTo>
                          <a:cubicBezTo>
                            <a:pt x="168" y="76"/>
                            <a:pt x="92" y="137"/>
                            <a:pt x="0" y="214"/>
                          </a:cubicBezTo>
                          <a:lnTo>
                            <a:pt x="0" y="914"/>
                          </a:lnTo>
                          <a:cubicBezTo>
                            <a:pt x="92" y="991"/>
                            <a:pt x="153" y="1052"/>
                            <a:pt x="259" y="1128"/>
                          </a:cubicBezTo>
                          <a:lnTo>
                            <a:pt x="1189" y="1128"/>
                          </a:lnTo>
                          <a:cubicBezTo>
                            <a:pt x="1295" y="1052"/>
                            <a:pt x="1371" y="991"/>
                            <a:pt x="1463" y="914"/>
                          </a:cubicBezTo>
                          <a:lnTo>
                            <a:pt x="1448" y="214"/>
                          </a:lnTo>
                          <a:cubicBezTo>
                            <a:pt x="1326" y="122"/>
                            <a:pt x="1265" y="76"/>
                            <a:pt x="11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41"/>
                    <p:cNvSpPr/>
                    <p:nvPr/>
                  </p:nvSpPr>
                  <p:spPr>
                    <a:xfrm>
                      <a:off x="2534157" y="511529"/>
                      <a:ext cx="44768" cy="34517"/>
                    </a:xfrm>
                    <a:custGeom>
                      <a:rect b="b" l="l" r="r" t="t"/>
                      <a:pathLst>
                        <a:path extrusionOk="0" h="1128" w="1463">
                          <a:moveTo>
                            <a:pt x="274" y="0"/>
                          </a:moveTo>
                          <a:cubicBezTo>
                            <a:pt x="152" y="76"/>
                            <a:pt x="91" y="137"/>
                            <a:pt x="0" y="214"/>
                          </a:cubicBezTo>
                          <a:lnTo>
                            <a:pt x="15" y="914"/>
                          </a:lnTo>
                          <a:cubicBezTo>
                            <a:pt x="122" y="991"/>
                            <a:pt x="168" y="1052"/>
                            <a:pt x="290" y="1128"/>
                          </a:cubicBezTo>
                          <a:lnTo>
                            <a:pt x="1204" y="1128"/>
                          </a:lnTo>
                          <a:cubicBezTo>
                            <a:pt x="1310" y="1052"/>
                            <a:pt x="1371" y="991"/>
                            <a:pt x="1463" y="914"/>
                          </a:cubicBezTo>
                          <a:lnTo>
                            <a:pt x="1447" y="214"/>
                          </a:lnTo>
                          <a:cubicBezTo>
                            <a:pt x="1341" y="122"/>
                            <a:pt x="1280" y="76"/>
                            <a:pt x="11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41"/>
                    <p:cNvSpPr/>
                    <p:nvPr/>
                  </p:nvSpPr>
                  <p:spPr>
                    <a:xfrm>
                      <a:off x="2578894" y="511529"/>
                      <a:ext cx="45716" cy="34517"/>
                    </a:xfrm>
                    <a:custGeom>
                      <a:rect b="b" l="l" r="r" t="t"/>
                      <a:pathLst>
                        <a:path extrusionOk="0" h="1128" w="1494">
                          <a:moveTo>
                            <a:pt x="275" y="0"/>
                          </a:moveTo>
                          <a:cubicBezTo>
                            <a:pt x="153" y="76"/>
                            <a:pt x="107" y="137"/>
                            <a:pt x="1" y="214"/>
                          </a:cubicBezTo>
                          <a:lnTo>
                            <a:pt x="31" y="914"/>
                          </a:lnTo>
                          <a:cubicBezTo>
                            <a:pt x="138" y="991"/>
                            <a:pt x="199" y="1052"/>
                            <a:pt x="305" y="1128"/>
                          </a:cubicBezTo>
                          <a:lnTo>
                            <a:pt x="1220" y="1128"/>
                          </a:lnTo>
                          <a:cubicBezTo>
                            <a:pt x="1341" y="1052"/>
                            <a:pt x="1402" y="991"/>
                            <a:pt x="1494" y="914"/>
                          </a:cubicBezTo>
                          <a:lnTo>
                            <a:pt x="1448" y="214"/>
                          </a:lnTo>
                          <a:cubicBezTo>
                            <a:pt x="1357" y="122"/>
                            <a:pt x="1296" y="76"/>
                            <a:pt x="11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41"/>
                    <p:cNvSpPr/>
                    <p:nvPr/>
                  </p:nvSpPr>
                  <p:spPr>
                    <a:xfrm>
                      <a:off x="2349517" y="546964"/>
                      <a:ext cx="46175" cy="34976"/>
                    </a:xfrm>
                    <a:custGeom>
                      <a:rect b="b" l="l" r="r" t="t"/>
                      <a:pathLst>
                        <a:path extrusionOk="0" h="1143" w="1509">
                          <a:moveTo>
                            <a:pt x="321" y="0"/>
                          </a:moveTo>
                          <a:cubicBezTo>
                            <a:pt x="214" y="76"/>
                            <a:pt x="153" y="137"/>
                            <a:pt x="31" y="214"/>
                          </a:cubicBezTo>
                          <a:lnTo>
                            <a:pt x="1" y="945"/>
                          </a:lnTo>
                          <a:cubicBezTo>
                            <a:pt x="107" y="1021"/>
                            <a:pt x="168" y="1067"/>
                            <a:pt x="260" y="1143"/>
                          </a:cubicBezTo>
                          <a:lnTo>
                            <a:pt x="1204" y="1143"/>
                          </a:lnTo>
                          <a:cubicBezTo>
                            <a:pt x="1311" y="1067"/>
                            <a:pt x="1372" y="1021"/>
                            <a:pt x="1479" y="945"/>
                          </a:cubicBezTo>
                          <a:lnTo>
                            <a:pt x="1509" y="214"/>
                          </a:lnTo>
                          <a:cubicBezTo>
                            <a:pt x="1402" y="122"/>
                            <a:pt x="1357" y="76"/>
                            <a:pt x="12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41"/>
                    <p:cNvSpPr/>
                    <p:nvPr/>
                  </p:nvSpPr>
                  <p:spPr>
                    <a:xfrm>
                      <a:off x="2395661" y="546964"/>
                      <a:ext cx="45747" cy="34976"/>
                    </a:xfrm>
                    <a:custGeom>
                      <a:rect b="b" l="l" r="r" t="t"/>
                      <a:pathLst>
                        <a:path extrusionOk="0" h="1143" w="1495">
                          <a:moveTo>
                            <a:pt x="306" y="0"/>
                          </a:moveTo>
                          <a:cubicBezTo>
                            <a:pt x="184" y="76"/>
                            <a:pt x="123" y="137"/>
                            <a:pt x="16" y="214"/>
                          </a:cubicBezTo>
                          <a:lnTo>
                            <a:pt x="1" y="945"/>
                          </a:lnTo>
                          <a:cubicBezTo>
                            <a:pt x="92" y="1021"/>
                            <a:pt x="169" y="1067"/>
                            <a:pt x="260" y="1143"/>
                          </a:cubicBezTo>
                          <a:lnTo>
                            <a:pt x="1189" y="1143"/>
                          </a:lnTo>
                          <a:cubicBezTo>
                            <a:pt x="1311" y="1067"/>
                            <a:pt x="1357" y="1021"/>
                            <a:pt x="1479" y="945"/>
                          </a:cubicBezTo>
                          <a:lnTo>
                            <a:pt x="1494" y="214"/>
                          </a:lnTo>
                          <a:cubicBezTo>
                            <a:pt x="1387" y="122"/>
                            <a:pt x="1327" y="76"/>
                            <a:pt x="12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41"/>
                    <p:cNvSpPr/>
                    <p:nvPr/>
                  </p:nvSpPr>
                  <p:spPr>
                    <a:xfrm>
                      <a:off x="2442296" y="546964"/>
                      <a:ext cx="45257" cy="34976"/>
                    </a:xfrm>
                    <a:custGeom>
                      <a:rect b="b" l="l" r="r" t="t"/>
                      <a:pathLst>
                        <a:path extrusionOk="0" h="1143" w="1479">
                          <a:moveTo>
                            <a:pt x="275" y="0"/>
                          </a:moveTo>
                          <a:cubicBezTo>
                            <a:pt x="183" y="76"/>
                            <a:pt x="122" y="137"/>
                            <a:pt x="16" y="214"/>
                          </a:cubicBezTo>
                          <a:lnTo>
                            <a:pt x="1" y="945"/>
                          </a:lnTo>
                          <a:cubicBezTo>
                            <a:pt x="92" y="1021"/>
                            <a:pt x="153" y="1067"/>
                            <a:pt x="260" y="1143"/>
                          </a:cubicBezTo>
                          <a:lnTo>
                            <a:pt x="1219" y="1143"/>
                          </a:lnTo>
                          <a:cubicBezTo>
                            <a:pt x="1311" y="1067"/>
                            <a:pt x="1357" y="1021"/>
                            <a:pt x="1478" y="945"/>
                          </a:cubicBezTo>
                          <a:lnTo>
                            <a:pt x="1478" y="214"/>
                          </a:lnTo>
                          <a:cubicBezTo>
                            <a:pt x="1372" y="122"/>
                            <a:pt x="1311" y="76"/>
                            <a:pt x="11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41"/>
                    <p:cNvSpPr/>
                    <p:nvPr/>
                  </p:nvSpPr>
                  <p:spPr>
                    <a:xfrm>
                      <a:off x="2488930" y="546964"/>
                      <a:ext cx="45257" cy="34976"/>
                    </a:xfrm>
                    <a:custGeom>
                      <a:rect b="b" l="l" r="r" t="t"/>
                      <a:pathLst>
                        <a:path extrusionOk="0" h="1143" w="1479">
                          <a:moveTo>
                            <a:pt x="259" y="0"/>
                          </a:moveTo>
                          <a:cubicBezTo>
                            <a:pt x="168" y="76"/>
                            <a:pt x="107" y="137"/>
                            <a:pt x="0" y="214"/>
                          </a:cubicBezTo>
                          <a:lnTo>
                            <a:pt x="0" y="945"/>
                          </a:lnTo>
                          <a:cubicBezTo>
                            <a:pt x="92" y="1021"/>
                            <a:pt x="153" y="1067"/>
                            <a:pt x="259" y="1143"/>
                          </a:cubicBezTo>
                          <a:lnTo>
                            <a:pt x="1219" y="1143"/>
                          </a:lnTo>
                          <a:cubicBezTo>
                            <a:pt x="1310" y="1067"/>
                            <a:pt x="1371" y="1021"/>
                            <a:pt x="1478" y="945"/>
                          </a:cubicBezTo>
                          <a:lnTo>
                            <a:pt x="1463" y="214"/>
                          </a:lnTo>
                          <a:cubicBezTo>
                            <a:pt x="1341" y="122"/>
                            <a:pt x="1295" y="76"/>
                            <a:pt x="11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41"/>
                    <p:cNvSpPr/>
                    <p:nvPr/>
                  </p:nvSpPr>
                  <p:spPr>
                    <a:xfrm>
                      <a:off x="2534157" y="546964"/>
                      <a:ext cx="46175" cy="34976"/>
                    </a:xfrm>
                    <a:custGeom>
                      <a:rect b="b" l="l" r="r" t="t"/>
                      <a:pathLst>
                        <a:path extrusionOk="0" h="1143" w="1509">
                          <a:moveTo>
                            <a:pt x="259" y="0"/>
                          </a:moveTo>
                          <a:cubicBezTo>
                            <a:pt x="168" y="76"/>
                            <a:pt x="91" y="137"/>
                            <a:pt x="0" y="214"/>
                          </a:cubicBezTo>
                          <a:lnTo>
                            <a:pt x="15" y="945"/>
                          </a:lnTo>
                          <a:cubicBezTo>
                            <a:pt x="137" y="1021"/>
                            <a:pt x="198" y="1067"/>
                            <a:pt x="305" y="1143"/>
                          </a:cubicBezTo>
                          <a:lnTo>
                            <a:pt x="1234" y="1143"/>
                          </a:lnTo>
                          <a:cubicBezTo>
                            <a:pt x="1341" y="1067"/>
                            <a:pt x="1417" y="1021"/>
                            <a:pt x="1508" y="945"/>
                          </a:cubicBezTo>
                          <a:lnTo>
                            <a:pt x="1493" y="214"/>
                          </a:lnTo>
                          <a:cubicBezTo>
                            <a:pt x="1371" y="122"/>
                            <a:pt x="1310" y="76"/>
                            <a:pt x="11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1"/>
                    <p:cNvSpPr/>
                    <p:nvPr/>
                  </p:nvSpPr>
                  <p:spPr>
                    <a:xfrm>
                      <a:off x="2580761" y="546964"/>
                      <a:ext cx="46206" cy="34976"/>
                    </a:xfrm>
                    <a:custGeom>
                      <a:rect b="b" l="l" r="r" t="t"/>
                      <a:pathLst>
                        <a:path extrusionOk="0" h="1143" w="1510">
                          <a:moveTo>
                            <a:pt x="260" y="0"/>
                          </a:moveTo>
                          <a:cubicBezTo>
                            <a:pt x="153" y="76"/>
                            <a:pt x="92" y="137"/>
                            <a:pt x="1" y="214"/>
                          </a:cubicBezTo>
                          <a:lnTo>
                            <a:pt x="16" y="945"/>
                          </a:lnTo>
                          <a:cubicBezTo>
                            <a:pt x="138" y="1021"/>
                            <a:pt x="199" y="1067"/>
                            <a:pt x="305" y="1143"/>
                          </a:cubicBezTo>
                          <a:lnTo>
                            <a:pt x="1235" y="1143"/>
                          </a:lnTo>
                          <a:cubicBezTo>
                            <a:pt x="1357" y="1067"/>
                            <a:pt x="1418" y="1021"/>
                            <a:pt x="1509" y="945"/>
                          </a:cubicBezTo>
                          <a:lnTo>
                            <a:pt x="1463" y="214"/>
                          </a:lnTo>
                          <a:cubicBezTo>
                            <a:pt x="1357" y="122"/>
                            <a:pt x="1296" y="76"/>
                            <a:pt x="11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1"/>
                    <p:cNvSpPr/>
                    <p:nvPr/>
                  </p:nvSpPr>
                  <p:spPr>
                    <a:xfrm>
                      <a:off x="2347650" y="583317"/>
                      <a:ext cx="46665" cy="35924"/>
                    </a:xfrm>
                    <a:custGeom>
                      <a:rect b="b" l="l" r="r" t="t"/>
                      <a:pathLst>
                        <a:path extrusionOk="0" h="1174" w="1525">
                          <a:moveTo>
                            <a:pt x="321" y="1"/>
                          </a:moveTo>
                          <a:cubicBezTo>
                            <a:pt x="214" y="77"/>
                            <a:pt x="153" y="138"/>
                            <a:pt x="46" y="214"/>
                          </a:cubicBezTo>
                          <a:lnTo>
                            <a:pt x="1" y="945"/>
                          </a:lnTo>
                          <a:cubicBezTo>
                            <a:pt x="92" y="1052"/>
                            <a:pt x="168" y="1082"/>
                            <a:pt x="260" y="1174"/>
                          </a:cubicBezTo>
                          <a:lnTo>
                            <a:pt x="1220" y="1174"/>
                          </a:lnTo>
                          <a:cubicBezTo>
                            <a:pt x="1341" y="1082"/>
                            <a:pt x="1387" y="1052"/>
                            <a:pt x="1509" y="945"/>
                          </a:cubicBezTo>
                          <a:lnTo>
                            <a:pt x="1524" y="214"/>
                          </a:lnTo>
                          <a:cubicBezTo>
                            <a:pt x="1418" y="138"/>
                            <a:pt x="1357" y="77"/>
                            <a:pt x="1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1"/>
                    <p:cNvSpPr/>
                    <p:nvPr/>
                  </p:nvSpPr>
                  <p:spPr>
                    <a:xfrm>
                      <a:off x="2394284" y="583317"/>
                      <a:ext cx="46634" cy="35924"/>
                    </a:xfrm>
                    <a:custGeom>
                      <a:rect b="b" l="l" r="r" t="t"/>
                      <a:pathLst>
                        <a:path extrusionOk="0" h="1174" w="1524">
                          <a:moveTo>
                            <a:pt x="305" y="1"/>
                          </a:moveTo>
                          <a:cubicBezTo>
                            <a:pt x="198" y="77"/>
                            <a:pt x="137" y="138"/>
                            <a:pt x="16" y="214"/>
                          </a:cubicBezTo>
                          <a:lnTo>
                            <a:pt x="0" y="945"/>
                          </a:lnTo>
                          <a:cubicBezTo>
                            <a:pt x="92" y="1052"/>
                            <a:pt x="153" y="1082"/>
                            <a:pt x="259" y="1174"/>
                          </a:cubicBezTo>
                          <a:lnTo>
                            <a:pt x="1219" y="1174"/>
                          </a:lnTo>
                          <a:cubicBezTo>
                            <a:pt x="1341" y="1082"/>
                            <a:pt x="1387" y="1052"/>
                            <a:pt x="1509" y="945"/>
                          </a:cubicBezTo>
                          <a:lnTo>
                            <a:pt x="1524" y="214"/>
                          </a:lnTo>
                          <a:cubicBezTo>
                            <a:pt x="1417" y="138"/>
                            <a:pt x="1356" y="77"/>
                            <a:pt x="12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1"/>
                    <p:cNvSpPr/>
                    <p:nvPr/>
                  </p:nvSpPr>
                  <p:spPr>
                    <a:xfrm>
                      <a:off x="2441378" y="583317"/>
                      <a:ext cx="46175" cy="35924"/>
                    </a:xfrm>
                    <a:custGeom>
                      <a:rect b="b" l="l" r="r" t="t"/>
                      <a:pathLst>
                        <a:path extrusionOk="0" h="1174" w="1509">
                          <a:moveTo>
                            <a:pt x="305" y="1"/>
                          </a:moveTo>
                          <a:cubicBezTo>
                            <a:pt x="198" y="77"/>
                            <a:pt x="137" y="138"/>
                            <a:pt x="31" y="214"/>
                          </a:cubicBezTo>
                          <a:lnTo>
                            <a:pt x="0" y="945"/>
                          </a:lnTo>
                          <a:cubicBezTo>
                            <a:pt x="107" y="1052"/>
                            <a:pt x="152" y="1082"/>
                            <a:pt x="274" y="1174"/>
                          </a:cubicBezTo>
                          <a:lnTo>
                            <a:pt x="1219" y="1174"/>
                          </a:lnTo>
                          <a:cubicBezTo>
                            <a:pt x="1341" y="1082"/>
                            <a:pt x="1387" y="1052"/>
                            <a:pt x="1508" y="945"/>
                          </a:cubicBezTo>
                          <a:lnTo>
                            <a:pt x="1508" y="214"/>
                          </a:lnTo>
                          <a:cubicBezTo>
                            <a:pt x="1402" y="138"/>
                            <a:pt x="1341" y="77"/>
                            <a:pt x="12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1"/>
                    <p:cNvSpPr/>
                    <p:nvPr/>
                  </p:nvSpPr>
                  <p:spPr>
                    <a:xfrm>
                      <a:off x="2488930" y="583317"/>
                      <a:ext cx="45716" cy="35924"/>
                    </a:xfrm>
                    <a:custGeom>
                      <a:rect b="b" l="l" r="r" t="t"/>
                      <a:pathLst>
                        <a:path extrusionOk="0" h="1174" w="1494">
                          <a:moveTo>
                            <a:pt x="259" y="1"/>
                          </a:moveTo>
                          <a:cubicBezTo>
                            <a:pt x="168" y="77"/>
                            <a:pt x="107" y="138"/>
                            <a:pt x="0" y="214"/>
                          </a:cubicBezTo>
                          <a:lnTo>
                            <a:pt x="0" y="945"/>
                          </a:lnTo>
                          <a:cubicBezTo>
                            <a:pt x="107" y="1052"/>
                            <a:pt x="168" y="1082"/>
                            <a:pt x="274" y="1174"/>
                          </a:cubicBezTo>
                          <a:lnTo>
                            <a:pt x="1234" y="1174"/>
                          </a:lnTo>
                          <a:cubicBezTo>
                            <a:pt x="1326" y="1082"/>
                            <a:pt x="1387" y="1052"/>
                            <a:pt x="1493" y="945"/>
                          </a:cubicBezTo>
                          <a:lnTo>
                            <a:pt x="1478" y="214"/>
                          </a:lnTo>
                          <a:cubicBezTo>
                            <a:pt x="1371" y="138"/>
                            <a:pt x="1310" y="77"/>
                            <a:pt x="11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1"/>
                    <p:cNvSpPr/>
                    <p:nvPr/>
                  </p:nvSpPr>
                  <p:spPr>
                    <a:xfrm>
                      <a:off x="2534616" y="583317"/>
                      <a:ext cx="46634" cy="35924"/>
                    </a:xfrm>
                    <a:custGeom>
                      <a:rect b="b" l="l" r="r" t="t"/>
                      <a:pathLst>
                        <a:path extrusionOk="0" h="1174" w="1524">
                          <a:moveTo>
                            <a:pt x="275" y="1"/>
                          </a:moveTo>
                          <a:cubicBezTo>
                            <a:pt x="183" y="77"/>
                            <a:pt x="122" y="138"/>
                            <a:pt x="0" y="214"/>
                          </a:cubicBezTo>
                          <a:lnTo>
                            <a:pt x="31" y="945"/>
                          </a:lnTo>
                          <a:cubicBezTo>
                            <a:pt x="137" y="1052"/>
                            <a:pt x="198" y="1082"/>
                            <a:pt x="305" y="1174"/>
                          </a:cubicBezTo>
                          <a:lnTo>
                            <a:pt x="1265" y="1174"/>
                          </a:lnTo>
                          <a:cubicBezTo>
                            <a:pt x="1356" y="1082"/>
                            <a:pt x="1417" y="1052"/>
                            <a:pt x="1524" y="945"/>
                          </a:cubicBezTo>
                          <a:lnTo>
                            <a:pt x="1509" y="214"/>
                          </a:lnTo>
                          <a:cubicBezTo>
                            <a:pt x="1402" y="138"/>
                            <a:pt x="1341" y="77"/>
                            <a:pt x="12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1"/>
                    <p:cNvSpPr/>
                    <p:nvPr/>
                  </p:nvSpPr>
                  <p:spPr>
                    <a:xfrm>
                      <a:off x="2582168" y="583317"/>
                      <a:ext cx="46634" cy="35924"/>
                    </a:xfrm>
                    <a:custGeom>
                      <a:rect b="b" l="l" r="r" t="t"/>
                      <a:pathLst>
                        <a:path extrusionOk="0" h="1174" w="1524">
                          <a:moveTo>
                            <a:pt x="259" y="1"/>
                          </a:moveTo>
                          <a:cubicBezTo>
                            <a:pt x="168" y="77"/>
                            <a:pt x="92" y="138"/>
                            <a:pt x="0" y="214"/>
                          </a:cubicBezTo>
                          <a:lnTo>
                            <a:pt x="16" y="945"/>
                          </a:lnTo>
                          <a:cubicBezTo>
                            <a:pt x="122" y="1052"/>
                            <a:pt x="183" y="1082"/>
                            <a:pt x="305" y="1174"/>
                          </a:cubicBezTo>
                          <a:lnTo>
                            <a:pt x="1250" y="1174"/>
                          </a:lnTo>
                          <a:cubicBezTo>
                            <a:pt x="1341" y="1082"/>
                            <a:pt x="1417" y="1052"/>
                            <a:pt x="1524" y="945"/>
                          </a:cubicBezTo>
                          <a:lnTo>
                            <a:pt x="1478" y="214"/>
                          </a:lnTo>
                          <a:cubicBezTo>
                            <a:pt x="1372" y="138"/>
                            <a:pt x="1311" y="77"/>
                            <a:pt x="11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1"/>
                    <p:cNvSpPr/>
                    <p:nvPr/>
                  </p:nvSpPr>
                  <p:spPr>
                    <a:xfrm>
                      <a:off x="2345324" y="620618"/>
                      <a:ext cx="47124" cy="37791"/>
                    </a:xfrm>
                    <a:custGeom>
                      <a:rect b="b" l="l" r="r" t="t"/>
                      <a:pathLst>
                        <a:path extrusionOk="0" h="1235" w="1540">
                          <a:moveTo>
                            <a:pt x="320" y="0"/>
                          </a:moveTo>
                          <a:cubicBezTo>
                            <a:pt x="214" y="92"/>
                            <a:pt x="153" y="138"/>
                            <a:pt x="46" y="229"/>
                          </a:cubicBezTo>
                          <a:lnTo>
                            <a:pt x="1" y="1006"/>
                          </a:lnTo>
                          <a:cubicBezTo>
                            <a:pt x="92" y="1097"/>
                            <a:pt x="153" y="1143"/>
                            <a:pt x="275" y="1235"/>
                          </a:cubicBezTo>
                          <a:lnTo>
                            <a:pt x="1235" y="1235"/>
                          </a:lnTo>
                          <a:cubicBezTo>
                            <a:pt x="1357" y="1143"/>
                            <a:pt x="1417" y="1097"/>
                            <a:pt x="1524" y="1006"/>
                          </a:cubicBezTo>
                          <a:lnTo>
                            <a:pt x="1539" y="229"/>
                          </a:lnTo>
                          <a:cubicBezTo>
                            <a:pt x="1448" y="138"/>
                            <a:pt x="1387" y="92"/>
                            <a:pt x="12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1"/>
                    <p:cNvSpPr/>
                    <p:nvPr/>
                  </p:nvSpPr>
                  <p:spPr>
                    <a:xfrm>
                      <a:off x="2839514" y="306846"/>
                      <a:ext cx="43391" cy="28948"/>
                    </a:xfrm>
                    <a:custGeom>
                      <a:rect b="b" l="l" r="r" t="t"/>
                      <a:pathLst>
                        <a:path extrusionOk="0" h="946" w="1418">
                          <a:moveTo>
                            <a:pt x="214" y="1"/>
                          </a:moveTo>
                          <a:cubicBezTo>
                            <a:pt x="138" y="62"/>
                            <a:pt x="77" y="107"/>
                            <a:pt x="1" y="184"/>
                          </a:cubicBezTo>
                          <a:lnTo>
                            <a:pt x="92" y="763"/>
                          </a:lnTo>
                          <a:cubicBezTo>
                            <a:pt x="199" y="823"/>
                            <a:pt x="244" y="869"/>
                            <a:pt x="366" y="945"/>
                          </a:cubicBezTo>
                          <a:lnTo>
                            <a:pt x="1204" y="945"/>
                          </a:lnTo>
                          <a:cubicBezTo>
                            <a:pt x="1280" y="884"/>
                            <a:pt x="1341" y="839"/>
                            <a:pt x="1418" y="763"/>
                          </a:cubicBezTo>
                          <a:lnTo>
                            <a:pt x="1311" y="184"/>
                          </a:lnTo>
                          <a:cubicBezTo>
                            <a:pt x="1204" y="123"/>
                            <a:pt x="1143" y="77"/>
                            <a:pt x="10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1"/>
                    <p:cNvSpPr/>
                    <p:nvPr/>
                  </p:nvSpPr>
                  <p:spPr>
                    <a:xfrm>
                      <a:off x="2801295" y="336681"/>
                      <a:ext cx="44309" cy="29866"/>
                    </a:xfrm>
                    <a:custGeom>
                      <a:rect b="b" l="l" r="r" t="t"/>
                      <a:pathLst>
                        <a:path extrusionOk="0" h="976" w="1448">
                          <a:moveTo>
                            <a:pt x="229" y="1"/>
                          </a:moveTo>
                          <a:cubicBezTo>
                            <a:pt x="122" y="62"/>
                            <a:pt x="92" y="92"/>
                            <a:pt x="0" y="168"/>
                          </a:cubicBezTo>
                          <a:lnTo>
                            <a:pt x="76" y="778"/>
                          </a:lnTo>
                          <a:lnTo>
                            <a:pt x="351" y="976"/>
                          </a:lnTo>
                          <a:lnTo>
                            <a:pt x="1219" y="976"/>
                          </a:lnTo>
                          <a:cubicBezTo>
                            <a:pt x="1311" y="900"/>
                            <a:pt x="1341" y="854"/>
                            <a:pt x="1448" y="778"/>
                          </a:cubicBezTo>
                          <a:lnTo>
                            <a:pt x="1341" y="168"/>
                          </a:lnTo>
                          <a:cubicBezTo>
                            <a:pt x="1250" y="123"/>
                            <a:pt x="1189"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1"/>
                    <p:cNvSpPr/>
                    <p:nvPr/>
                  </p:nvSpPr>
                  <p:spPr>
                    <a:xfrm>
                      <a:off x="2843707" y="336681"/>
                      <a:ext cx="44798" cy="29866"/>
                    </a:xfrm>
                    <a:custGeom>
                      <a:rect b="b" l="l" r="r" t="t"/>
                      <a:pathLst>
                        <a:path extrusionOk="0" h="976" w="1464">
                          <a:moveTo>
                            <a:pt x="229" y="1"/>
                          </a:moveTo>
                          <a:cubicBezTo>
                            <a:pt x="138" y="62"/>
                            <a:pt x="92" y="92"/>
                            <a:pt x="1" y="168"/>
                          </a:cubicBezTo>
                          <a:lnTo>
                            <a:pt x="92" y="778"/>
                          </a:lnTo>
                          <a:lnTo>
                            <a:pt x="382" y="976"/>
                          </a:lnTo>
                          <a:lnTo>
                            <a:pt x="1235" y="976"/>
                          </a:lnTo>
                          <a:cubicBezTo>
                            <a:pt x="1326" y="900"/>
                            <a:pt x="1387" y="854"/>
                            <a:pt x="1463" y="778"/>
                          </a:cubicBezTo>
                          <a:lnTo>
                            <a:pt x="1357" y="168"/>
                          </a:lnTo>
                          <a:cubicBezTo>
                            <a:pt x="1235" y="123"/>
                            <a:pt x="1174"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1"/>
                    <p:cNvSpPr/>
                    <p:nvPr/>
                  </p:nvSpPr>
                  <p:spPr>
                    <a:xfrm>
                      <a:off x="2805946" y="367006"/>
                      <a:ext cx="44798" cy="30784"/>
                    </a:xfrm>
                    <a:custGeom>
                      <a:rect b="b" l="l" r="r" t="t"/>
                      <a:pathLst>
                        <a:path extrusionOk="0" h="1006" w="1464">
                          <a:moveTo>
                            <a:pt x="229" y="0"/>
                          </a:moveTo>
                          <a:cubicBezTo>
                            <a:pt x="123" y="76"/>
                            <a:pt x="92" y="122"/>
                            <a:pt x="1" y="198"/>
                          </a:cubicBezTo>
                          <a:lnTo>
                            <a:pt x="92" y="823"/>
                          </a:lnTo>
                          <a:lnTo>
                            <a:pt x="382" y="1006"/>
                          </a:lnTo>
                          <a:lnTo>
                            <a:pt x="1235" y="1006"/>
                          </a:lnTo>
                          <a:cubicBezTo>
                            <a:pt x="1326" y="930"/>
                            <a:pt x="1372" y="899"/>
                            <a:pt x="1463" y="823"/>
                          </a:cubicBezTo>
                          <a:lnTo>
                            <a:pt x="1372" y="198"/>
                          </a:lnTo>
                          <a:lnTo>
                            <a:pt x="108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1"/>
                    <p:cNvSpPr/>
                    <p:nvPr/>
                  </p:nvSpPr>
                  <p:spPr>
                    <a:xfrm>
                      <a:off x="2848847" y="367006"/>
                      <a:ext cx="44768" cy="30784"/>
                    </a:xfrm>
                    <a:custGeom>
                      <a:rect b="b" l="l" r="r" t="t"/>
                      <a:pathLst>
                        <a:path extrusionOk="0" h="1006" w="1463">
                          <a:moveTo>
                            <a:pt x="229" y="0"/>
                          </a:moveTo>
                          <a:cubicBezTo>
                            <a:pt x="137" y="76"/>
                            <a:pt x="92" y="122"/>
                            <a:pt x="0" y="198"/>
                          </a:cubicBezTo>
                          <a:lnTo>
                            <a:pt x="92" y="823"/>
                          </a:lnTo>
                          <a:lnTo>
                            <a:pt x="381" y="1006"/>
                          </a:lnTo>
                          <a:lnTo>
                            <a:pt x="1234" y="1006"/>
                          </a:lnTo>
                          <a:cubicBezTo>
                            <a:pt x="1341" y="930"/>
                            <a:pt x="1372" y="899"/>
                            <a:pt x="1463" y="823"/>
                          </a:cubicBezTo>
                          <a:lnTo>
                            <a:pt x="1356" y="198"/>
                          </a:lnTo>
                          <a:cubicBezTo>
                            <a:pt x="1234" y="122"/>
                            <a:pt x="1189" y="76"/>
                            <a:pt x="10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1"/>
                    <p:cNvSpPr/>
                    <p:nvPr/>
                  </p:nvSpPr>
                  <p:spPr>
                    <a:xfrm>
                      <a:off x="2342999" y="658838"/>
                      <a:ext cx="48501" cy="38740"/>
                    </a:xfrm>
                    <a:custGeom>
                      <a:rect b="b" l="l" r="r" t="t"/>
                      <a:pathLst>
                        <a:path extrusionOk="0" h="1266" w="1585">
                          <a:moveTo>
                            <a:pt x="351" y="1"/>
                          </a:moveTo>
                          <a:cubicBezTo>
                            <a:pt x="214" y="107"/>
                            <a:pt x="153" y="138"/>
                            <a:pt x="46" y="229"/>
                          </a:cubicBezTo>
                          <a:lnTo>
                            <a:pt x="0" y="1037"/>
                          </a:lnTo>
                          <a:cubicBezTo>
                            <a:pt x="92" y="1113"/>
                            <a:pt x="153" y="1174"/>
                            <a:pt x="275" y="1265"/>
                          </a:cubicBezTo>
                          <a:lnTo>
                            <a:pt x="1234" y="1265"/>
                          </a:lnTo>
                          <a:cubicBezTo>
                            <a:pt x="1372" y="1189"/>
                            <a:pt x="1433" y="1128"/>
                            <a:pt x="1539" y="1037"/>
                          </a:cubicBezTo>
                          <a:lnTo>
                            <a:pt x="1585" y="229"/>
                          </a:lnTo>
                          <a:cubicBezTo>
                            <a:pt x="1463" y="153"/>
                            <a:pt x="1417" y="107"/>
                            <a:pt x="13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1"/>
                    <p:cNvSpPr/>
                    <p:nvPr/>
                  </p:nvSpPr>
                  <p:spPr>
                    <a:xfrm>
                      <a:off x="2809679" y="398218"/>
                      <a:ext cx="45716" cy="31763"/>
                    </a:xfrm>
                    <a:custGeom>
                      <a:rect b="b" l="l" r="r" t="t"/>
                      <a:pathLst>
                        <a:path extrusionOk="0" h="1038" w="1494">
                          <a:moveTo>
                            <a:pt x="229" y="1"/>
                          </a:moveTo>
                          <a:cubicBezTo>
                            <a:pt x="138" y="92"/>
                            <a:pt x="107" y="123"/>
                            <a:pt x="1" y="199"/>
                          </a:cubicBezTo>
                          <a:lnTo>
                            <a:pt x="107" y="854"/>
                          </a:lnTo>
                          <a:lnTo>
                            <a:pt x="381" y="1037"/>
                          </a:lnTo>
                          <a:lnTo>
                            <a:pt x="1265" y="1037"/>
                          </a:lnTo>
                          <a:cubicBezTo>
                            <a:pt x="1357" y="961"/>
                            <a:pt x="1402" y="930"/>
                            <a:pt x="1494" y="854"/>
                          </a:cubicBezTo>
                          <a:lnTo>
                            <a:pt x="1402" y="199"/>
                          </a:lnTo>
                          <a:cubicBezTo>
                            <a:pt x="1280" y="123"/>
                            <a:pt x="1219" y="92"/>
                            <a:pt x="10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1"/>
                    <p:cNvSpPr/>
                    <p:nvPr/>
                  </p:nvSpPr>
                  <p:spPr>
                    <a:xfrm>
                      <a:off x="2853499" y="398218"/>
                      <a:ext cx="45716" cy="31763"/>
                    </a:xfrm>
                    <a:custGeom>
                      <a:rect b="b" l="l" r="r" t="t"/>
                      <a:pathLst>
                        <a:path extrusionOk="0" h="1038" w="1494">
                          <a:moveTo>
                            <a:pt x="229" y="1"/>
                          </a:moveTo>
                          <a:cubicBezTo>
                            <a:pt x="138" y="92"/>
                            <a:pt x="92" y="123"/>
                            <a:pt x="1" y="199"/>
                          </a:cubicBezTo>
                          <a:lnTo>
                            <a:pt x="92" y="854"/>
                          </a:lnTo>
                          <a:lnTo>
                            <a:pt x="382" y="1037"/>
                          </a:lnTo>
                          <a:lnTo>
                            <a:pt x="1265" y="1037"/>
                          </a:lnTo>
                          <a:cubicBezTo>
                            <a:pt x="1357" y="961"/>
                            <a:pt x="1387" y="930"/>
                            <a:pt x="1494" y="854"/>
                          </a:cubicBezTo>
                          <a:lnTo>
                            <a:pt x="1372" y="199"/>
                          </a:lnTo>
                          <a:lnTo>
                            <a:pt x="108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1"/>
                    <p:cNvSpPr/>
                    <p:nvPr/>
                  </p:nvSpPr>
                  <p:spPr>
                    <a:xfrm>
                      <a:off x="2340184" y="698465"/>
                      <a:ext cx="49450" cy="40606"/>
                    </a:xfrm>
                    <a:custGeom>
                      <a:rect b="b" l="l" r="r" t="t"/>
                      <a:pathLst>
                        <a:path extrusionOk="0" h="1327" w="1616">
                          <a:moveTo>
                            <a:pt x="336" y="1"/>
                          </a:moveTo>
                          <a:cubicBezTo>
                            <a:pt x="229" y="108"/>
                            <a:pt x="153" y="153"/>
                            <a:pt x="31" y="260"/>
                          </a:cubicBezTo>
                          <a:lnTo>
                            <a:pt x="1" y="1067"/>
                          </a:lnTo>
                          <a:cubicBezTo>
                            <a:pt x="108" y="1174"/>
                            <a:pt x="169" y="1220"/>
                            <a:pt x="290" y="1326"/>
                          </a:cubicBezTo>
                          <a:lnTo>
                            <a:pt x="1281" y="1326"/>
                          </a:lnTo>
                          <a:cubicBezTo>
                            <a:pt x="1387" y="1220"/>
                            <a:pt x="1464" y="1174"/>
                            <a:pt x="1585" y="1067"/>
                          </a:cubicBezTo>
                          <a:lnTo>
                            <a:pt x="1616" y="260"/>
                          </a:lnTo>
                          <a:cubicBezTo>
                            <a:pt x="1525" y="153"/>
                            <a:pt x="1448" y="108"/>
                            <a:pt x="13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1"/>
                    <p:cNvSpPr/>
                    <p:nvPr/>
                  </p:nvSpPr>
                  <p:spPr>
                    <a:xfrm>
                      <a:off x="2640431" y="443934"/>
                      <a:ext cx="44339" cy="32191"/>
                    </a:xfrm>
                    <a:custGeom>
                      <a:rect b="b" l="l" r="r" t="t"/>
                      <a:pathLst>
                        <a:path extrusionOk="0" h="1052" w="1449">
                          <a:moveTo>
                            <a:pt x="245" y="0"/>
                          </a:moveTo>
                          <a:cubicBezTo>
                            <a:pt x="153" y="76"/>
                            <a:pt x="92" y="122"/>
                            <a:pt x="1" y="198"/>
                          </a:cubicBezTo>
                          <a:lnTo>
                            <a:pt x="31" y="853"/>
                          </a:lnTo>
                          <a:cubicBezTo>
                            <a:pt x="123" y="929"/>
                            <a:pt x="184" y="975"/>
                            <a:pt x="306" y="1051"/>
                          </a:cubicBezTo>
                          <a:lnTo>
                            <a:pt x="1189" y="1051"/>
                          </a:lnTo>
                          <a:cubicBezTo>
                            <a:pt x="1296" y="975"/>
                            <a:pt x="1342" y="929"/>
                            <a:pt x="1448" y="853"/>
                          </a:cubicBezTo>
                          <a:lnTo>
                            <a:pt x="1387" y="198"/>
                          </a:lnTo>
                          <a:cubicBezTo>
                            <a:pt x="1296" y="122"/>
                            <a:pt x="1235" y="61"/>
                            <a:pt x="11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1"/>
                    <p:cNvSpPr/>
                    <p:nvPr/>
                  </p:nvSpPr>
                  <p:spPr>
                    <a:xfrm>
                      <a:off x="2683791" y="443934"/>
                      <a:ext cx="45716" cy="32191"/>
                    </a:xfrm>
                    <a:custGeom>
                      <a:rect b="b" l="l" r="r" t="t"/>
                      <a:pathLst>
                        <a:path extrusionOk="0" h="1052" w="1494">
                          <a:moveTo>
                            <a:pt x="260" y="0"/>
                          </a:moveTo>
                          <a:cubicBezTo>
                            <a:pt x="153" y="76"/>
                            <a:pt x="107" y="122"/>
                            <a:pt x="1" y="198"/>
                          </a:cubicBezTo>
                          <a:lnTo>
                            <a:pt x="62" y="853"/>
                          </a:lnTo>
                          <a:lnTo>
                            <a:pt x="351" y="1051"/>
                          </a:lnTo>
                          <a:lnTo>
                            <a:pt x="1250" y="1051"/>
                          </a:lnTo>
                          <a:cubicBezTo>
                            <a:pt x="1342" y="975"/>
                            <a:pt x="1403" y="929"/>
                            <a:pt x="1494" y="853"/>
                          </a:cubicBezTo>
                          <a:lnTo>
                            <a:pt x="1418" y="198"/>
                          </a:lnTo>
                          <a:cubicBezTo>
                            <a:pt x="1296" y="122"/>
                            <a:pt x="1250" y="61"/>
                            <a:pt x="11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1"/>
                    <p:cNvSpPr/>
                    <p:nvPr/>
                  </p:nvSpPr>
                  <p:spPr>
                    <a:xfrm>
                      <a:off x="2727610" y="443934"/>
                      <a:ext cx="46206" cy="32191"/>
                    </a:xfrm>
                    <a:custGeom>
                      <a:rect b="b" l="l" r="r" t="t"/>
                      <a:pathLst>
                        <a:path extrusionOk="0" h="1052" w="1510">
                          <a:moveTo>
                            <a:pt x="245" y="0"/>
                          </a:moveTo>
                          <a:cubicBezTo>
                            <a:pt x="153" y="76"/>
                            <a:pt x="92" y="122"/>
                            <a:pt x="1" y="198"/>
                          </a:cubicBezTo>
                          <a:lnTo>
                            <a:pt x="77" y="853"/>
                          </a:lnTo>
                          <a:lnTo>
                            <a:pt x="367" y="1051"/>
                          </a:lnTo>
                          <a:lnTo>
                            <a:pt x="1266" y="1051"/>
                          </a:lnTo>
                          <a:cubicBezTo>
                            <a:pt x="1357" y="975"/>
                            <a:pt x="1418" y="929"/>
                            <a:pt x="1509" y="853"/>
                          </a:cubicBezTo>
                          <a:lnTo>
                            <a:pt x="1433" y="198"/>
                          </a:lnTo>
                          <a:cubicBezTo>
                            <a:pt x="1311" y="122"/>
                            <a:pt x="1266" y="61"/>
                            <a:pt x="11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1"/>
                    <p:cNvSpPr/>
                    <p:nvPr/>
                  </p:nvSpPr>
                  <p:spPr>
                    <a:xfrm>
                      <a:off x="2772378" y="443934"/>
                      <a:ext cx="45716" cy="32191"/>
                    </a:xfrm>
                    <a:custGeom>
                      <a:rect b="b" l="l" r="r" t="t"/>
                      <a:pathLst>
                        <a:path extrusionOk="0" h="1052" w="1494">
                          <a:moveTo>
                            <a:pt x="229" y="0"/>
                          </a:moveTo>
                          <a:cubicBezTo>
                            <a:pt x="153" y="76"/>
                            <a:pt x="107" y="122"/>
                            <a:pt x="1" y="198"/>
                          </a:cubicBezTo>
                          <a:lnTo>
                            <a:pt x="77" y="853"/>
                          </a:lnTo>
                          <a:lnTo>
                            <a:pt x="366" y="1051"/>
                          </a:lnTo>
                          <a:lnTo>
                            <a:pt x="1265" y="1051"/>
                          </a:lnTo>
                          <a:cubicBezTo>
                            <a:pt x="1341" y="975"/>
                            <a:pt x="1402" y="929"/>
                            <a:pt x="1494" y="853"/>
                          </a:cubicBezTo>
                          <a:lnTo>
                            <a:pt x="1402" y="198"/>
                          </a:lnTo>
                          <a:cubicBezTo>
                            <a:pt x="1296" y="122"/>
                            <a:pt x="1220" y="61"/>
                            <a:pt x="11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1"/>
                    <p:cNvSpPr/>
                    <p:nvPr/>
                  </p:nvSpPr>
                  <p:spPr>
                    <a:xfrm>
                      <a:off x="2641838" y="476554"/>
                      <a:ext cx="45716" cy="33599"/>
                    </a:xfrm>
                    <a:custGeom>
                      <a:rect b="b" l="l" r="r" t="t"/>
                      <a:pathLst>
                        <a:path extrusionOk="0" h="1098" w="1494">
                          <a:moveTo>
                            <a:pt x="260" y="1"/>
                          </a:moveTo>
                          <a:cubicBezTo>
                            <a:pt x="153" y="92"/>
                            <a:pt x="107" y="138"/>
                            <a:pt x="1" y="214"/>
                          </a:cubicBezTo>
                          <a:lnTo>
                            <a:pt x="46" y="900"/>
                          </a:lnTo>
                          <a:cubicBezTo>
                            <a:pt x="153" y="976"/>
                            <a:pt x="214" y="1021"/>
                            <a:pt x="336" y="1098"/>
                          </a:cubicBezTo>
                          <a:lnTo>
                            <a:pt x="1250" y="1098"/>
                          </a:lnTo>
                          <a:cubicBezTo>
                            <a:pt x="1341" y="1037"/>
                            <a:pt x="1402" y="976"/>
                            <a:pt x="1494" y="900"/>
                          </a:cubicBezTo>
                          <a:lnTo>
                            <a:pt x="1433" y="214"/>
                          </a:lnTo>
                          <a:cubicBezTo>
                            <a:pt x="1326" y="138"/>
                            <a:pt x="1265" y="92"/>
                            <a:pt x="11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1"/>
                    <p:cNvSpPr/>
                    <p:nvPr/>
                  </p:nvSpPr>
                  <p:spPr>
                    <a:xfrm>
                      <a:off x="2687065" y="476554"/>
                      <a:ext cx="45716" cy="33599"/>
                    </a:xfrm>
                    <a:custGeom>
                      <a:rect b="b" l="l" r="r" t="t"/>
                      <a:pathLst>
                        <a:path extrusionOk="0" h="1098" w="1494">
                          <a:moveTo>
                            <a:pt x="244" y="1"/>
                          </a:moveTo>
                          <a:cubicBezTo>
                            <a:pt x="153" y="92"/>
                            <a:pt x="92" y="138"/>
                            <a:pt x="0" y="214"/>
                          </a:cubicBezTo>
                          <a:lnTo>
                            <a:pt x="46" y="900"/>
                          </a:lnTo>
                          <a:cubicBezTo>
                            <a:pt x="168" y="976"/>
                            <a:pt x="214" y="1021"/>
                            <a:pt x="336" y="1098"/>
                          </a:cubicBezTo>
                          <a:lnTo>
                            <a:pt x="1250" y="1098"/>
                          </a:lnTo>
                          <a:cubicBezTo>
                            <a:pt x="1341" y="1037"/>
                            <a:pt x="1402" y="976"/>
                            <a:pt x="1494" y="900"/>
                          </a:cubicBezTo>
                          <a:lnTo>
                            <a:pt x="1417" y="214"/>
                          </a:lnTo>
                          <a:cubicBezTo>
                            <a:pt x="1311" y="138"/>
                            <a:pt x="1250" y="92"/>
                            <a:pt x="11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1"/>
                    <p:cNvSpPr/>
                    <p:nvPr/>
                  </p:nvSpPr>
                  <p:spPr>
                    <a:xfrm>
                      <a:off x="2731343" y="476554"/>
                      <a:ext cx="46665" cy="33599"/>
                    </a:xfrm>
                    <a:custGeom>
                      <a:rect b="b" l="l" r="r" t="t"/>
                      <a:pathLst>
                        <a:path extrusionOk="0" h="1098" w="1525">
                          <a:moveTo>
                            <a:pt x="245" y="1"/>
                          </a:moveTo>
                          <a:cubicBezTo>
                            <a:pt x="153" y="92"/>
                            <a:pt x="92" y="138"/>
                            <a:pt x="1" y="214"/>
                          </a:cubicBezTo>
                          <a:lnTo>
                            <a:pt x="77" y="900"/>
                          </a:lnTo>
                          <a:cubicBezTo>
                            <a:pt x="184" y="976"/>
                            <a:pt x="245" y="1021"/>
                            <a:pt x="351" y="1098"/>
                          </a:cubicBezTo>
                          <a:lnTo>
                            <a:pt x="1265" y="1098"/>
                          </a:lnTo>
                          <a:cubicBezTo>
                            <a:pt x="1372" y="1037"/>
                            <a:pt x="1418" y="976"/>
                            <a:pt x="1524" y="900"/>
                          </a:cubicBezTo>
                          <a:lnTo>
                            <a:pt x="1448" y="214"/>
                          </a:lnTo>
                          <a:cubicBezTo>
                            <a:pt x="1326" y="138"/>
                            <a:pt x="1250" y="92"/>
                            <a:pt x="114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1"/>
                    <p:cNvSpPr/>
                    <p:nvPr/>
                  </p:nvSpPr>
                  <p:spPr>
                    <a:xfrm>
                      <a:off x="2776111" y="476554"/>
                      <a:ext cx="46665" cy="33599"/>
                    </a:xfrm>
                    <a:custGeom>
                      <a:rect b="b" l="l" r="r" t="t"/>
                      <a:pathLst>
                        <a:path extrusionOk="0" h="1098" w="1525">
                          <a:moveTo>
                            <a:pt x="244" y="1"/>
                          </a:moveTo>
                          <a:cubicBezTo>
                            <a:pt x="153" y="92"/>
                            <a:pt x="92" y="138"/>
                            <a:pt x="1" y="214"/>
                          </a:cubicBezTo>
                          <a:lnTo>
                            <a:pt x="77" y="900"/>
                          </a:lnTo>
                          <a:cubicBezTo>
                            <a:pt x="183" y="976"/>
                            <a:pt x="244" y="1021"/>
                            <a:pt x="351" y="1098"/>
                          </a:cubicBezTo>
                          <a:lnTo>
                            <a:pt x="1280" y="1098"/>
                          </a:lnTo>
                          <a:cubicBezTo>
                            <a:pt x="1372" y="1037"/>
                            <a:pt x="1433" y="976"/>
                            <a:pt x="1524" y="900"/>
                          </a:cubicBezTo>
                          <a:lnTo>
                            <a:pt x="1433" y="214"/>
                          </a:lnTo>
                          <a:cubicBezTo>
                            <a:pt x="1311" y="138"/>
                            <a:pt x="1250" y="92"/>
                            <a:pt x="11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1"/>
                    <p:cNvSpPr/>
                    <p:nvPr/>
                  </p:nvSpPr>
                  <p:spPr>
                    <a:xfrm>
                      <a:off x="2644164" y="511529"/>
                      <a:ext cx="46206" cy="34517"/>
                    </a:xfrm>
                    <a:custGeom>
                      <a:rect b="b" l="l" r="r" t="t"/>
                      <a:pathLst>
                        <a:path extrusionOk="0" h="1128" w="1510">
                          <a:moveTo>
                            <a:pt x="260" y="0"/>
                          </a:moveTo>
                          <a:cubicBezTo>
                            <a:pt x="153" y="76"/>
                            <a:pt x="107" y="137"/>
                            <a:pt x="1" y="214"/>
                          </a:cubicBezTo>
                          <a:lnTo>
                            <a:pt x="46" y="914"/>
                          </a:lnTo>
                          <a:cubicBezTo>
                            <a:pt x="153" y="991"/>
                            <a:pt x="214" y="1052"/>
                            <a:pt x="336" y="1128"/>
                          </a:cubicBezTo>
                          <a:lnTo>
                            <a:pt x="1265" y="1128"/>
                          </a:lnTo>
                          <a:cubicBezTo>
                            <a:pt x="1357" y="1052"/>
                            <a:pt x="1418" y="991"/>
                            <a:pt x="1509" y="914"/>
                          </a:cubicBezTo>
                          <a:lnTo>
                            <a:pt x="1448" y="214"/>
                          </a:lnTo>
                          <a:cubicBezTo>
                            <a:pt x="1342" y="122"/>
                            <a:pt x="1281" y="76"/>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1"/>
                    <p:cNvSpPr/>
                    <p:nvPr/>
                  </p:nvSpPr>
                  <p:spPr>
                    <a:xfrm>
                      <a:off x="2690339" y="511529"/>
                      <a:ext cx="46175" cy="34517"/>
                    </a:xfrm>
                    <a:custGeom>
                      <a:rect b="b" l="l" r="r" t="t"/>
                      <a:pathLst>
                        <a:path extrusionOk="0" h="1128" w="1509">
                          <a:moveTo>
                            <a:pt x="244" y="0"/>
                          </a:moveTo>
                          <a:cubicBezTo>
                            <a:pt x="152" y="76"/>
                            <a:pt x="92" y="137"/>
                            <a:pt x="0" y="214"/>
                          </a:cubicBezTo>
                          <a:lnTo>
                            <a:pt x="61" y="914"/>
                          </a:lnTo>
                          <a:cubicBezTo>
                            <a:pt x="168" y="991"/>
                            <a:pt x="229" y="1052"/>
                            <a:pt x="335" y="1128"/>
                          </a:cubicBezTo>
                          <a:lnTo>
                            <a:pt x="1249" y="1128"/>
                          </a:lnTo>
                          <a:cubicBezTo>
                            <a:pt x="1356" y="1052"/>
                            <a:pt x="1417" y="991"/>
                            <a:pt x="1508" y="914"/>
                          </a:cubicBezTo>
                          <a:lnTo>
                            <a:pt x="1432" y="214"/>
                          </a:lnTo>
                          <a:cubicBezTo>
                            <a:pt x="1310" y="122"/>
                            <a:pt x="1265" y="76"/>
                            <a:pt x="11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1"/>
                    <p:cNvSpPr/>
                    <p:nvPr/>
                  </p:nvSpPr>
                  <p:spPr>
                    <a:xfrm>
                      <a:off x="2735077" y="511529"/>
                      <a:ext cx="46665" cy="34517"/>
                    </a:xfrm>
                    <a:custGeom>
                      <a:rect b="b" l="l" r="r" t="t"/>
                      <a:pathLst>
                        <a:path extrusionOk="0" h="1128" w="1525">
                          <a:moveTo>
                            <a:pt x="260" y="0"/>
                          </a:moveTo>
                          <a:cubicBezTo>
                            <a:pt x="153" y="76"/>
                            <a:pt x="107" y="137"/>
                            <a:pt x="1" y="214"/>
                          </a:cubicBezTo>
                          <a:lnTo>
                            <a:pt x="77" y="914"/>
                          </a:lnTo>
                          <a:cubicBezTo>
                            <a:pt x="199" y="991"/>
                            <a:pt x="245" y="1052"/>
                            <a:pt x="366" y="1128"/>
                          </a:cubicBezTo>
                          <a:lnTo>
                            <a:pt x="1281" y="1128"/>
                          </a:lnTo>
                          <a:cubicBezTo>
                            <a:pt x="1372" y="1052"/>
                            <a:pt x="1433" y="991"/>
                            <a:pt x="1524" y="914"/>
                          </a:cubicBezTo>
                          <a:lnTo>
                            <a:pt x="1448" y="214"/>
                          </a:lnTo>
                          <a:cubicBezTo>
                            <a:pt x="1342" y="122"/>
                            <a:pt x="1265" y="76"/>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1"/>
                    <p:cNvSpPr/>
                    <p:nvPr/>
                  </p:nvSpPr>
                  <p:spPr>
                    <a:xfrm>
                      <a:off x="2780303" y="511529"/>
                      <a:ext cx="47124" cy="34517"/>
                    </a:xfrm>
                    <a:custGeom>
                      <a:rect b="b" l="l" r="r" t="t"/>
                      <a:pathLst>
                        <a:path extrusionOk="0" h="1128" w="1540">
                          <a:moveTo>
                            <a:pt x="244" y="0"/>
                          </a:moveTo>
                          <a:cubicBezTo>
                            <a:pt x="153" y="76"/>
                            <a:pt x="92" y="137"/>
                            <a:pt x="1" y="214"/>
                          </a:cubicBezTo>
                          <a:lnTo>
                            <a:pt x="62" y="914"/>
                          </a:lnTo>
                          <a:cubicBezTo>
                            <a:pt x="199" y="991"/>
                            <a:pt x="260" y="1052"/>
                            <a:pt x="382" y="1128"/>
                          </a:cubicBezTo>
                          <a:lnTo>
                            <a:pt x="1296" y="1128"/>
                          </a:lnTo>
                          <a:cubicBezTo>
                            <a:pt x="1387" y="1052"/>
                            <a:pt x="1448" y="991"/>
                            <a:pt x="1539" y="914"/>
                          </a:cubicBezTo>
                          <a:lnTo>
                            <a:pt x="1448" y="214"/>
                          </a:lnTo>
                          <a:cubicBezTo>
                            <a:pt x="1326" y="122"/>
                            <a:pt x="1265" y="76"/>
                            <a:pt x="11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1"/>
                    <p:cNvSpPr/>
                    <p:nvPr/>
                  </p:nvSpPr>
                  <p:spPr>
                    <a:xfrm>
                      <a:off x="2647438" y="546964"/>
                      <a:ext cx="45716" cy="34976"/>
                    </a:xfrm>
                    <a:custGeom>
                      <a:rect b="b" l="l" r="r" t="t"/>
                      <a:pathLst>
                        <a:path extrusionOk="0" h="1143" w="1494">
                          <a:moveTo>
                            <a:pt x="259" y="0"/>
                          </a:moveTo>
                          <a:cubicBezTo>
                            <a:pt x="153" y="76"/>
                            <a:pt x="92" y="137"/>
                            <a:pt x="0" y="214"/>
                          </a:cubicBezTo>
                          <a:lnTo>
                            <a:pt x="31" y="945"/>
                          </a:lnTo>
                          <a:cubicBezTo>
                            <a:pt x="153" y="1021"/>
                            <a:pt x="198" y="1067"/>
                            <a:pt x="320" y="1143"/>
                          </a:cubicBezTo>
                          <a:lnTo>
                            <a:pt x="1250" y="1143"/>
                          </a:lnTo>
                          <a:cubicBezTo>
                            <a:pt x="1341" y="1067"/>
                            <a:pt x="1402" y="1021"/>
                            <a:pt x="1494" y="945"/>
                          </a:cubicBezTo>
                          <a:lnTo>
                            <a:pt x="1448" y="214"/>
                          </a:lnTo>
                          <a:cubicBezTo>
                            <a:pt x="1326" y="122"/>
                            <a:pt x="1265" y="76"/>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1"/>
                    <p:cNvSpPr/>
                    <p:nvPr/>
                  </p:nvSpPr>
                  <p:spPr>
                    <a:xfrm>
                      <a:off x="2693124" y="546964"/>
                      <a:ext cx="46665" cy="34976"/>
                    </a:xfrm>
                    <a:custGeom>
                      <a:rect b="b" l="l" r="r" t="t"/>
                      <a:pathLst>
                        <a:path extrusionOk="0" h="1143" w="1525">
                          <a:moveTo>
                            <a:pt x="260" y="0"/>
                          </a:moveTo>
                          <a:cubicBezTo>
                            <a:pt x="153" y="76"/>
                            <a:pt x="107" y="137"/>
                            <a:pt x="1" y="214"/>
                          </a:cubicBezTo>
                          <a:lnTo>
                            <a:pt x="61" y="945"/>
                          </a:lnTo>
                          <a:cubicBezTo>
                            <a:pt x="183" y="1021"/>
                            <a:pt x="229" y="1067"/>
                            <a:pt x="351" y="1143"/>
                          </a:cubicBezTo>
                          <a:lnTo>
                            <a:pt x="1280" y="1143"/>
                          </a:lnTo>
                          <a:cubicBezTo>
                            <a:pt x="1372" y="1067"/>
                            <a:pt x="1433" y="1021"/>
                            <a:pt x="1524" y="945"/>
                          </a:cubicBezTo>
                          <a:lnTo>
                            <a:pt x="1448" y="214"/>
                          </a:lnTo>
                          <a:cubicBezTo>
                            <a:pt x="1341" y="122"/>
                            <a:pt x="1280" y="76"/>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1"/>
                    <p:cNvSpPr/>
                    <p:nvPr/>
                  </p:nvSpPr>
                  <p:spPr>
                    <a:xfrm>
                      <a:off x="2738810" y="546964"/>
                      <a:ext cx="47583" cy="34976"/>
                    </a:xfrm>
                    <a:custGeom>
                      <a:rect b="b" l="l" r="r" t="t"/>
                      <a:pathLst>
                        <a:path extrusionOk="0" h="1143" w="1555">
                          <a:moveTo>
                            <a:pt x="244" y="0"/>
                          </a:moveTo>
                          <a:cubicBezTo>
                            <a:pt x="153" y="76"/>
                            <a:pt x="92" y="137"/>
                            <a:pt x="1" y="214"/>
                          </a:cubicBezTo>
                          <a:lnTo>
                            <a:pt x="77" y="945"/>
                          </a:lnTo>
                          <a:cubicBezTo>
                            <a:pt x="183" y="1021"/>
                            <a:pt x="260" y="1067"/>
                            <a:pt x="382" y="1143"/>
                          </a:cubicBezTo>
                          <a:lnTo>
                            <a:pt x="1311" y="1143"/>
                          </a:lnTo>
                          <a:cubicBezTo>
                            <a:pt x="1402" y="1067"/>
                            <a:pt x="1463" y="1021"/>
                            <a:pt x="1555" y="945"/>
                          </a:cubicBezTo>
                          <a:lnTo>
                            <a:pt x="1463" y="214"/>
                          </a:lnTo>
                          <a:cubicBezTo>
                            <a:pt x="1357" y="122"/>
                            <a:pt x="1280" y="76"/>
                            <a:pt x="11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1"/>
                    <p:cNvSpPr/>
                    <p:nvPr/>
                  </p:nvSpPr>
                  <p:spPr>
                    <a:xfrm>
                      <a:off x="2784037" y="546964"/>
                      <a:ext cx="48532" cy="34976"/>
                    </a:xfrm>
                    <a:custGeom>
                      <a:rect b="b" l="l" r="r" t="t"/>
                      <a:pathLst>
                        <a:path extrusionOk="0" h="1143" w="1586">
                          <a:moveTo>
                            <a:pt x="260" y="0"/>
                          </a:moveTo>
                          <a:cubicBezTo>
                            <a:pt x="153" y="76"/>
                            <a:pt x="107" y="137"/>
                            <a:pt x="1" y="214"/>
                          </a:cubicBezTo>
                          <a:lnTo>
                            <a:pt x="107" y="945"/>
                          </a:lnTo>
                          <a:cubicBezTo>
                            <a:pt x="214" y="1021"/>
                            <a:pt x="290" y="1067"/>
                            <a:pt x="412" y="1143"/>
                          </a:cubicBezTo>
                          <a:lnTo>
                            <a:pt x="1341" y="1143"/>
                          </a:lnTo>
                          <a:cubicBezTo>
                            <a:pt x="1433" y="1067"/>
                            <a:pt x="1494" y="1021"/>
                            <a:pt x="1585" y="945"/>
                          </a:cubicBezTo>
                          <a:lnTo>
                            <a:pt x="1494" y="214"/>
                          </a:lnTo>
                          <a:cubicBezTo>
                            <a:pt x="1372" y="122"/>
                            <a:pt x="1296" y="76"/>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1"/>
                    <p:cNvSpPr/>
                    <p:nvPr/>
                  </p:nvSpPr>
                  <p:spPr>
                    <a:xfrm>
                      <a:off x="2648356" y="583317"/>
                      <a:ext cx="48073" cy="35924"/>
                    </a:xfrm>
                    <a:custGeom>
                      <a:rect b="b" l="l" r="r" t="t"/>
                      <a:pathLst>
                        <a:path extrusionOk="0" h="1174" w="1571">
                          <a:moveTo>
                            <a:pt x="275" y="1"/>
                          </a:moveTo>
                          <a:cubicBezTo>
                            <a:pt x="153" y="77"/>
                            <a:pt x="92" y="138"/>
                            <a:pt x="1" y="214"/>
                          </a:cubicBezTo>
                          <a:lnTo>
                            <a:pt x="62" y="945"/>
                          </a:lnTo>
                          <a:cubicBezTo>
                            <a:pt x="168" y="1052"/>
                            <a:pt x="229" y="1082"/>
                            <a:pt x="351" y="1174"/>
                          </a:cubicBezTo>
                          <a:lnTo>
                            <a:pt x="1296" y="1174"/>
                          </a:lnTo>
                          <a:cubicBezTo>
                            <a:pt x="1418" y="1082"/>
                            <a:pt x="1464" y="1052"/>
                            <a:pt x="1570" y="945"/>
                          </a:cubicBezTo>
                          <a:lnTo>
                            <a:pt x="1509" y="214"/>
                          </a:lnTo>
                          <a:cubicBezTo>
                            <a:pt x="1387" y="138"/>
                            <a:pt x="1342" y="77"/>
                            <a:pt x="12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1"/>
                    <p:cNvSpPr/>
                    <p:nvPr/>
                  </p:nvSpPr>
                  <p:spPr>
                    <a:xfrm>
                      <a:off x="2695450" y="583317"/>
                      <a:ext cx="48073" cy="35924"/>
                    </a:xfrm>
                    <a:custGeom>
                      <a:rect b="b" l="l" r="r" t="t"/>
                      <a:pathLst>
                        <a:path extrusionOk="0" h="1174" w="1571">
                          <a:moveTo>
                            <a:pt x="275" y="1"/>
                          </a:moveTo>
                          <a:cubicBezTo>
                            <a:pt x="153" y="77"/>
                            <a:pt x="92" y="138"/>
                            <a:pt x="1" y="214"/>
                          </a:cubicBezTo>
                          <a:lnTo>
                            <a:pt x="62" y="945"/>
                          </a:lnTo>
                          <a:cubicBezTo>
                            <a:pt x="168" y="1052"/>
                            <a:pt x="244" y="1082"/>
                            <a:pt x="366" y="1174"/>
                          </a:cubicBezTo>
                          <a:lnTo>
                            <a:pt x="1311" y="1174"/>
                          </a:lnTo>
                          <a:cubicBezTo>
                            <a:pt x="1418" y="1082"/>
                            <a:pt x="1463" y="1052"/>
                            <a:pt x="1570" y="945"/>
                          </a:cubicBezTo>
                          <a:lnTo>
                            <a:pt x="1494" y="214"/>
                          </a:lnTo>
                          <a:cubicBezTo>
                            <a:pt x="1372" y="138"/>
                            <a:pt x="1326" y="77"/>
                            <a:pt x="12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1"/>
                    <p:cNvSpPr/>
                    <p:nvPr/>
                  </p:nvSpPr>
                  <p:spPr>
                    <a:xfrm>
                      <a:off x="2742084" y="583317"/>
                      <a:ext cx="48501" cy="35924"/>
                    </a:xfrm>
                    <a:custGeom>
                      <a:rect b="b" l="l" r="r" t="t"/>
                      <a:pathLst>
                        <a:path extrusionOk="0" h="1174" w="1585">
                          <a:moveTo>
                            <a:pt x="259" y="1"/>
                          </a:moveTo>
                          <a:cubicBezTo>
                            <a:pt x="153" y="77"/>
                            <a:pt x="107" y="138"/>
                            <a:pt x="0" y="214"/>
                          </a:cubicBezTo>
                          <a:lnTo>
                            <a:pt x="76" y="945"/>
                          </a:lnTo>
                          <a:cubicBezTo>
                            <a:pt x="198" y="1052"/>
                            <a:pt x="275" y="1082"/>
                            <a:pt x="381" y="1174"/>
                          </a:cubicBezTo>
                          <a:lnTo>
                            <a:pt x="1341" y="1174"/>
                          </a:lnTo>
                          <a:cubicBezTo>
                            <a:pt x="1432" y="1082"/>
                            <a:pt x="1493" y="1052"/>
                            <a:pt x="1585" y="945"/>
                          </a:cubicBezTo>
                          <a:lnTo>
                            <a:pt x="1493" y="214"/>
                          </a:lnTo>
                          <a:cubicBezTo>
                            <a:pt x="1372" y="138"/>
                            <a:pt x="1326" y="77"/>
                            <a:pt x="11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1"/>
                    <p:cNvSpPr/>
                    <p:nvPr/>
                  </p:nvSpPr>
                  <p:spPr>
                    <a:xfrm>
                      <a:off x="2650223" y="620618"/>
                      <a:ext cx="48991" cy="37791"/>
                    </a:xfrm>
                    <a:custGeom>
                      <a:rect b="b" l="l" r="r" t="t"/>
                      <a:pathLst>
                        <a:path extrusionOk="0" h="1235" w="1601">
                          <a:moveTo>
                            <a:pt x="260" y="0"/>
                          </a:moveTo>
                          <a:cubicBezTo>
                            <a:pt x="153" y="92"/>
                            <a:pt x="92" y="138"/>
                            <a:pt x="1" y="229"/>
                          </a:cubicBezTo>
                          <a:lnTo>
                            <a:pt x="62" y="1006"/>
                          </a:lnTo>
                          <a:cubicBezTo>
                            <a:pt x="168" y="1097"/>
                            <a:pt x="245" y="1143"/>
                            <a:pt x="366" y="1235"/>
                          </a:cubicBezTo>
                          <a:lnTo>
                            <a:pt x="1326" y="1235"/>
                          </a:lnTo>
                          <a:cubicBezTo>
                            <a:pt x="1448" y="1143"/>
                            <a:pt x="1509" y="1097"/>
                            <a:pt x="1601" y="1006"/>
                          </a:cubicBezTo>
                          <a:lnTo>
                            <a:pt x="1540" y="229"/>
                          </a:lnTo>
                          <a:cubicBezTo>
                            <a:pt x="1433" y="138"/>
                            <a:pt x="1372" y="92"/>
                            <a:pt x="12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1"/>
                    <p:cNvSpPr/>
                    <p:nvPr/>
                  </p:nvSpPr>
                  <p:spPr>
                    <a:xfrm>
                      <a:off x="2653497" y="658838"/>
                      <a:ext cx="48991" cy="38740"/>
                    </a:xfrm>
                    <a:custGeom>
                      <a:rect b="b" l="l" r="r" t="t"/>
                      <a:pathLst>
                        <a:path extrusionOk="0" h="1266" w="1601">
                          <a:moveTo>
                            <a:pt x="275" y="1"/>
                          </a:moveTo>
                          <a:cubicBezTo>
                            <a:pt x="168" y="107"/>
                            <a:pt x="122" y="138"/>
                            <a:pt x="0" y="229"/>
                          </a:cubicBezTo>
                          <a:lnTo>
                            <a:pt x="61" y="1037"/>
                          </a:lnTo>
                          <a:cubicBezTo>
                            <a:pt x="183" y="1113"/>
                            <a:pt x="259" y="1174"/>
                            <a:pt x="366" y="1265"/>
                          </a:cubicBezTo>
                          <a:lnTo>
                            <a:pt x="1341" y="1265"/>
                          </a:lnTo>
                          <a:cubicBezTo>
                            <a:pt x="1433" y="1189"/>
                            <a:pt x="1509" y="1128"/>
                            <a:pt x="1600" y="1037"/>
                          </a:cubicBezTo>
                          <a:lnTo>
                            <a:pt x="1555" y="229"/>
                          </a:lnTo>
                          <a:cubicBezTo>
                            <a:pt x="1433" y="153"/>
                            <a:pt x="1356" y="107"/>
                            <a:pt x="1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7" name="Google Shape;1757;p41"/>
                    <p:cNvGrpSpPr/>
                    <p:nvPr/>
                  </p:nvGrpSpPr>
                  <p:grpSpPr>
                    <a:xfrm>
                      <a:off x="2077238" y="195890"/>
                      <a:ext cx="274635" cy="234090"/>
                      <a:chOff x="2077238" y="195890"/>
                      <a:chExt cx="274635" cy="234090"/>
                    </a:xfrm>
                  </p:grpSpPr>
                  <p:sp>
                    <p:nvSpPr>
                      <p:cNvPr id="1758" name="Google Shape;1758;p41"/>
                      <p:cNvSpPr/>
                      <p:nvPr/>
                    </p:nvSpPr>
                    <p:spPr>
                      <a:xfrm>
                        <a:off x="2112673" y="195890"/>
                        <a:ext cx="41524" cy="25673"/>
                      </a:xfrm>
                      <a:custGeom>
                        <a:rect b="b" l="l" r="r" t="t"/>
                        <a:pathLst>
                          <a:path extrusionOk="0" h="839" w="1357">
                            <a:moveTo>
                              <a:pt x="366" y="1"/>
                            </a:moveTo>
                            <a:cubicBezTo>
                              <a:pt x="260" y="46"/>
                              <a:pt x="199" y="92"/>
                              <a:pt x="107" y="153"/>
                            </a:cubicBezTo>
                            <a:lnTo>
                              <a:pt x="1" y="686"/>
                            </a:lnTo>
                            <a:cubicBezTo>
                              <a:pt x="77" y="732"/>
                              <a:pt x="138" y="778"/>
                              <a:pt x="214" y="839"/>
                            </a:cubicBezTo>
                            <a:lnTo>
                              <a:pt x="1022" y="839"/>
                            </a:lnTo>
                            <a:cubicBezTo>
                              <a:pt x="1128" y="778"/>
                              <a:pt x="1189" y="732"/>
                              <a:pt x="1281" y="686"/>
                            </a:cubicBezTo>
                            <a:lnTo>
                              <a:pt x="1357" y="153"/>
                            </a:lnTo>
                            <a:cubicBezTo>
                              <a:pt x="1281" y="92"/>
                              <a:pt x="1220" y="46"/>
                              <a:pt x="11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1"/>
                      <p:cNvSpPr/>
                      <p:nvPr/>
                    </p:nvSpPr>
                    <p:spPr>
                      <a:xfrm>
                        <a:off x="2152300" y="195890"/>
                        <a:ext cx="41524" cy="25673"/>
                      </a:xfrm>
                      <a:custGeom>
                        <a:rect b="b" l="l" r="r" t="t"/>
                        <a:pathLst>
                          <a:path extrusionOk="0" h="839" w="1357">
                            <a:moveTo>
                              <a:pt x="336" y="1"/>
                            </a:moveTo>
                            <a:cubicBezTo>
                              <a:pt x="229" y="46"/>
                              <a:pt x="168" y="92"/>
                              <a:pt x="77" y="153"/>
                            </a:cubicBezTo>
                            <a:lnTo>
                              <a:pt x="1" y="686"/>
                            </a:lnTo>
                            <a:cubicBezTo>
                              <a:pt x="77" y="732"/>
                              <a:pt x="138" y="778"/>
                              <a:pt x="214" y="839"/>
                            </a:cubicBezTo>
                            <a:lnTo>
                              <a:pt x="1022" y="839"/>
                            </a:lnTo>
                            <a:cubicBezTo>
                              <a:pt x="1128" y="778"/>
                              <a:pt x="1189" y="732"/>
                              <a:pt x="1281" y="686"/>
                            </a:cubicBezTo>
                            <a:lnTo>
                              <a:pt x="1357" y="153"/>
                            </a:lnTo>
                            <a:cubicBezTo>
                              <a:pt x="1265" y="92"/>
                              <a:pt x="1220" y="46"/>
                              <a:pt x="11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1"/>
                      <p:cNvSpPr/>
                      <p:nvPr/>
                    </p:nvSpPr>
                    <p:spPr>
                      <a:xfrm>
                        <a:off x="2193334" y="195890"/>
                        <a:ext cx="40117" cy="25673"/>
                      </a:xfrm>
                      <a:custGeom>
                        <a:rect b="b" l="l" r="r" t="t"/>
                        <a:pathLst>
                          <a:path extrusionOk="0" h="839" w="1311">
                            <a:moveTo>
                              <a:pt x="321" y="1"/>
                            </a:moveTo>
                            <a:cubicBezTo>
                              <a:pt x="229" y="46"/>
                              <a:pt x="168" y="92"/>
                              <a:pt x="77" y="153"/>
                            </a:cubicBezTo>
                            <a:lnTo>
                              <a:pt x="1" y="686"/>
                            </a:lnTo>
                            <a:cubicBezTo>
                              <a:pt x="77" y="732"/>
                              <a:pt x="138" y="778"/>
                              <a:pt x="214" y="839"/>
                            </a:cubicBezTo>
                            <a:lnTo>
                              <a:pt x="1006" y="839"/>
                            </a:lnTo>
                            <a:cubicBezTo>
                              <a:pt x="1098" y="778"/>
                              <a:pt x="1159" y="732"/>
                              <a:pt x="1250" y="686"/>
                            </a:cubicBezTo>
                            <a:lnTo>
                              <a:pt x="1311" y="153"/>
                            </a:lnTo>
                            <a:cubicBezTo>
                              <a:pt x="1219" y="92"/>
                              <a:pt x="1174" y="46"/>
                              <a:pt x="11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41"/>
                      <p:cNvSpPr/>
                      <p:nvPr/>
                    </p:nvSpPr>
                    <p:spPr>
                      <a:xfrm>
                        <a:off x="2232502" y="195890"/>
                        <a:ext cx="40117" cy="25673"/>
                      </a:xfrm>
                      <a:custGeom>
                        <a:rect b="b" l="l" r="r" t="t"/>
                        <a:pathLst>
                          <a:path extrusionOk="0" h="839" w="1311">
                            <a:moveTo>
                              <a:pt x="305" y="1"/>
                            </a:moveTo>
                            <a:cubicBezTo>
                              <a:pt x="198" y="46"/>
                              <a:pt x="153" y="92"/>
                              <a:pt x="46" y="153"/>
                            </a:cubicBezTo>
                            <a:lnTo>
                              <a:pt x="0" y="686"/>
                            </a:lnTo>
                            <a:cubicBezTo>
                              <a:pt x="77" y="732"/>
                              <a:pt x="122" y="778"/>
                              <a:pt x="198" y="839"/>
                            </a:cubicBezTo>
                            <a:lnTo>
                              <a:pt x="1006" y="839"/>
                            </a:lnTo>
                            <a:cubicBezTo>
                              <a:pt x="1097" y="778"/>
                              <a:pt x="1158" y="732"/>
                              <a:pt x="1250" y="686"/>
                            </a:cubicBezTo>
                            <a:lnTo>
                              <a:pt x="1311" y="153"/>
                            </a:lnTo>
                            <a:cubicBezTo>
                              <a:pt x="1235" y="92"/>
                              <a:pt x="1189" y="46"/>
                              <a:pt x="10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41"/>
                      <p:cNvSpPr/>
                      <p:nvPr/>
                    </p:nvSpPr>
                    <p:spPr>
                      <a:xfrm>
                        <a:off x="2272129" y="195890"/>
                        <a:ext cx="40117" cy="25673"/>
                      </a:xfrm>
                      <a:custGeom>
                        <a:rect b="b" l="l" r="r" t="t"/>
                        <a:pathLst>
                          <a:path extrusionOk="0" h="839" w="1311">
                            <a:moveTo>
                              <a:pt x="305" y="1"/>
                            </a:moveTo>
                            <a:cubicBezTo>
                              <a:pt x="199" y="46"/>
                              <a:pt x="153" y="92"/>
                              <a:pt x="46" y="153"/>
                            </a:cubicBezTo>
                            <a:lnTo>
                              <a:pt x="0" y="686"/>
                            </a:lnTo>
                            <a:cubicBezTo>
                              <a:pt x="92" y="732"/>
                              <a:pt x="122" y="778"/>
                              <a:pt x="229" y="839"/>
                            </a:cubicBezTo>
                            <a:lnTo>
                              <a:pt x="1021" y="839"/>
                            </a:lnTo>
                            <a:cubicBezTo>
                              <a:pt x="1113" y="778"/>
                              <a:pt x="1174" y="732"/>
                              <a:pt x="1265" y="686"/>
                            </a:cubicBezTo>
                            <a:lnTo>
                              <a:pt x="1311" y="153"/>
                            </a:lnTo>
                            <a:cubicBezTo>
                              <a:pt x="1235" y="92"/>
                              <a:pt x="1174" y="46"/>
                              <a:pt x="10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41"/>
                      <p:cNvSpPr/>
                      <p:nvPr/>
                    </p:nvSpPr>
                    <p:spPr>
                      <a:xfrm>
                        <a:off x="2311756" y="195890"/>
                        <a:ext cx="40117" cy="25673"/>
                      </a:xfrm>
                      <a:custGeom>
                        <a:rect b="b" l="l" r="r" t="t"/>
                        <a:pathLst>
                          <a:path extrusionOk="0" h="839" w="1311">
                            <a:moveTo>
                              <a:pt x="275" y="1"/>
                            </a:moveTo>
                            <a:cubicBezTo>
                              <a:pt x="183" y="46"/>
                              <a:pt x="122" y="92"/>
                              <a:pt x="31" y="153"/>
                            </a:cubicBezTo>
                            <a:lnTo>
                              <a:pt x="1" y="686"/>
                            </a:lnTo>
                            <a:cubicBezTo>
                              <a:pt x="92" y="732"/>
                              <a:pt x="122" y="778"/>
                              <a:pt x="229" y="839"/>
                            </a:cubicBezTo>
                            <a:lnTo>
                              <a:pt x="1021" y="839"/>
                            </a:lnTo>
                            <a:cubicBezTo>
                              <a:pt x="1113" y="778"/>
                              <a:pt x="1174" y="732"/>
                              <a:pt x="1265" y="686"/>
                            </a:cubicBezTo>
                            <a:lnTo>
                              <a:pt x="1311" y="153"/>
                            </a:lnTo>
                            <a:cubicBezTo>
                              <a:pt x="1235" y="92"/>
                              <a:pt x="1174" y="46"/>
                              <a:pt x="10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41"/>
                      <p:cNvSpPr/>
                      <p:nvPr/>
                    </p:nvSpPr>
                    <p:spPr>
                      <a:xfrm>
                        <a:off x="2108021" y="222482"/>
                        <a:ext cx="41983" cy="27050"/>
                      </a:xfrm>
                      <a:custGeom>
                        <a:rect b="b" l="l" r="r" t="t"/>
                        <a:pathLst>
                          <a:path extrusionOk="0" h="884" w="1372">
                            <a:moveTo>
                              <a:pt x="366" y="0"/>
                            </a:moveTo>
                            <a:cubicBezTo>
                              <a:pt x="259" y="61"/>
                              <a:pt x="198" y="91"/>
                              <a:pt x="107" y="152"/>
                            </a:cubicBezTo>
                            <a:lnTo>
                              <a:pt x="0" y="701"/>
                            </a:lnTo>
                            <a:cubicBezTo>
                              <a:pt x="77" y="777"/>
                              <a:pt x="138" y="823"/>
                              <a:pt x="214" y="884"/>
                            </a:cubicBezTo>
                            <a:lnTo>
                              <a:pt x="1036" y="884"/>
                            </a:lnTo>
                            <a:cubicBezTo>
                              <a:pt x="1143" y="808"/>
                              <a:pt x="1204" y="762"/>
                              <a:pt x="1295" y="701"/>
                            </a:cubicBezTo>
                            <a:lnTo>
                              <a:pt x="1372" y="152"/>
                            </a:lnTo>
                            <a:cubicBezTo>
                              <a:pt x="1295" y="91"/>
                              <a:pt x="1250" y="61"/>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1"/>
                      <p:cNvSpPr/>
                      <p:nvPr/>
                    </p:nvSpPr>
                    <p:spPr>
                      <a:xfrm>
                        <a:off x="2148566" y="222482"/>
                        <a:ext cx="42014" cy="27050"/>
                      </a:xfrm>
                      <a:custGeom>
                        <a:rect b="b" l="l" r="r" t="t"/>
                        <a:pathLst>
                          <a:path extrusionOk="0" h="884" w="1373">
                            <a:moveTo>
                              <a:pt x="336" y="0"/>
                            </a:moveTo>
                            <a:cubicBezTo>
                              <a:pt x="229" y="61"/>
                              <a:pt x="169" y="91"/>
                              <a:pt x="77" y="152"/>
                            </a:cubicBezTo>
                            <a:lnTo>
                              <a:pt x="1" y="701"/>
                            </a:lnTo>
                            <a:cubicBezTo>
                              <a:pt x="77" y="777"/>
                              <a:pt x="123" y="823"/>
                              <a:pt x="199" y="884"/>
                            </a:cubicBezTo>
                            <a:lnTo>
                              <a:pt x="1022" y="884"/>
                            </a:lnTo>
                            <a:cubicBezTo>
                              <a:pt x="1144" y="808"/>
                              <a:pt x="1189" y="762"/>
                              <a:pt x="1296" y="701"/>
                            </a:cubicBezTo>
                            <a:lnTo>
                              <a:pt x="1372" y="152"/>
                            </a:lnTo>
                            <a:cubicBezTo>
                              <a:pt x="1266" y="91"/>
                              <a:pt x="1235" y="61"/>
                              <a:pt x="11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41"/>
                      <p:cNvSpPr/>
                      <p:nvPr/>
                    </p:nvSpPr>
                    <p:spPr>
                      <a:xfrm>
                        <a:off x="2188683" y="222482"/>
                        <a:ext cx="41524" cy="27050"/>
                      </a:xfrm>
                      <a:custGeom>
                        <a:rect b="b" l="l" r="r" t="t"/>
                        <a:pathLst>
                          <a:path extrusionOk="0" h="884" w="1357">
                            <a:moveTo>
                              <a:pt x="335" y="0"/>
                            </a:moveTo>
                            <a:cubicBezTo>
                              <a:pt x="229" y="61"/>
                              <a:pt x="168" y="91"/>
                              <a:pt x="76" y="152"/>
                            </a:cubicBezTo>
                            <a:lnTo>
                              <a:pt x="0" y="701"/>
                            </a:lnTo>
                            <a:cubicBezTo>
                              <a:pt x="76" y="777"/>
                              <a:pt x="137" y="823"/>
                              <a:pt x="214" y="884"/>
                            </a:cubicBezTo>
                            <a:lnTo>
                              <a:pt x="1021" y="884"/>
                            </a:lnTo>
                            <a:cubicBezTo>
                              <a:pt x="1143" y="808"/>
                              <a:pt x="1204" y="762"/>
                              <a:pt x="1295" y="701"/>
                            </a:cubicBezTo>
                            <a:lnTo>
                              <a:pt x="1356" y="152"/>
                            </a:lnTo>
                            <a:cubicBezTo>
                              <a:pt x="1280" y="91"/>
                              <a:pt x="1219" y="61"/>
                              <a:pt x="11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41"/>
                      <p:cNvSpPr/>
                      <p:nvPr/>
                    </p:nvSpPr>
                    <p:spPr>
                      <a:xfrm>
                        <a:off x="2228769" y="222482"/>
                        <a:ext cx="41524" cy="27050"/>
                      </a:xfrm>
                      <a:custGeom>
                        <a:rect b="b" l="l" r="r" t="t"/>
                        <a:pathLst>
                          <a:path extrusionOk="0" h="884" w="1357">
                            <a:moveTo>
                              <a:pt x="305" y="0"/>
                            </a:moveTo>
                            <a:cubicBezTo>
                              <a:pt x="214" y="61"/>
                              <a:pt x="153" y="91"/>
                              <a:pt x="61" y="152"/>
                            </a:cubicBezTo>
                            <a:lnTo>
                              <a:pt x="1" y="701"/>
                            </a:lnTo>
                            <a:cubicBezTo>
                              <a:pt x="92" y="777"/>
                              <a:pt x="153" y="823"/>
                              <a:pt x="229" y="884"/>
                            </a:cubicBezTo>
                            <a:lnTo>
                              <a:pt x="1052" y="884"/>
                            </a:lnTo>
                            <a:cubicBezTo>
                              <a:pt x="1143" y="808"/>
                              <a:pt x="1204" y="762"/>
                              <a:pt x="1296" y="701"/>
                            </a:cubicBezTo>
                            <a:lnTo>
                              <a:pt x="1357" y="152"/>
                            </a:lnTo>
                            <a:cubicBezTo>
                              <a:pt x="1265" y="91"/>
                              <a:pt x="1219" y="61"/>
                              <a:pt x="11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41"/>
                      <p:cNvSpPr/>
                      <p:nvPr/>
                    </p:nvSpPr>
                    <p:spPr>
                      <a:xfrm>
                        <a:off x="2269804" y="222482"/>
                        <a:ext cx="40576" cy="27050"/>
                      </a:xfrm>
                      <a:custGeom>
                        <a:rect b="b" l="l" r="r" t="t"/>
                        <a:pathLst>
                          <a:path extrusionOk="0" h="884" w="1326">
                            <a:moveTo>
                              <a:pt x="305" y="0"/>
                            </a:moveTo>
                            <a:cubicBezTo>
                              <a:pt x="198" y="61"/>
                              <a:pt x="153" y="91"/>
                              <a:pt x="46" y="152"/>
                            </a:cubicBezTo>
                            <a:lnTo>
                              <a:pt x="0" y="701"/>
                            </a:lnTo>
                            <a:cubicBezTo>
                              <a:pt x="92" y="777"/>
                              <a:pt x="122" y="823"/>
                              <a:pt x="229" y="884"/>
                            </a:cubicBezTo>
                            <a:lnTo>
                              <a:pt x="1036" y="884"/>
                            </a:lnTo>
                            <a:cubicBezTo>
                              <a:pt x="1143" y="808"/>
                              <a:pt x="1189" y="762"/>
                              <a:pt x="1295" y="701"/>
                            </a:cubicBezTo>
                            <a:lnTo>
                              <a:pt x="1326" y="152"/>
                            </a:lnTo>
                            <a:cubicBezTo>
                              <a:pt x="1234" y="91"/>
                              <a:pt x="1173" y="61"/>
                              <a:pt x="10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41"/>
                      <p:cNvSpPr/>
                      <p:nvPr/>
                    </p:nvSpPr>
                    <p:spPr>
                      <a:xfrm>
                        <a:off x="2309431" y="222482"/>
                        <a:ext cx="40576" cy="27050"/>
                      </a:xfrm>
                      <a:custGeom>
                        <a:rect b="b" l="l" r="r" t="t"/>
                        <a:pathLst>
                          <a:path extrusionOk="0" h="884" w="1326">
                            <a:moveTo>
                              <a:pt x="275" y="0"/>
                            </a:moveTo>
                            <a:cubicBezTo>
                              <a:pt x="183" y="61"/>
                              <a:pt x="122" y="91"/>
                              <a:pt x="31" y="152"/>
                            </a:cubicBezTo>
                            <a:lnTo>
                              <a:pt x="0" y="701"/>
                            </a:lnTo>
                            <a:cubicBezTo>
                              <a:pt x="92" y="777"/>
                              <a:pt x="122" y="823"/>
                              <a:pt x="229" y="884"/>
                            </a:cubicBezTo>
                            <a:lnTo>
                              <a:pt x="1036" y="884"/>
                            </a:lnTo>
                            <a:cubicBezTo>
                              <a:pt x="1143" y="808"/>
                              <a:pt x="1189" y="762"/>
                              <a:pt x="1295" y="701"/>
                            </a:cubicBezTo>
                            <a:lnTo>
                              <a:pt x="1326" y="152"/>
                            </a:lnTo>
                            <a:cubicBezTo>
                              <a:pt x="1250" y="91"/>
                              <a:pt x="1189" y="61"/>
                              <a:pt x="10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41"/>
                      <p:cNvSpPr/>
                      <p:nvPr/>
                    </p:nvSpPr>
                    <p:spPr>
                      <a:xfrm>
                        <a:off x="2102881" y="249961"/>
                        <a:ext cx="42473" cy="28030"/>
                      </a:xfrm>
                      <a:custGeom>
                        <a:rect b="b" l="l" r="r" t="t"/>
                        <a:pathLst>
                          <a:path extrusionOk="0" h="916" w="1388">
                            <a:moveTo>
                              <a:pt x="366" y="1"/>
                            </a:moveTo>
                            <a:cubicBezTo>
                              <a:pt x="260" y="77"/>
                              <a:pt x="184" y="108"/>
                              <a:pt x="92" y="169"/>
                            </a:cubicBezTo>
                            <a:lnTo>
                              <a:pt x="1" y="748"/>
                            </a:lnTo>
                            <a:cubicBezTo>
                              <a:pt x="77" y="824"/>
                              <a:pt x="138" y="854"/>
                              <a:pt x="214" y="915"/>
                            </a:cubicBezTo>
                            <a:lnTo>
                              <a:pt x="1037" y="915"/>
                            </a:lnTo>
                            <a:cubicBezTo>
                              <a:pt x="1128" y="839"/>
                              <a:pt x="1204" y="793"/>
                              <a:pt x="1296" y="748"/>
                            </a:cubicBezTo>
                            <a:lnTo>
                              <a:pt x="1387" y="169"/>
                            </a:lnTo>
                            <a:cubicBezTo>
                              <a:pt x="1311" y="92"/>
                              <a:pt x="1281" y="62"/>
                              <a:pt x="11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41"/>
                      <p:cNvSpPr/>
                      <p:nvPr/>
                    </p:nvSpPr>
                    <p:spPr>
                      <a:xfrm>
                        <a:off x="2144374" y="249961"/>
                        <a:ext cx="42014" cy="28030"/>
                      </a:xfrm>
                      <a:custGeom>
                        <a:rect b="b" l="l" r="r" t="t"/>
                        <a:pathLst>
                          <a:path extrusionOk="0" h="916" w="1373">
                            <a:moveTo>
                              <a:pt x="366" y="1"/>
                            </a:moveTo>
                            <a:cubicBezTo>
                              <a:pt x="245" y="77"/>
                              <a:pt x="184" y="108"/>
                              <a:pt x="92" y="169"/>
                            </a:cubicBezTo>
                            <a:lnTo>
                              <a:pt x="1" y="748"/>
                            </a:lnTo>
                            <a:cubicBezTo>
                              <a:pt x="77" y="824"/>
                              <a:pt x="138" y="854"/>
                              <a:pt x="214" y="915"/>
                            </a:cubicBezTo>
                            <a:lnTo>
                              <a:pt x="1022" y="915"/>
                            </a:lnTo>
                            <a:cubicBezTo>
                              <a:pt x="1144" y="839"/>
                              <a:pt x="1204" y="793"/>
                              <a:pt x="1296" y="748"/>
                            </a:cubicBezTo>
                            <a:lnTo>
                              <a:pt x="1372" y="169"/>
                            </a:lnTo>
                            <a:cubicBezTo>
                              <a:pt x="1296" y="92"/>
                              <a:pt x="1235" y="62"/>
                              <a:pt x="11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41"/>
                      <p:cNvSpPr/>
                      <p:nvPr/>
                    </p:nvSpPr>
                    <p:spPr>
                      <a:xfrm>
                        <a:off x="2184950" y="249961"/>
                        <a:ext cx="41983" cy="28030"/>
                      </a:xfrm>
                      <a:custGeom>
                        <a:rect b="b" l="l" r="r" t="t"/>
                        <a:pathLst>
                          <a:path extrusionOk="0" h="916" w="1372">
                            <a:moveTo>
                              <a:pt x="351" y="1"/>
                            </a:moveTo>
                            <a:cubicBezTo>
                              <a:pt x="229" y="77"/>
                              <a:pt x="183" y="108"/>
                              <a:pt x="77" y="169"/>
                            </a:cubicBezTo>
                            <a:lnTo>
                              <a:pt x="0" y="748"/>
                            </a:lnTo>
                            <a:cubicBezTo>
                              <a:pt x="77" y="824"/>
                              <a:pt x="137" y="854"/>
                              <a:pt x="214" y="915"/>
                            </a:cubicBezTo>
                            <a:lnTo>
                              <a:pt x="1036" y="915"/>
                            </a:lnTo>
                            <a:cubicBezTo>
                              <a:pt x="1143" y="839"/>
                              <a:pt x="1204" y="793"/>
                              <a:pt x="1295" y="748"/>
                            </a:cubicBezTo>
                            <a:lnTo>
                              <a:pt x="1372" y="169"/>
                            </a:lnTo>
                            <a:cubicBezTo>
                              <a:pt x="1280" y="92"/>
                              <a:pt x="1250" y="62"/>
                              <a:pt x="11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41"/>
                      <p:cNvSpPr/>
                      <p:nvPr/>
                    </p:nvSpPr>
                    <p:spPr>
                      <a:xfrm>
                        <a:off x="2225495" y="249961"/>
                        <a:ext cx="42014" cy="28030"/>
                      </a:xfrm>
                      <a:custGeom>
                        <a:rect b="b" l="l" r="r" t="t"/>
                        <a:pathLst>
                          <a:path extrusionOk="0" h="916" w="1373">
                            <a:moveTo>
                              <a:pt x="321" y="1"/>
                            </a:moveTo>
                            <a:cubicBezTo>
                              <a:pt x="199" y="77"/>
                              <a:pt x="153" y="108"/>
                              <a:pt x="47" y="169"/>
                            </a:cubicBezTo>
                            <a:lnTo>
                              <a:pt x="1" y="748"/>
                            </a:lnTo>
                            <a:cubicBezTo>
                              <a:pt x="92" y="824"/>
                              <a:pt x="123" y="854"/>
                              <a:pt x="229" y="915"/>
                            </a:cubicBezTo>
                            <a:lnTo>
                              <a:pt x="1037" y="915"/>
                            </a:lnTo>
                            <a:cubicBezTo>
                              <a:pt x="1159" y="839"/>
                              <a:pt x="1220" y="793"/>
                              <a:pt x="1311" y="748"/>
                            </a:cubicBezTo>
                            <a:lnTo>
                              <a:pt x="1372" y="169"/>
                            </a:lnTo>
                            <a:cubicBezTo>
                              <a:pt x="1296" y="92"/>
                              <a:pt x="1235" y="62"/>
                              <a:pt x="114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1"/>
                      <p:cNvSpPr/>
                      <p:nvPr/>
                    </p:nvSpPr>
                    <p:spPr>
                      <a:xfrm>
                        <a:off x="2267478" y="249961"/>
                        <a:ext cx="40576" cy="28030"/>
                      </a:xfrm>
                      <a:custGeom>
                        <a:rect b="b" l="l" r="r" t="t"/>
                        <a:pathLst>
                          <a:path extrusionOk="0" h="916" w="1326">
                            <a:moveTo>
                              <a:pt x="305" y="1"/>
                            </a:moveTo>
                            <a:cubicBezTo>
                              <a:pt x="198" y="77"/>
                              <a:pt x="152" y="108"/>
                              <a:pt x="46" y="169"/>
                            </a:cubicBezTo>
                            <a:lnTo>
                              <a:pt x="0" y="748"/>
                            </a:lnTo>
                            <a:cubicBezTo>
                              <a:pt x="92" y="824"/>
                              <a:pt x="122" y="854"/>
                              <a:pt x="229" y="915"/>
                            </a:cubicBezTo>
                            <a:lnTo>
                              <a:pt x="1036" y="915"/>
                            </a:lnTo>
                            <a:cubicBezTo>
                              <a:pt x="1143" y="839"/>
                              <a:pt x="1189" y="793"/>
                              <a:pt x="1295" y="748"/>
                            </a:cubicBezTo>
                            <a:lnTo>
                              <a:pt x="1326" y="169"/>
                            </a:lnTo>
                            <a:cubicBezTo>
                              <a:pt x="1234" y="92"/>
                              <a:pt x="1173" y="62"/>
                              <a:pt x="1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1"/>
                      <p:cNvSpPr/>
                      <p:nvPr/>
                    </p:nvSpPr>
                    <p:spPr>
                      <a:xfrm>
                        <a:off x="2307564" y="249961"/>
                        <a:ext cx="40576" cy="28030"/>
                      </a:xfrm>
                      <a:custGeom>
                        <a:rect b="b" l="l" r="r" t="t"/>
                        <a:pathLst>
                          <a:path extrusionOk="0" h="916" w="1326">
                            <a:moveTo>
                              <a:pt x="290" y="1"/>
                            </a:moveTo>
                            <a:cubicBezTo>
                              <a:pt x="183" y="77"/>
                              <a:pt x="138" y="108"/>
                              <a:pt x="31" y="169"/>
                            </a:cubicBezTo>
                            <a:lnTo>
                              <a:pt x="0" y="748"/>
                            </a:lnTo>
                            <a:cubicBezTo>
                              <a:pt x="92" y="824"/>
                              <a:pt x="138" y="854"/>
                              <a:pt x="229" y="915"/>
                            </a:cubicBezTo>
                            <a:lnTo>
                              <a:pt x="1052" y="915"/>
                            </a:lnTo>
                            <a:cubicBezTo>
                              <a:pt x="1143" y="839"/>
                              <a:pt x="1204" y="793"/>
                              <a:pt x="1295" y="748"/>
                            </a:cubicBezTo>
                            <a:lnTo>
                              <a:pt x="1326" y="169"/>
                            </a:lnTo>
                            <a:cubicBezTo>
                              <a:pt x="1235" y="92"/>
                              <a:pt x="1204" y="62"/>
                              <a:pt x="10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1"/>
                      <p:cNvSpPr/>
                      <p:nvPr/>
                    </p:nvSpPr>
                    <p:spPr>
                      <a:xfrm>
                        <a:off x="2098229" y="277960"/>
                        <a:ext cx="43391" cy="27999"/>
                      </a:xfrm>
                      <a:custGeom>
                        <a:rect b="b" l="l" r="r" t="t"/>
                        <a:pathLst>
                          <a:path extrusionOk="0" h="915" w="1418">
                            <a:moveTo>
                              <a:pt x="366" y="0"/>
                            </a:moveTo>
                            <a:cubicBezTo>
                              <a:pt x="275" y="76"/>
                              <a:pt x="214" y="107"/>
                              <a:pt x="92" y="168"/>
                            </a:cubicBezTo>
                            <a:lnTo>
                              <a:pt x="0" y="747"/>
                            </a:lnTo>
                            <a:cubicBezTo>
                              <a:pt x="77" y="792"/>
                              <a:pt x="138" y="838"/>
                              <a:pt x="214" y="914"/>
                            </a:cubicBezTo>
                            <a:lnTo>
                              <a:pt x="1052" y="914"/>
                            </a:lnTo>
                            <a:cubicBezTo>
                              <a:pt x="1143" y="838"/>
                              <a:pt x="1204" y="823"/>
                              <a:pt x="1311" y="747"/>
                            </a:cubicBezTo>
                            <a:lnTo>
                              <a:pt x="1417" y="168"/>
                            </a:lnTo>
                            <a:cubicBezTo>
                              <a:pt x="1341" y="107"/>
                              <a:pt x="1280" y="76"/>
                              <a:pt x="11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1"/>
                      <p:cNvSpPr/>
                      <p:nvPr/>
                    </p:nvSpPr>
                    <p:spPr>
                      <a:xfrm>
                        <a:off x="2139723" y="277960"/>
                        <a:ext cx="42442" cy="27999"/>
                      </a:xfrm>
                      <a:custGeom>
                        <a:rect b="b" l="l" r="r" t="t"/>
                        <a:pathLst>
                          <a:path extrusionOk="0" h="915" w="1387">
                            <a:moveTo>
                              <a:pt x="366" y="0"/>
                            </a:moveTo>
                            <a:cubicBezTo>
                              <a:pt x="259" y="76"/>
                              <a:pt x="214" y="107"/>
                              <a:pt x="92" y="168"/>
                            </a:cubicBezTo>
                            <a:lnTo>
                              <a:pt x="0" y="747"/>
                            </a:lnTo>
                            <a:cubicBezTo>
                              <a:pt x="77" y="792"/>
                              <a:pt x="138" y="838"/>
                              <a:pt x="214" y="914"/>
                            </a:cubicBezTo>
                            <a:lnTo>
                              <a:pt x="1052" y="914"/>
                            </a:lnTo>
                            <a:cubicBezTo>
                              <a:pt x="1143" y="838"/>
                              <a:pt x="1204" y="823"/>
                              <a:pt x="1311" y="747"/>
                            </a:cubicBezTo>
                            <a:lnTo>
                              <a:pt x="1387" y="168"/>
                            </a:lnTo>
                            <a:cubicBezTo>
                              <a:pt x="1311" y="107"/>
                              <a:pt x="1250" y="76"/>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1"/>
                      <p:cNvSpPr/>
                      <p:nvPr/>
                    </p:nvSpPr>
                    <p:spPr>
                      <a:xfrm>
                        <a:off x="2181217" y="277960"/>
                        <a:ext cx="42442" cy="27999"/>
                      </a:xfrm>
                      <a:custGeom>
                        <a:rect b="b" l="l" r="r" t="t"/>
                        <a:pathLst>
                          <a:path extrusionOk="0" h="915" w="1387">
                            <a:moveTo>
                              <a:pt x="336" y="0"/>
                            </a:moveTo>
                            <a:cubicBezTo>
                              <a:pt x="229" y="76"/>
                              <a:pt x="168" y="107"/>
                              <a:pt x="77" y="168"/>
                            </a:cubicBezTo>
                            <a:lnTo>
                              <a:pt x="0" y="747"/>
                            </a:lnTo>
                            <a:cubicBezTo>
                              <a:pt x="92" y="792"/>
                              <a:pt x="122" y="838"/>
                              <a:pt x="229" y="914"/>
                            </a:cubicBezTo>
                            <a:lnTo>
                              <a:pt x="1037" y="914"/>
                            </a:lnTo>
                            <a:cubicBezTo>
                              <a:pt x="1158" y="838"/>
                              <a:pt x="1219" y="823"/>
                              <a:pt x="1311" y="747"/>
                            </a:cubicBezTo>
                            <a:lnTo>
                              <a:pt x="1387" y="168"/>
                            </a:lnTo>
                            <a:cubicBezTo>
                              <a:pt x="1296" y="107"/>
                              <a:pt x="1250" y="76"/>
                              <a:pt x="11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41"/>
                      <p:cNvSpPr/>
                      <p:nvPr/>
                    </p:nvSpPr>
                    <p:spPr>
                      <a:xfrm>
                        <a:off x="2221762" y="277960"/>
                        <a:ext cx="42473" cy="27999"/>
                      </a:xfrm>
                      <a:custGeom>
                        <a:rect b="b" l="l" r="r" t="t"/>
                        <a:pathLst>
                          <a:path extrusionOk="0" h="915" w="1388">
                            <a:moveTo>
                              <a:pt x="351" y="0"/>
                            </a:moveTo>
                            <a:cubicBezTo>
                              <a:pt x="230" y="76"/>
                              <a:pt x="169" y="107"/>
                              <a:pt x="77" y="168"/>
                            </a:cubicBezTo>
                            <a:lnTo>
                              <a:pt x="1" y="747"/>
                            </a:lnTo>
                            <a:cubicBezTo>
                              <a:pt x="92" y="792"/>
                              <a:pt x="138" y="838"/>
                              <a:pt x="230" y="914"/>
                            </a:cubicBezTo>
                            <a:lnTo>
                              <a:pt x="1068" y="914"/>
                            </a:lnTo>
                            <a:cubicBezTo>
                              <a:pt x="1189" y="838"/>
                              <a:pt x="1235" y="823"/>
                              <a:pt x="1342" y="747"/>
                            </a:cubicBezTo>
                            <a:lnTo>
                              <a:pt x="1387" y="168"/>
                            </a:lnTo>
                            <a:cubicBezTo>
                              <a:pt x="1311" y="107"/>
                              <a:pt x="1266" y="76"/>
                              <a:pt x="11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41"/>
                      <p:cNvSpPr/>
                      <p:nvPr/>
                    </p:nvSpPr>
                    <p:spPr>
                      <a:xfrm>
                        <a:off x="2263745" y="277960"/>
                        <a:ext cx="41983" cy="27999"/>
                      </a:xfrm>
                      <a:custGeom>
                        <a:rect b="b" l="l" r="r" t="t"/>
                        <a:pathLst>
                          <a:path extrusionOk="0" h="915" w="1372">
                            <a:moveTo>
                              <a:pt x="320" y="0"/>
                            </a:moveTo>
                            <a:cubicBezTo>
                              <a:pt x="214" y="76"/>
                              <a:pt x="153" y="107"/>
                              <a:pt x="61" y="168"/>
                            </a:cubicBezTo>
                            <a:lnTo>
                              <a:pt x="0" y="747"/>
                            </a:lnTo>
                            <a:cubicBezTo>
                              <a:pt x="92" y="792"/>
                              <a:pt x="137" y="838"/>
                              <a:pt x="229" y="914"/>
                            </a:cubicBezTo>
                            <a:lnTo>
                              <a:pt x="1067" y="914"/>
                            </a:lnTo>
                            <a:cubicBezTo>
                              <a:pt x="1189" y="838"/>
                              <a:pt x="1234" y="823"/>
                              <a:pt x="1341" y="747"/>
                            </a:cubicBezTo>
                            <a:lnTo>
                              <a:pt x="1371" y="168"/>
                            </a:lnTo>
                            <a:cubicBezTo>
                              <a:pt x="1280" y="107"/>
                              <a:pt x="1219" y="76"/>
                              <a:pt x="11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1"/>
                      <p:cNvSpPr/>
                      <p:nvPr/>
                    </p:nvSpPr>
                    <p:spPr>
                      <a:xfrm>
                        <a:off x="2305238" y="277960"/>
                        <a:ext cx="41524" cy="27999"/>
                      </a:xfrm>
                      <a:custGeom>
                        <a:rect b="b" l="l" r="r" t="t"/>
                        <a:pathLst>
                          <a:path extrusionOk="0" h="915" w="1357">
                            <a:moveTo>
                              <a:pt x="290" y="0"/>
                            </a:moveTo>
                            <a:cubicBezTo>
                              <a:pt x="183" y="76"/>
                              <a:pt x="137" y="107"/>
                              <a:pt x="31" y="168"/>
                            </a:cubicBezTo>
                            <a:lnTo>
                              <a:pt x="0" y="747"/>
                            </a:lnTo>
                            <a:cubicBezTo>
                              <a:pt x="92" y="792"/>
                              <a:pt x="137" y="838"/>
                              <a:pt x="229" y="914"/>
                            </a:cubicBezTo>
                            <a:lnTo>
                              <a:pt x="1067" y="914"/>
                            </a:lnTo>
                            <a:cubicBezTo>
                              <a:pt x="1158" y="838"/>
                              <a:pt x="1219" y="823"/>
                              <a:pt x="1311" y="747"/>
                            </a:cubicBezTo>
                            <a:lnTo>
                              <a:pt x="1356" y="168"/>
                            </a:lnTo>
                            <a:cubicBezTo>
                              <a:pt x="1250" y="107"/>
                              <a:pt x="1219" y="76"/>
                              <a:pt x="10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1"/>
                      <p:cNvSpPr/>
                      <p:nvPr/>
                    </p:nvSpPr>
                    <p:spPr>
                      <a:xfrm>
                        <a:off x="2093578" y="306846"/>
                        <a:ext cx="43391" cy="28948"/>
                      </a:xfrm>
                      <a:custGeom>
                        <a:rect b="b" l="l" r="r" t="t"/>
                        <a:pathLst>
                          <a:path extrusionOk="0" h="946" w="1418">
                            <a:moveTo>
                              <a:pt x="366" y="1"/>
                            </a:moveTo>
                            <a:cubicBezTo>
                              <a:pt x="274" y="62"/>
                              <a:pt x="213" y="107"/>
                              <a:pt x="92" y="184"/>
                            </a:cubicBezTo>
                            <a:lnTo>
                              <a:pt x="0" y="763"/>
                            </a:lnTo>
                            <a:cubicBezTo>
                              <a:pt x="76" y="823"/>
                              <a:pt x="137" y="869"/>
                              <a:pt x="213" y="945"/>
                            </a:cubicBezTo>
                            <a:lnTo>
                              <a:pt x="1051" y="945"/>
                            </a:lnTo>
                            <a:cubicBezTo>
                              <a:pt x="1143" y="884"/>
                              <a:pt x="1204" y="839"/>
                              <a:pt x="1310" y="763"/>
                            </a:cubicBezTo>
                            <a:lnTo>
                              <a:pt x="1417" y="184"/>
                            </a:lnTo>
                            <a:cubicBezTo>
                              <a:pt x="1341" y="123"/>
                              <a:pt x="1280" y="77"/>
                              <a:pt x="12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1"/>
                      <p:cNvSpPr/>
                      <p:nvPr/>
                    </p:nvSpPr>
                    <p:spPr>
                      <a:xfrm>
                        <a:off x="2135531" y="306846"/>
                        <a:ext cx="43391" cy="28948"/>
                      </a:xfrm>
                      <a:custGeom>
                        <a:rect b="b" l="l" r="r" t="t"/>
                        <a:pathLst>
                          <a:path extrusionOk="0" h="946" w="1418">
                            <a:moveTo>
                              <a:pt x="366" y="1"/>
                            </a:moveTo>
                            <a:cubicBezTo>
                              <a:pt x="275" y="62"/>
                              <a:pt x="214" y="107"/>
                              <a:pt x="92" y="184"/>
                            </a:cubicBezTo>
                            <a:lnTo>
                              <a:pt x="0" y="763"/>
                            </a:lnTo>
                            <a:cubicBezTo>
                              <a:pt x="92" y="823"/>
                              <a:pt x="137" y="869"/>
                              <a:pt x="229" y="945"/>
                            </a:cubicBezTo>
                            <a:lnTo>
                              <a:pt x="1067" y="945"/>
                            </a:lnTo>
                            <a:cubicBezTo>
                              <a:pt x="1158" y="884"/>
                              <a:pt x="1219" y="839"/>
                              <a:pt x="1341" y="763"/>
                            </a:cubicBezTo>
                            <a:lnTo>
                              <a:pt x="1417" y="184"/>
                            </a:lnTo>
                            <a:cubicBezTo>
                              <a:pt x="1311" y="123"/>
                              <a:pt x="1265" y="77"/>
                              <a:pt x="12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41"/>
                      <p:cNvSpPr/>
                      <p:nvPr/>
                    </p:nvSpPr>
                    <p:spPr>
                      <a:xfrm>
                        <a:off x="2177024" y="306846"/>
                        <a:ext cx="42932" cy="28948"/>
                      </a:xfrm>
                      <a:custGeom>
                        <a:rect b="b" l="l" r="r" t="t"/>
                        <a:pathLst>
                          <a:path extrusionOk="0" h="946" w="1403">
                            <a:moveTo>
                              <a:pt x="336" y="1"/>
                            </a:moveTo>
                            <a:cubicBezTo>
                              <a:pt x="244" y="62"/>
                              <a:pt x="183" y="107"/>
                              <a:pt x="77" y="184"/>
                            </a:cubicBezTo>
                            <a:lnTo>
                              <a:pt x="0" y="763"/>
                            </a:lnTo>
                            <a:cubicBezTo>
                              <a:pt x="92" y="823"/>
                              <a:pt x="137" y="869"/>
                              <a:pt x="229" y="945"/>
                            </a:cubicBezTo>
                            <a:lnTo>
                              <a:pt x="1067" y="945"/>
                            </a:lnTo>
                            <a:cubicBezTo>
                              <a:pt x="1158" y="884"/>
                              <a:pt x="1219" y="839"/>
                              <a:pt x="1326" y="763"/>
                            </a:cubicBezTo>
                            <a:lnTo>
                              <a:pt x="1402" y="184"/>
                            </a:lnTo>
                            <a:cubicBezTo>
                              <a:pt x="1311" y="123"/>
                              <a:pt x="1280" y="77"/>
                              <a:pt x="11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1"/>
                      <p:cNvSpPr/>
                      <p:nvPr/>
                    </p:nvSpPr>
                    <p:spPr>
                      <a:xfrm>
                        <a:off x="2218977" y="306846"/>
                        <a:ext cx="42473" cy="28948"/>
                      </a:xfrm>
                      <a:custGeom>
                        <a:rect b="b" l="l" r="r" t="t"/>
                        <a:pathLst>
                          <a:path extrusionOk="0" h="946" w="1388">
                            <a:moveTo>
                              <a:pt x="336" y="1"/>
                            </a:moveTo>
                            <a:cubicBezTo>
                              <a:pt x="229" y="62"/>
                              <a:pt x="168" y="107"/>
                              <a:pt x="77" y="184"/>
                            </a:cubicBezTo>
                            <a:lnTo>
                              <a:pt x="1" y="763"/>
                            </a:lnTo>
                            <a:cubicBezTo>
                              <a:pt x="92" y="823"/>
                              <a:pt x="138" y="869"/>
                              <a:pt x="229" y="945"/>
                            </a:cubicBezTo>
                            <a:lnTo>
                              <a:pt x="1067" y="945"/>
                            </a:lnTo>
                            <a:cubicBezTo>
                              <a:pt x="1174" y="884"/>
                              <a:pt x="1235" y="839"/>
                              <a:pt x="1326" y="763"/>
                            </a:cubicBezTo>
                            <a:lnTo>
                              <a:pt x="1387" y="184"/>
                            </a:lnTo>
                            <a:cubicBezTo>
                              <a:pt x="1311" y="123"/>
                              <a:pt x="1250" y="77"/>
                              <a:pt x="11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1"/>
                      <p:cNvSpPr/>
                      <p:nvPr/>
                    </p:nvSpPr>
                    <p:spPr>
                      <a:xfrm>
                        <a:off x="2260930" y="306846"/>
                        <a:ext cx="42473" cy="28948"/>
                      </a:xfrm>
                      <a:custGeom>
                        <a:rect b="b" l="l" r="r" t="t"/>
                        <a:pathLst>
                          <a:path extrusionOk="0" h="946" w="1388">
                            <a:moveTo>
                              <a:pt x="321" y="1"/>
                            </a:moveTo>
                            <a:cubicBezTo>
                              <a:pt x="214" y="62"/>
                              <a:pt x="153" y="107"/>
                              <a:pt x="62" y="184"/>
                            </a:cubicBezTo>
                            <a:lnTo>
                              <a:pt x="1" y="763"/>
                            </a:lnTo>
                            <a:cubicBezTo>
                              <a:pt x="92" y="823"/>
                              <a:pt x="138" y="869"/>
                              <a:pt x="229" y="945"/>
                            </a:cubicBezTo>
                            <a:lnTo>
                              <a:pt x="1067" y="945"/>
                            </a:lnTo>
                            <a:cubicBezTo>
                              <a:pt x="1174" y="884"/>
                              <a:pt x="1235" y="839"/>
                              <a:pt x="1326" y="763"/>
                            </a:cubicBezTo>
                            <a:lnTo>
                              <a:pt x="1387" y="184"/>
                            </a:lnTo>
                            <a:cubicBezTo>
                              <a:pt x="1296" y="123"/>
                              <a:pt x="1235" y="77"/>
                              <a:pt x="11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1"/>
                      <p:cNvSpPr/>
                      <p:nvPr/>
                    </p:nvSpPr>
                    <p:spPr>
                      <a:xfrm>
                        <a:off x="2302913" y="306846"/>
                        <a:ext cx="41983" cy="28948"/>
                      </a:xfrm>
                      <a:custGeom>
                        <a:rect b="b" l="l" r="r" t="t"/>
                        <a:pathLst>
                          <a:path extrusionOk="0" h="946" w="1372">
                            <a:moveTo>
                              <a:pt x="320" y="1"/>
                            </a:moveTo>
                            <a:cubicBezTo>
                              <a:pt x="213" y="62"/>
                              <a:pt x="152" y="107"/>
                              <a:pt x="61" y="184"/>
                            </a:cubicBezTo>
                            <a:lnTo>
                              <a:pt x="0" y="763"/>
                            </a:lnTo>
                            <a:cubicBezTo>
                              <a:pt x="91" y="823"/>
                              <a:pt x="137" y="869"/>
                              <a:pt x="229" y="945"/>
                            </a:cubicBezTo>
                            <a:lnTo>
                              <a:pt x="1067" y="945"/>
                            </a:lnTo>
                            <a:cubicBezTo>
                              <a:pt x="1173" y="884"/>
                              <a:pt x="1234" y="839"/>
                              <a:pt x="1326" y="763"/>
                            </a:cubicBezTo>
                            <a:lnTo>
                              <a:pt x="1371" y="184"/>
                            </a:lnTo>
                            <a:cubicBezTo>
                              <a:pt x="1280" y="123"/>
                              <a:pt x="1219" y="77"/>
                              <a:pt x="11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1"/>
                      <p:cNvSpPr/>
                      <p:nvPr/>
                    </p:nvSpPr>
                    <p:spPr>
                      <a:xfrm>
                        <a:off x="2087978" y="336681"/>
                        <a:ext cx="43850" cy="29866"/>
                      </a:xfrm>
                      <a:custGeom>
                        <a:rect b="b" l="l" r="r" t="t"/>
                        <a:pathLst>
                          <a:path extrusionOk="0" h="976" w="1433">
                            <a:moveTo>
                              <a:pt x="396" y="1"/>
                            </a:moveTo>
                            <a:cubicBezTo>
                              <a:pt x="275" y="62"/>
                              <a:pt x="229" y="92"/>
                              <a:pt x="107" y="168"/>
                            </a:cubicBezTo>
                            <a:lnTo>
                              <a:pt x="0" y="778"/>
                            </a:lnTo>
                            <a:cubicBezTo>
                              <a:pt x="92" y="854"/>
                              <a:pt x="122" y="900"/>
                              <a:pt x="229" y="976"/>
                            </a:cubicBezTo>
                            <a:lnTo>
                              <a:pt x="1052" y="976"/>
                            </a:lnTo>
                            <a:lnTo>
                              <a:pt x="1341" y="778"/>
                            </a:lnTo>
                            <a:lnTo>
                              <a:pt x="1432" y="168"/>
                            </a:lnTo>
                            <a:cubicBezTo>
                              <a:pt x="1372" y="123"/>
                              <a:pt x="1311" y="77"/>
                              <a:pt x="12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1"/>
                      <p:cNvSpPr/>
                      <p:nvPr/>
                    </p:nvSpPr>
                    <p:spPr>
                      <a:xfrm>
                        <a:off x="2130849" y="336681"/>
                        <a:ext cx="43880" cy="29866"/>
                      </a:xfrm>
                      <a:custGeom>
                        <a:rect b="b" l="l" r="r" t="t"/>
                        <a:pathLst>
                          <a:path extrusionOk="0" h="976" w="1434">
                            <a:moveTo>
                              <a:pt x="367" y="1"/>
                            </a:moveTo>
                            <a:cubicBezTo>
                              <a:pt x="275" y="62"/>
                              <a:pt x="214" y="92"/>
                              <a:pt x="92" y="168"/>
                            </a:cubicBezTo>
                            <a:lnTo>
                              <a:pt x="1" y="778"/>
                            </a:lnTo>
                            <a:cubicBezTo>
                              <a:pt x="92" y="854"/>
                              <a:pt x="138" y="900"/>
                              <a:pt x="230" y="976"/>
                            </a:cubicBezTo>
                            <a:lnTo>
                              <a:pt x="1083" y="976"/>
                            </a:lnTo>
                            <a:cubicBezTo>
                              <a:pt x="1189" y="900"/>
                              <a:pt x="1235" y="854"/>
                              <a:pt x="1357" y="778"/>
                            </a:cubicBezTo>
                            <a:lnTo>
                              <a:pt x="1433" y="168"/>
                            </a:lnTo>
                            <a:cubicBezTo>
                              <a:pt x="1342" y="123"/>
                              <a:pt x="1281" y="77"/>
                              <a:pt x="12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1"/>
                      <p:cNvSpPr/>
                      <p:nvPr/>
                    </p:nvSpPr>
                    <p:spPr>
                      <a:xfrm>
                        <a:off x="2172832" y="336681"/>
                        <a:ext cx="43850" cy="29866"/>
                      </a:xfrm>
                      <a:custGeom>
                        <a:rect b="b" l="l" r="r" t="t"/>
                        <a:pathLst>
                          <a:path extrusionOk="0" h="976" w="1433">
                            <a:moveTo>
                              <a:pt x="351" y="1"/>
                            </a:moveTo>
                            <a:cubicBezTo>
                              <a:pt x="244" y="62"/>
                              <a:pt x="198" y="92"/>
                              <a:pt x="76" y="168"/>
                            </a:cubicBezTo>
                            <a:lnTo>
                              <a:pt x="0" y="778"/>
                            </a:lnTo>
                            <a:cubicBezTo>
                              <a:pt x="92" y="854"/>
                              <a:pt x="137" y="900"/>
                              <a:pt x="229" y="976"/>
                            </a:cubicBezTo>
                            <a:lnTo>
                              <a:pt x="1082" y="976"/>
                            </a:lnTo>
                            <a:cubicBezTo>
                              <a:pt x="1189" y="900"/>
                              <a:pt x="1234" y="854"/>
                              <a:pt x="1356" y="778"/>
                            </a:cubicBezTo>
                            <a:lnTo>
                              <a:pt x="1432" y="168"/>
                            </a:lnTo>
                            <a:cubicBezTo>
                              <a:pt x="1341" y="123"/>
                              <a:pt x="1295" y="77"/>
                              <a:pt x="11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1"/>
                      <p:cNvSpPr/>
                      <p:nvPr/>
                    </p:nvSpPr>
                    <p:spPr>
                      <a:xfrm>
                        <a:off x="2215244" y="336681"/>
                        <a:ext cx="43391" cy="29866"/>
                      </a:xfrm>
                      <a:custGeom>
                        <a:rect b="b" l="l" r="r" t="t"/>
                        <a:pathLst>
                          <a:path extrusionOk="0" h="976" w="1418">
                            <a:moveTo>
                              <a:pt x="351" y="1"/>
                            </a:moveTo>
                            <a:cubicBezTo>
                              <a:pt x="260" y="62"/>
                              <a:pt x="199" y="92"/>
                              <a:pt x="77" y="168"/>
                            </a:cubicBezTo>
                            <a:lnTo>
                              <a:pt x="1" y="778"/>
                            </a:lnTo>
                            <a:cubicBezTo>
                              <a:pt x="107" y="854"/>
                              <a:pt x="138" y="900"/>
                              <a:pt x="229" y="976"/>
                            </a:cubicBezTo>
                            <a:lnTo>
                              <a:pt x="1098" y="976"/>
                            </a:lnTo>
                            <a:cubicBezTo>
                              <a:pt x="1189" y="900"/>
                              <a:pt x="1250" y="854"/>
                              <a:pt x="1357" y="778"/>
                            </a:cubicBezTo>
                            <a:lnTo>
                              <a:pt x="1418" y="168"/>
                            </a:lnTo>
                            <a:cubicBezTo>
                              <a:pt x="1326" y="123"/>
                              <a:pt x="1281" y="77"/>
                              <a:pt x="11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1"/>
                      <p:cNvSpPr/>
                      <p:nvPr/>
                    </p:nvSpPr>
                    <p:spPr>
                      <a:xfrm>
                        <a:off x="2257196" y="336681"/>
                        <a:ext cx="43391" cy="29866"/>
                      </a:xfrm>
                      <a:custGeom>
                        <a:rect b="b" l="l" r="r" t="t"/>
                        <a:pathLst>
                          <a:path extrusionOk="0" h="976" w="1418">
                            <a:moveTo>
                              <a:pt x="336" y="1"/>
                            </a:moveTo>
                            <a:cubicBezTo>
                              <a:pt x="229" y="62"/>
                              <a:pt x="153" y="92"/>
                              <a:pt x="62" y="168"/>
                            </a:cubicBezTo>
                            <a:lnTo>
                              <a:pt x="1" y="778"/>
                            </a:lnTo>
                            <a:cubicBezTo>
                              <a:pt x="108" y="854"/>
                              <a:pt x="138" y="900"/>
                              <a:pt x="229" y="976"/>
                            </a:cubicBezTo>
                            <a:lnTo>
                              <a:pt x="1098" y="976"/>
                            </a:lnTo>
                            <a:cubicBezTo>
                              <a:pt x="1189" y="900"/>
                              <a:pt x="1266" y="854"/>
                              <a:pt x="1357" y="778"/>
                            </a:cubicBezTo>
                            <a:lnTo>
                              <a:pt x="1418" y="168"/>
                            </a:lnTo>
                            <a:cubicBezTo>
                              <a:pt x="1342" y="123"/>
                              <a:pt x="1281" y="77"/>
                              <a:pt x="11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1"/>
                      <p:cNvSpPr/>
                      <p:nvPr/>
                    </p:nvSpPr>
                    <p:spPr>
                      <a:xfrm>
                        <a:off x="2300557" y="336681"/>
                        <a:ext cx="42473" cy="29866"/>
                      </a:xfrm>
                      <a:custGeom>
                        <a:rect b="b" l="l" r="r" t="t"/>
                        <a:pathLst>
                          <a:path extrusionOk="0" h="976" w="1388">
                            <a:moveTo>
                              <a:pt x="321" y="1"/>
                            </a:moveTo>
                            <a:cubicBezTo>
                              <a:pt x="214" y="62"/>
                              <a:pt x="153" y="92"/>
                              <a:pt x="62" y="168"/>
                            </a:cubicBezTo>
                            <a:lnTo>
                              <a:pt x="1" y="778"/>
                            </a:lnTo>
                            <a:cubicBezTo>
                              <a:pt x="77" y="854"/>
                              <a:pt x="138" y="900"/>
                              <a:pt x="229" y="976"/>
                            </a:cubicBezTo>
                            <a:lnTo>
                              <a:pt x="1083" y="976"/>
                            </a:lnTo>
                            <a:cubicBezTo>
                              <a:pt x="1205" y="900"/>
                              <a:pt x="1250" y="854"/>
                              <a:pt x="1357" y="778"/>
                            </a:cubicBezTo>
                            <a:lnTo>
                              <a:pt x="1387" y="168"/>
                            </a:lnTo>
                            <a:cubicBezTo>
                              <a:pt x="1296" y="123"/>
                              <a:pt x="1235" y="77"/>
                              <a:pt x="11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1"/>
                      <p:cNvSpPr/>
                      <p:nvPr/>
                    </p:nvSpPr>
                    <p:spPr>
                      <a:xfrm>
                        <a:off x="2082379" y="367006"/>
                        <a:ext cx="45257" cy="30784"/>
                      </a:xfrm>
                      <a:custGeom>
                        <a:rect b="b" l="l" r="r" t="t"/>
                        <a:pathLst>
                          <a:path extrusionOk="0" h="1006" w="1479">
                            <a:moveTo>
                              <a:pt x="412" y="0"/>
                            </a:moveTo>
                            <a:lnTo>
                              <a:pt x="122" y="198"/>
                            </a:lnTo>
                            <a:lnTo>
                              <a:pt x="0" y="823"/>
                            </a:lnTo>
                            <a:cubicBezTo>
                              <a:pt x="107" y="899"/>
                              <a:pt x="138" y="930"/>
                              <a:pt x="229" y="1006"/>
                            </a:cubicBezTo>
                            <a:lnTo>
                              <a:pt x="1097" y="1006"/>
                            </a:lnTo>
                            <a:lnTo>
                              <a:pt x="1372" y="823"/>
                            </a:lnTo>
                            <a:lnTo>
                              <a:pt x="1478" y="198"/>
                            </a:lnTo>
                            <a:cubicBezTo>
                              <a:pt x="1402" y="122"/>
                              <a:pt x="1341" y="76"/>
                              <a:pt x="12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1"/>
                      <p:cNvSpPr/>
                      <p:nvPr/>
                    </p:nvSpPr>
                    <p:spPr>
                      <a:xfrm>
                        <a:off x="2125280" y="367006"/>
                        <a:ext cx="44768" cy="30784"/>
                      </a:xfrm>
                      <a:custGeom>
                        <a:rect b="b" l="l" r="r" t="t"/>
                        <a:pathLst>
                          <a:path extrusionOk="0" h="1006" w="1463">
                            <a:moveTo>
                              <a:pt x="381" y="0"/>
                            </a:moveTo>
                            <a:lnTo>
                              <a:pt x="92" y="198"/>
                            </a:lnTo>
                            <a:lnTo>
                              <a:pt x="0" y="823"/>
                            </a:lnTo>
                            <a:cubicBezTo>
                              <a:pt x="92" y="899"/>
                              <a:pt x="122" y="930"/>
                              <a:pt x="213" y="1006"/>
                            </a:cubicBezTo>
                            <a:lnTo>
                              <a:pt x="1082" y="1006"/>
                            </a:lnTo>
                            <a:lnTo>
                              <a:pt x="1371" y="823"/>
                            </a:lnTo>
                            <a:lnTo>
                              <a:pt x="1463" y="198"/>
                            </a:lnTo>
                            <a:cubicBezTo>
                              <a:pt x="1387" y="122"/>
                              <a:pt x="1326" y="76"/>
                              <a:pt x="12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1"/>
                      <p:cNvSpPr/>
                      <p:nvPr/>
                    </p:nvSpPr>
                    <p:spPr>
                      <a:xfrm>
                        <a:off x="2168640" y="367006"/>
                        <a:ext cx="44309" cy="30784"/>
                      </a:xfrm>
                      <a:custGeom>
                        <a:rect b="b" l="l" r="r" t="t"/>
                        <a:pathLst>
                          <a:path extrusionOk="0" h="1006" w="1448">
                            <a:moveTo>
                              <a:pt x="366" y="0"/>
                            </a:moveTo>
                            <a:lnTo>
                              <a:pt x="76" y="198"/>
                            </a:lnTo>
                            <a:lnTo>
                              <a:pt x="0" y="823"/>
                            </a:lnTo>
                            <a:cubicBezTo>
                              <a:pt x="107" y="899"/>
                              <a:pt x="137" y="930"/>
                              <a:pt x="229" y="1006"/>
                            </a:cubicBezTo>
                            <a:lnTo>
                              <a:pt x="1097" y="1006"/>
                            </a:lnTo>
                            <a:lnTo>
                              <a:pt x="1371" y="823"/>
                            </a:lnTo>
                            <a:lnTo>
                              <a:pt x="1448" y="198"/>
                            </a:lnTo>
                            <a:cubicBezTo>
                              <a:pt x="1356" y="122"/>
                              <a:pt x="1295" y="76"/>
                              <a:pt x="12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1"/>
                      <p:cNvSpPr/>
                      <p:nvPr/>
                    </p:nvSpPr>
                    <p:spPr>
                      <a:xfrm>
                        <a:off x="2212459" y="367006"/>
                        <a:ext cx="43391" cy="30784"/>
                      </a:xfrm>
                      <a:custGeom>
                        <a:rect b="b" l="l" r="r" t="t"/>
                        <a:pathLst>
                          <a:path extrusionOk="0" h="1006" w="1418">
                            <a:moveTo>
                              <a:pt x="351" y="0"/>
                            </a:moveTo>
                            <a:cubicBezTo>
                              <a:pt x="244" y="76"/>
                              <a:pt x="198" y="122"/>
                              <a:pt x="76" y="198"/>
                            </a:cubicBezTo>
                            <a:lnTo>
                              <a:pt x="0" y="823"/>
                            </a:lnTo>
                            <a:cubicBezTo>
                              <a:pt x="92" y="899"/>
                              <a:pt x="137" y="930"/>
                              <a:pt x="229" y="1006"/>
                            </a:cubicBezTo>
                            <a:lnTo>
                              <a:pt x="1082" y="1006"/>
                            </a:lnTo>
                            <a:cubicBezTo>
                              <a:pt x="1189" y="930"/>
                              <a:pt x="1234" y="899"/>
                              <a:pt x="1356" y="823"/>
                            </a:cubicBezTo>
                            <a:lnTo>
                              <a:pt x="1417" y="198"/>
                            </a:lnTo>
                            <a:cubicBezTo>
                              <a:pt x="1311" y="122"/>
                              <a:pt x="1265" y="76"/>
                              <a:pt x="1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1"/>
                      <p:cNvSpPr/>
                      <p:nvPr/>
                    </p:nvSpPr>
                    <p:spPr>
                      <a:xfrm>
                        <a:off x="2254871" y="367006"/>
                        <a:ext cx="43391" cy="30784"/>
                      </a:xfrm>
                      <a:custGeom>
                        <a:rect b="b" l="l" r="r" t="t"/>
                        <a:pathLst>
                          <a:path extrusionOk="0" h="1006" w="1418">
                            <a:moveTo>
                              <a:pt x="336" y="0"/>
                            </a:moveTo>
                            <a:cubicBezTo>
                              <a:pt x="229" y="76"/>
                              <a:pt x="184" y="122"/>
                              <a:pt x="62" y="198"/>
                            </a:cubicBezTo>
                            <a:lnTo>
                              <a:pt x="1" y="823"/>
                            </a:lnTo>
                            <a:cubicBezTo>
                              <a:pt x="77" y="899"/>
                              <a:pt x="138" y="930"/>
                              <a:pt x="229" y="1006"/>
                            </a:cubicBezTo>
                            <a:lnTo>
                              <a:pt x="1098" y="1006"/>
                            </a:lnTo>
                            <a:cubicBezTo>
                              <a:pt x="1189" y="930"/>
                              <a:pt x="1235" y="899"/>
                              <a:pt x="1357" y="823"/>
                            </a:cubicBezTo>
                            <a:lnTo>
                              <a:pt x="1418" y="198"/>
                            </a:lnTo>
                            <a:cubicBezTo>
                              <a:pt x="1326" y="122"/>
                              <a:pt x="1281" y="76"/>
                              <a:pt x="11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1"/>
                      <p:cNvSpPr/>
                      <p:nvPr/>
                    </p:nvSpPr>
                    <p:spPr>
                      <a:xfrm>
                        <a:off x="2297772" y="367006"/>
                        <a:ext cx="42932" cy="30784"/>
                      </a:xfrm>
                      <a:custGeom>
                        <a:rect b="b" l="l" r="r" t="t"/>
                        <a:pathLst>
                          <a:path extrusionOk="0" h="1006" w="1403">
                            <a:moveTo>
                              <a:pt x="320" y="0"/>
                            </a:moveTo>
                            <a:cubicBezTo>
                              <a:pt x="229" y="76"/>
                              <a:pt x="153" y="122"/>
                              <a:pt x="46" y="198"/>
                            </a:cubicBezTo>
                            <a:lnTo>
                              <a:pt x="0" y="823"/>
                            </a:lnTo>
                            <a:cubicBezTo>
                              <a:pt x="92" y="899"/>
                              <a:pt x="153" y="930"/>
                              <a:pt x="244" y="1006"/>
                            </a:cubicBezTo>
                            <a:lnTo>
                              <a:pt x="1097" y="1006"/>
                            </a:lnTo>
                            <a:cubicBezTo>
                              <a:pt x="1189" y="930"/>
                              <a:pt x="1265" y="899"/>
                              <a:pt x="1372" y="823"/>
                            </a:cubicBezTo>
                            <a:lnTo>
                              <a:pt x="1402" y="198"/>
                            </a:lnTo>
                            <a:cubicBezTo>
                              <a:pt x="1311" y="122"/>
                              <a:pt x="1265" y="76"/>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1"/>
                      <p:cNvSpPr/>
                      <p:nvPr/>
                    </p:nvSpPr>
                    <p:spPr>
                      <a:xfrm>
                        <a:off x="2077238" y="398218"/>
                        <a:ext cx="45716" cy="31763"/>
                      </a:xfrm>
                      <a:custGeom>
                        <a:rect b="b" l="l" r="r" t="t"/>
                        <a:pathLst>
                          <a:path extrusionOk="0" h="1038" w="1494">
                            <a:moveTo>
                              <a:pt x="397" y="1"/>
                            </a:moveTo>
                            <a:lnTo>
                              <a:pt x="123" y="199"/>
                            </a:lnTo>
                            <a:lnTo>
                              <a:pt x="1" y="854"/>
                            </a:lnTo>
                            <a:cubicBezTo>
                              <a:pt x="92" y="930"/>
                              <a:pt x="138" y="961"/>
                              <a:pt x="229" y="1037"/>
                            </a:cubicBezTo>
                            <a:lnTo>
                              <a:pt x="1113" y="1037"/>
                            </a:lnTo>
                            <a:lnTo>
                              <a:pt x="1387" y="854"/>
                            </a:lnTo>
                            <a:lnTo>
                              <a:pt x="1494" y="199"/>
                            </a:lnTo>
                            <a:cubicBezTo>
                              <a:pt x="1387" y="123"/>
                              <a:pt x="1342" y="92"/>
                              <a:pt x="12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1"/>
                      <p:cNvSpPr/>
                      <p:nvPr/>
                    </p:nvSpPr>
                    <p:spPr>
                      <a:xfrm>
                        <a:off x="2120139" y="398218"/>
                        <a:ext cx="45716" cy="31763"/>
                      </a:xfrm>
                      <a:custGeom>
                        <a:rect b="b" l="l" r="r" t="t"/>
                        <a:pathLst>
                          <a:path extrusionOk="0" h="1038" w="1494">
                            <a:moveTo>
                              <a:pt x="381" y="1"/>
                            </a:moveTo>
                            <a:lnTo>
                              <a:pt x="107" y="199"/>
                            </a:lnTo>
                            <a:lnTo>
                              <a:pt x="1" y="854"/>
                            </a:lnTo>
                            <a:cubicBezTo>
                              <a:pt x="107" y="930"/>
                              <a:pt x="138" y="961"/>
                              <a:pt x="229" y="1037"/>
                            </a:cubicBezTo>
                            <a:lnTo>
                              <a:pt x="1113" y="1037"/>
                            </a:lnTo>
                            <a:lnTo>
                              <a:pt x="1402" y="854"/>
                            </a:lnTo>
                            <a:lnTo>
                              <a:pt x="1494" y="199"/>
                            </a:lnTo>
                            <a:cubicBezTo>
                              <a:pt x="1402" y="123"/>
                              <a:pt x="1357" y="92"/>
                              <a:pt x="1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1"/>
                      <p:cNvSpPr/>
                      <p:nvPr/>
                    </p:nvSpPr>
                    <p:spPr>
                      <a:xfrm>
                        <a:off x="2163958" y="398218"/>
                        <a:ext cx="45257" cy="31763"/>
                      </a:xfrm>
                      <a:custGeom>
                        <a:rect b="b" l="l" r="r" t="t"/>
                        <a:pathLst>
                          <a:path extrusionOk="0" h="1038" w="1479">
                            <a:moveTo>
                              <a:pt x="382" y="1"/>
                            </a:moveTo>
                            <a:lnTo>
                              <a:pt x="107" y="199"/>
                            </a:lnTo>
                            <a:lnTo>
                              <a:pt x="1" y="854"/>
                            </a:lnTo>
                            <a:cubicBezTo>
                              <a:pt x="107" y="930"/>
                              <a:pt x="138" y="961"/>
                              <a:pt x="229" y="1037"/>
                            </a:cubicBezTo>
                            <a:lnTo>
                              <a:pt x="1113" y="1037"/>
                            </a:lnTo>
                            <a:lnTo>
                              <a:pt x="1402" y="854"/>
                            </a:lnTo>
                            <a:lnTo>
                              <a:pt x="1479" y="199"/>
                            </a:lnTo>
                            <a:cubicBezTo>
                              <a:pt x="1372" y="123"/>
                              <a:pt x="1342" y="92"/>
                              <a:pt x="12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1"/>
                      <p:cNvSpPr/>
                      <p:nvPr/>
                    </p:nvSpPr>
                    <p:spPr>
                      <a:xfrm>
                        <a:off x="2208267" y="398218"/>
                        <a:ext cx="44309" cy="31763"/>
                      </a:xfrm>
                      <a:custGeom>
                        <a:rect b="b" l="l" r="r" t="t"/>
                        <a:pathLst>
                          <a:path extrusionOk="0" h="1038" w="1448">
                            <a:moveTo>
                              <a:pt x="366" y="1"/>
                            </a:moveTo>
                            <a:lnTo>
                              <a:pt x="76" y="199"/>
                            </a:lnTo>
                            <a:lnTo>
                              <a:pt x="0" y="854"/>
                            </a:lnTo>
                            <a:cubicBezTo>
                              <a:pt x="76" y="930"/>
                              <a:pt x="137" y="961"/>
                              <a:pt x="229" y="1037"/>
                            </a:cubicBezTo>
                            <a:lnTo>
                              <a:pt x="1112" y="1037"/>
                            </a:lnTo>
                            <a:lnTo>
                              <a:pt x="1402" y="854"/>
                            </a:lnTo>
                            <a:lnTo>
                              <a:pt x="1448" y="199"/>
                            </a:lnTo>
                            <a:cubicBezTo>
                              <a:pt x="1356" y="123"/>
                              <a:pt x="1295" y="92"/>
                              <a:pt x="121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1"/>
                      <p:cNvSpPr/>
                      <p:nvPr/>
                    </p:nvSpPr>
                    <p:spPr>
                      <a:xfrm>
                        <a:off x="2251627" y="398218"/>
                        <a:ext cx="44309" cy="31763"/>
                      </a:xfrm>
                      <a:custGeom>
                        <a:rect b="b" l="l" r="r" t="t"/>
                        <a:pathLst>
                          <a:path extrusionOk="0" h="1038" w="1448">
                            <a:moveTo>
                              <a:pt x="320" y="1"/>
                            </a:moveTo>
                            <a:cubicBezTo>
                              <a:pt x="229" y="92"/>
                              <a:pt x="168" y="123"/>
                              <a:pt x="61" y="199"/>
                            </a:cubicBezTo>
                            <a:lnTo>
                              <a:pt x="0" y="854"/>
                            </a:lnTo>
                            <a:cubicBezTo>
                              <a:pt x="92" y="930"/>
                              <a:pt x="152" y="961"/>
                              <a:pt x="244" y="1037"/>
                            </a:cubicBezTo>
                            <a:lnTo>
                              <a:pt x="1128" y="1037"/>
                            </a:lnTo>
                            <a:cubicBezTo>
                              <a:pt x="1219" y="961"/>
                              <a:pt x="1280" y="930"/>
                              <a:pt x="1387" y="854"/>
                            </a:cubicBezTo>
                            <a:lnTo>
                              <a:pt x="1448" y="199"/>
                            </a:lnTo>
                            <a:cubicBezTo>
                              <a:pt x="1356" y="123"/>
                              <a:pt x="1295" y="92"/>
                              <a:pt x="11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1"/>
                      <p:cNvSpPr/>
                      <p:nvPr/>
                    </p:nvSpPr>
                    <p:spPr>
                      <a:xfrm>
                        <a:off x="2295446" y="398218"/>
                        <a:ext cx="43391" cy="31763"/>
                      </a:xfrm>
                      <a:custGeom>
                        <a:rect b="b" l="l" r="r" t="t"/>
                        <a:pathLst>
                          <a:path extrusionOk="0" h="1038" w="1418">
                            <a:moveTo>
                              <a:pt x="320" y="1"/>
                            </a:moveTo>
                            <a:cubicBezTo>
                              <a:pt x="229" y="92"/>
                              <a:pt x="168" y="123"/>
                              <a:pt x="46" y="199"/>
                            </a:cubicBezTo>
                            <a:lnTo>
                              <a:pt x="0" y="854"/>
                            </a:lnTo>
                            <a:cubicBezTo>
                              <a:pt x="92" y="930"/>
                              <a:pt x="153" y="961"/>
                              <a:pt x="244" y="1037"/>
                            </a:cubicBezTo>
                            <a:lnTo>
                              <a:pt x="1112" y="1037"/>
                            </a:lnTo>
                            <a:cubicBezTo>
                              <a:pt x="1219" y="961"/>
                              <a:pt x="1265" y="930"/>
                              <a:pt x="1387" y="854"/>
                            </a:cubicBezTo>
                            <a:lnTo>
                              <a:pt x="1417" y="199"/>
                            </a:lnTo>
                            <a:cubicBezTo>
                              <a:pt x="1326" y="123"/>
                              <a:pt x="1265" y="92"/>
                              <a:pt x="11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6" name="Google Shape;1806;p41"/>
                    <p:cNvSpPr/>
                    <p:nvPr/>
                  </p:nvSpPr>
                  <p:spPr>
                    <a:xfrm>
                      <a:off x="2368642" y="195890"/>
                      <a:ext cx="39658" cy="25673"/>
                    </a:xfrm>
                    <a:custGeom>
                      <a:rect b="b" l="l" r="r" t="t"/>
                      <a:pathLst>
                        <a:path extrusionOk="0" h="839" w="1296">
                          <a:moveTo>
                            <a:pt x="290" y="1"/>
                          </a:moveTo>
                          <a:cubicBezTo>
                            <a:pt x="198" y="46"/>
                            <a:pt x="137" y="92"/>
                            <a:pt x="46" y="153"/>
                          </a:cubicBezTo>
                          <a:lnTo>
                            <a:pt x="0" y="686"/>
                          </a:lnTo>
                          <a:cubicBezTo>
                            <a:pt x="92" y="732"/>
                            <a:pt x="137" y="778"/>
                            <a:pt x="229" y="839"/>
                          </a:cubicBezTo>
                          <a:lnTo>
                            <a:pt x="1036" y="839"/>
                          </a:lnTo>
                          <a:cubicBezTo>
                            <a:pt x="1128" y="778"/>
                            <a:pt x="1189" y="732"/>
                            <a:pt x="1280" y="686"/>
                          </a:cubicBezTo>
                          <a:lnTo>
                            <a:pt x="1295" y="153"/>
                          </a:lnTo>
                          <a:cubicBezTo>
                            <a:pt x="1219" y="92"/>
                            <a:pt x="1158" y="46"/>
                            <a:pt x="10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1"/>
                    <p:cNvSpPr/>
                    <p:nvPr/>
                  </p:nvSpPr>
                  <p:spPr>
                    <a:xfrm>
                      <a:off x="2408269" y="195890"/>
                      <a:ext cx="39658" cy="25673"/>
                    </a:xfrm>
                    <a:custGeom>
                      <a:rect b="b" l="l" r="r" t="t"/>
                      <a:pathLst>
                        <a:path extrusionOk="0" h="839" w="1296">
                          <a:moveTo>
                            <a:pt x="275" y="1"/>
                          </a:moveTo>
                          <a:cubicBezTo>
                            <a:pt x="168" y="46"/>
                            <a:pt x="122" y="92"/>
                            <a:pt x="16" y="153"/>
                          </a:cubicBezTo>
                          <a:lnTo>
                            <a:pt x="0" y="686"/>
                          </a:lnTo>
                          <a:cubicBezTo>
                            <a:pt x="92" y="732"/>
                            <a:pt x="137" y="778"/>
                            <a:pt x="229" y="839"/>
                          </a:cubicBezTo>
                          <a:lnTo>
                            <a:pt x="1036" y="839"/>
                          </a:lnTo>
                          <a:cubicBezTo>
                            <a:pt x="1128" y="778"/>
                            <a:pt x="1189" y="732"/>
                            <a:pt x="1280" y="686"/>
                          </a:cubicBezTo>
                          <a:lnTo>
                            <a:pt x="1295" y="153"/>
                          </a:lnTo>
                          <a:cubicBezTo>
                            <a:pt x="1204" y="92"/>
                            <a:pt x="1158" y="46"/>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41"/>
                    <p:cNvSpPr/>
                    <p:nvPr/>
                  </p:nvSpPr>
                  <p:spPr>
                    <a:xfrm>
                      <a:off x="2449303" y="195890"/>
                      <a:ext cx="38250" cy="25673"/>
                    </a:xfrm>
                    <a:custGeom>
                      <a:rect b="b" l="l" r="r" t="t"/>
                      <a:pathLst>
                        <a:path extrusionOk="0" h="839" w="1250">
                          <a:moveTo>
                            <a:pt x="244" y="1"/>
                          </a:moveTo>
                          <a:cubicBezTo>
                            <a:pt x="168" y="46"/>
                            <a:pt x="107" y="92"/>
                            <a:pt x="15" y="153"/>
                          </a:cubicBezTo>
                          <a:lnTo>
                            <a:pt x="0" y="686"/>
                          </a:lnTo>
                          <a:cubicBezTo>
                            <a:pt x="92" y="732"/>
                            <a:pt x="122" y="778"/>
                            <a:pt x="229" y="839"/>
                          </a:cubicBezTo>
                          <a:lnTo>
                            <a:pt x="1021" y="839"/>
                          </a:lnTo>
                          <a:cubicBezTo>
                            <a:pt x="1097" y="778"/>
                            <a:pt x="1158" y="732"/>
                            <a:pt x="1249" y="686"/>
                          </a:cubicBezTo>
                          <a:lnTo>
                            <a:pt x="1249" y="153"/>
                          </a:lnTo>
                          <a:cubicBezTo>
                            <a:pt x="1158" y="92"/>
                            <a:pt x="1097" y="46"/>
                            <a:pt x="10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41"/>
                    <p:cNvSpPr/>
                    <p:nvPr/>
                  </p:nvSpPr>
                  <p:spPr>
                    <a:xfrm>
                      <a:off x="2489389" y="195890"/>
                      <a:ext cx="38250" cy="25673"/>
                    </a:xfrm>
                    <a:custGeom>
                      <a:rect b="b" l="l" r="r" t="t"/>
                      <a:pathLst>
                        <a:path extrusionOk="0" h="839" w="1250">
                          <a:moveTo>
                            <a:pt x="229" y="1"/>
                          </a:moveTo>
                          <a:cubicBezTo>
                            <a:pt x="138" y="46"/>
                            <a:pt x="92" y="92"/>
                            <a:pt x="0" y="153"/>
                          </a:cubicBezTo>
                          <a:lnTo>
                            <a:pt x="0" y="686"/>
                          </a:lnTo>
                          <a:cubicBezTo>
                            <a:pt x="77" y="732"/>
                            <a:pt x="138" y="778"/>
                            <a:pt x="229" y="839"/>
                          </a:cubicBezTo>
                          <a:lnTo>
                            <a:pt x="1021" y="839"/>
                          </a:lnTo>
                          <a:cubicBezTo>
                            <a:pt x="1128" y="778"/>
                            <a:pt x="1158" y="732"/>
                            <a:pt x="1250" y="686"/>
                          </a:cubicBezTo>
                          <a:lnTo>
                            <a:pt x="1235" y="153"/>
                          </a:lnTo>
                          <a:cubicBezTo>
                            <a:pt x="1143" y="92"/>
                            <a:pt x="1082" y="46"/>
                            <a:pt x="10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1"/>
                    <p:cNvSpPr/>
                    <p:nvPr/>
                  </p:nvSpPr>
                  <p:spPr>
                    <a:xfrm>
                      <a:off x="2527150" y="195890"/>
                      <a:ext cx="39658" cy="25673"/>
                    </a:xfrm>
                    <a:custGeom>
                      <a:rect b="b" l="l" r="r" t="t"/>
                      <a:pathLst>
                        <a:path extrusionOk="0" h="839" w="1296">
                          <a:moveTo>
                            <a:pt x="229" y="1"/>
                          </a:moveTo>
                          <a:cubicBezTo>
                            <a:pt x="138" y="46"/>
                            <a:pt x="92" y="92"/>
                            <a:pt x="1" y="153"/>
                          </a:cubicBezTo>
                          <a:lnTo>
                            <a:pt x="16" y="686"/>
                          </a:lnTo>
                          <a:cubicBezTo>
                            <a:pt x="122" y="732"/>
                            <a:pt x="168" y="778"/>
                            <a:pt x="275" y="839"/>
                          </a:cubicBezTo>
                          <a:lnTo>
                            <a:pt x="1067" y="839"/>
                          </a:lnTo>
                          <a:cubicBezTo>
                            <a:pt x="1158" y="778"/>
                            <a:pt x="1204" y="732"/>
                            <a:pt x="1296" y="686"/>
                          </a:cubicBezTo>
                          <a:lnTo>
                            <a:pt x="1280" y="153"/>
                          </a:lnTo>
                          <a:cubicBezTo>
                            <a:pt x="1204" y="92"/>
                            <a:pt x="1143" y="46"/>
                            <a:pt x="10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1"/>
                    <p:cNvSpPr/>
                    <p:nvPr/>
                  </p:nvSpPr>
                  <p:spPr>
                    <a:xfrm>
                      <a:off x="2567236" y="195890"/>
                      <a:ext cx="39658" cy="25673"/>
                    </a:xfrm>
                    <a:custGeom>
                      <a:rect b="b" l="l" r="r" t="t"/>
                      <a:pathLst>
                        <a:path extrusionOk="0" h="839" w="1296">
                          <a:moveTo>
                            <a:pt x="229" y="1"/>
                          </a:moveTo>
                          <a:cubicBezTo>
                            <a:pt x="138" y="46"/>
                            <a:pt x="107" y="92"/>
                            <a:pt x="1" y="153"/>
                          </a:cubicBezTo>
                          <a:lnTo>
                            <a:pt x="31" y="686"/>
                          </a:lnTo>
                          <a:cubicBezTo>
                            <a:pt x="123" y="732"/>
                            <a:pt x="184" y="778"/>
                            <a:pt x="275" y="839"/>
                          </a:cubicBezTo>
                          <a:lnTo>
                            <a:pt x="1067" y="839"/>
                          </a:lnTo>
                          <a:cubicBezTo>
                            <a:pt x="1174" y="778"/>
                            <a:pt x="1204" y="732"/>
                            <a:pt x="1296" y="686"/>
                          </a:cubicBezTo>
                          <a:lnTo>
                            <a:pt x="1265" y="153"/>
                          </a:lnTo>
                          <a:cubicBezTo>
                            <a:pt x="1174" y="92"/>
                            <a:pt x="1128" y="46"/>
                            <a:pt x="10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41"/>
                    <p:cNvSpPr/>
                    <p:nvPr/>
                  </p:nvSpPr>
                  <p:spPr>
                    <a:xfrm>
                      <a:off x="2367693" y="222482"/>
                      <a:ext cx="40147" cy="27050"/>
                    </a:xfrm>
                    <a:custGeom>
                      <a:rect b="b" l="l" r="r" t="t"/>
                      <a:pathLst>
                        <a:path extrusionOk="0" h="884" w="1312">
                          <a:moveTo>
                            <a:pt x="275" y="0"/>
                          </a:moveTo>
                          <a:cubicBezTo>
                            <a:pt x="184" y="61"/>
                            <a:pt x="123" y="91"/>
                            <a:pt x="31" y="152"/>
                          </a:cubicBezTo>
                          <a:lnTo>
                            <a:pt x="1" y="701"/>
                          </a:lnTo>
                          <a:cubicBezTo>
                            <a:pt x="92" y="777"/>
                            <a:pt x="123" y="823"/>
                            <a:pt x="229" y="884"/>
                          </a:cubicBezTo>
                          <a:lnTo>
                            <a:pt x="1037" y="884"/>
                          </a:lnTo>
                          <a:cubicBezTo>
                            <a:pt x="1128" y="808"/>
                            <a:pt x="1189" y="762"/>
                            <a:pt x="1296" y="701"/>
                          </a:cubicBezTo>
                          <a:lnTo>
                            <a:pt x="1311" y="152"/>
                          </a:lnTo>
                          <a:cubicBezTo>
                            <a:pt x="1220" y="91"/>
                            <a:pt x="1159" y="61"/>
                            <a:pt x="10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41"/>
                    <p:cNvSpPr/>
                    <p:nvPr/>
                  </p:nvSpPr>
                  <p:spPr>
                    <a:xfrm>
                      <a:off x="2407320" y="222482"/>
                      <a:ext cx="40147" cy="27050"/>
                    </a:xfrm>
                    <a:custGeom>
                      <a:rect b="b" l="l" r="r" t="t"/>
                      <a:pathLst>
                        <a:path extrusionOk="0" h="884" w="1312">
                          <a:moveTo>
                            <a:pt x="260" y="0"/>
                          </a:moveTo>
                          <a:cubicBezTo>
                            <a:pt x="168" y="61"/>
                            <a:pt x="108" y="91"/>
                            <a:pt x="16" y="152"/>
                          </a:cubicBezTo>
                          <a:lnTo>
                            <a:pt x="1" y="701"/>
                          </a:lnTo>
                          <a:cubicBezTo>
                            <a:pt x="92" y="777"/>
                            <a:pt x="123" y="823"/>
                            <a:pt x="214" y="884"/>
                          </a:cubicBezTo>
                          <a:lnTo>
                            <a:pt x="1037" y="884"/>
                          </a:lnTo>
                          <a:cubicBezTo>
                            <a:pt x="1144" y="808"/>
                            <a:pt x="1189" y="762"/>
                            <a:pt x="1296" y="701"/>
                          </a:cubicBezTo>
                          <a:lnTo>
                            <a:pt x="1311" y="152"/>
                          </a:lnTo>
                          <a:cubicBezTo>
                            <a:pt x="1220" y="91"/>
                            <a:pt x="1174" y="61"/>
                            <a:pt x="10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41"/>
                    <p:cNvSpPr/>
                    <p:nvPr/>
                  </p:nvSpPr>
                  <p:spPr>
                    <a:xfrm>
                      <a:off x="2447896" y="222482"/>
                      <a:ext cx="39658" cy="27050"/>
                    </a:xfrm>
                    <a:custGeom>
                      <a:rect b="b" l="l" r="r" t="t"/>
                      <a:pathLst>
                        <a:path extrusionOk="0" h="884" w="1296">
                          <a:moveTo>
                            <a:pt x="275" y="0"/>
                          </a:moveTo>
                          <a:cubicBezTo>
                            <a:pt x="168" y="61"/>
                            <a:pt x="122" y="91"/>
                            <a:pt x="16" y="152"/>
                          </a:cubicBezTo>
                          <a:lnTo>
                            <a:pt x="0" y="701"/>
                          </a:lnTo>
                          <a:cubicBezTo>
                            <a:pt x="77" y="777"/>
                            <a:pt x="138" y="823"/>
                            <a:pt x="229" y="884"/>
                          </a:cubicBezTo>
                          <a:lnTo>
                            <a:pt x="1052" y="884"/>
                          </a:lnTo>
                          <a:cubicBezTo>
                            <a:pt x="1143" y="808"/>
                            <a:pt x="1204" y="762"/>
                            <a:pt x="1295" y="701"/>
                          </a:cubicBezTo>
                          <a:lnTo>
                            <a:pt x="1295" y="152"/>
                          </a:lnTo>
                          <a:cubicBezTo>
                            <a:pt x="1204" y="91"/>
                            <a:pt x="1143" y="61"/>
                            <a:pt x="10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1"/>
                    <p:cNvSpPr/>
                    <p:nvPr/>
                  </p:nvSpPr>
                  <p:spPr>
                    <a:xfrm>
                      <a:off x="2488930" y="222482"/>
                      <a:ext cx="39658" cy="27050"/>
                    </a:xfrm>
                    <a:custGeom>
                      <a:rect b="b" l="l" r="r" t="t"/>
                      <a:pathLst>
                        <a:path extrusionOk="0" h="884" w="1296">
                          <a:moveTo>
                            <a:pt x="229" y="0"/>
                          </a:moveTo>
                          <a:cubicBezTo>
                            <a:pt x="153" y="61"/>
                            <a:pt x="92" y="91"/>
                            <a:pt x="0" y="152"/>
                          </a:cubicBezTo>
                          <a:lnTo>
                            <a:pt x="0" y="701"/>
                          </a:lnTo>
                          <a:cubicBezTo>
                            <a:pt x="92" y="777"/>
                            <a:pt x="153" y="823"/>
                            <a:pt x="244" y="884"/>
                          </a:cubicBezTo>
                          <a:lnTo>
                            <a:pt x="1067" y="884"/>
                          </a:lnTo>
                          <a:cubicBezTo>
                            <a:pt x="1143" y="808"/>
                            <a:pt x="1189" y="762"/>
                            <a:pt x="1295" y="701"/>
                          </a:cubicBezTo>
                          <a:lnTo>
                            <a:pt x="1265" y="152"/>
                          </a:lnTo>
                          <a:cubicBezTo>
                            <a:pt x="1173" y="91"/>
                            <a:pt x="1112" y="61"/>
                            <a:pt x="10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41"/>
                    <p:cNvSpPr/>
                    <p:nvPr/>
                  </p:nvSpPr>
                  <p:spPr>
                    <a:xfrm>
                      <a:off x="2527609" y="222482"/>
                      <a:ext cx="40606" cy="27050"/>
                    </a:xfrm>
                    <a:custGeom>
                      <a:rect b="b" l="l" r="r" t="t"/>
                      <a:pathLst>
                        <a:path extrusionOk="0" h="884" w="1327">
                          <a:moveTo>
                            <a:pt x="229" y="0"/>
                          </a:moveTo>
                          <a:cubicBezTo>
                            <a:pt x="138" y="61"/>
                            <a:pt x="107" y="91"/>
                            <a:pt x="1" y="152"/>
                          </a:cubicBezTo>
                          <a:lnTo>
                            <a:pt x="31" y="701"/>
                          </a:lnTo>
                          <a:cubicBezTo>
                            <a:pt x="123" y="777"/>
                            <a:pt x="184" y="823"/>
                            <a:pt x="275" y="884"/>
                          </a:cubicBezTo>
                          <a:lnTo>
                            <a:pt x="1098" y="884"/>
                          </a:lnTo>
                          <a:cubicBezTo>
                            <a:pt x="1189" y="808"/>
                            <a:pt x="1220" y="762"/>
                            <a:pt x="1326" y="701"/>
                          </a:cubicBezTo>
                          <a:lnTo>
                            <a:pt x="1296" y="152"/>
                          </a:lnTo>
                          <a:cubicBezTo>
                            <a:pt x="1204" y="91"/>
                            <a:pt x="1143" y="61"/>
                            <a:pt x="103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41"/>
                    <p:cNvSpPr/>
                    <p:nvPr/>
                  </p:nvSpPr>
                  <p:spPr>
                    <a:xfrm>
                      <a:off x="2568643" y="222482"/>
                      <a:ext cx="40117" cy="27050"/>
                    </a:xfrm>
                    <a:custGeom>
                      <a:rect b="b" l="l" r="r" t="t"/>
                      <a:pathLst>
                        <a:path extrusionOk="0" h="884" w="1311">
                          <a:moveTo>
                            <a:pt x="229" y="0"/>
                          </a:moveTo>
                          <a:cubicBezTo>
                            <a:pt x="122" y="61"/>
                            <a:pt x="92" y="91"/>
                            <a:pt x="1" y="152"/>
                          </a:cubicBezTo>
                          <a:lnTo>
                            <a:pt x="16" y="701"/>
                          </a:lnTo>
                          <a:cubicBezTo>
                            <a:pt x="107" y="777"/>
                            <a:pt x="168" y="823"/>
                            <a:pt x="260" y="884"/>
                          </a:cubicBezTo>
                          <a:lnTo>
                            <a:pt x="1082" y="884"/>
                          </a:lnTo>
                          <a:cubicBezTo>
                            <a:pt x="1174" y="808"/>
                            <a:pt x="1219" y="762"/>
                            <a:pt x="1311" y="701"/>
                          </a:cubicBezTo>
                          <a:lnTo>
                            <a:pt x="1280" y="152"/>
                          </a:lnTo>
                          <a:cubicBezTo>
                            <a:pt x="1174" y="91"/>
                            <a:pt x="1128" y="61"/>
                            <a:pt x="10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41"/>
                    <p:cNvSpPr/>
                    <p:nvPr/>
                  </p:nvSpPr>
                  <p:spPr>
                    <a:xfrm>
                      <a:off x="2366316" y="249961"/>
                      <a:ext cx="40117" cy="28030"/>
                    </a:xfrm>
                    <a:custGeom>
                      <a:rect b="b" l="l" r="r" t="t"/>
                      <a:pathLst>
                        <a:path extrusionOk="0" h="916" w="1311">
                          <a:moveTo>
                            <a:pt x="290" y="1"/>
                          </a:moveTo>
                          <a:cubicBezTo>
                            <a:pt x="198" y="77"/>
                            <a:pt x="137" y="108"/>
                            <a:pt x="31" y="169"/>
                          </a:cubicBezTo>
                          <a:lnTo>
                            <a:pt x="0" y="748"/>
                          </a:lnTo>
                          <a:cubicBezTo>
                            <a:pt x="92" y="824"/>
                            <a:pt x="137" y="854"/>
                            <a:pt x="229" y="915"/>
                          </a:cubicBezTo>
                          <a:lnTo>
                            <a:pt x="1051" y="915"/>
                          </a:lnTo>
                          <a:cubicBezTo>
                            <a:pt x="1143" y="839"/>
                            <a:pt x="1204" y="793"/>
                            <a:pt x="1295" y="748"/>
                          </a:cubicBezTo>
                          <a:lnTo>
                            <a:pt x="1310" y="169"/>
                          </a:lnTo>
                          <a:cubicBezTo>
                            <a:pt x="1219" y="92"/>
                            <a:pt x="1158" y="62"/>
                            <a:pt x="1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41"/>
                    <p:cNvSpPr/>
                    <p:nvPr/>
                  </p:nvSpPr>
                  <p:spPr>
                    <a:xfrm>
                      <a:off x="2406402" y="249961"/>
                      <a:ext cx="40576" cy="28030"/>
                    </a:xfrm>
                    <a:custGeom>
                      <a:rect b="b" l="l" r="r" t="t"/>
                      <a:pathLst>
                        <a:path extrusionOk="0" h="916" w="1326">
                          <a:moveTo>
                            <a:pt x="275" y="1"/>
                          </a:moveTo>
                          <a:cubicBezTo>
                            <a:pt x="183" y="77"/>
                            <a:pt x="122" y="108"/>
                            <a:pt x="31" y="169"/>
                          </a:cubicBezTo>
                          <a:lnTo>
                            <a:pt x="0" y="748"/>
                          </a:lnTo>
                          <a:cubicBezTo>
                            <a:pt x="77" y="824"/>
                            <a:pt x="138" y="854"/>
                            <a:pt x="229" y="915"/>
                          </a:cubicBezTo>
                          <a:lnTo>
                            <a:pt x="1052" y="915"/>
                          </a:lnTo>
                          <a:cubicBezTo>
                            <a:pt x="1143" y="839"/>
                            <a:pt x="1204" y="793"/>
                            <a:pt x="1295" y="748"/>
                          </a:cubicBezTo>
                          <a:lnTo>
                            <a:pt x="1326" y="169"/>
                          </a:lnTo>
                          <a:cubicBezTo>
                            <a:pt x="1219" y="92"/>
                            <a:pt x="1189" y="62"/>
                            <a:pt x="10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41"/>
                    <p:cNvSpPr/>
                    <p:nvPr/>
                  </p:nvSpPr>
                  <p:spPr>
                    <a:xfrm>
                      <a:off x="2447437" y="249961"/>
                      <a:ext cx="40117" cy="28030"/>
                    </a:xfrm>
                    <a:custGeom>
                      <a:rect b="b" l="l" r="r" t="t"/>
                      <a:pathLst>
                        <a:path extrusionOk="0" h="916" w="1311">
                          <a:moveTo>
                            <a:pt x="259" y="1"/>
                          </a:moveTo>
                          <a:cubicBezTo>
                            <a:pt x="168" y="77"/>
                            <a:pt x="107" y="108"/>
                            <a:pt x="15" y="169"/>
                          </a:cubicBezTo>
                          <a:lnTo>
                            <a:pt x="0" y="748"/>
                          </a:lnTo>
                          <a:cubicBezTo>
                            <a:pt x="92" y="824"/>
                            <a:pt x="153" y="854"/>
                            <a:pt x="244" y="915"/>
                          </a:cubicBezTo>
                          <a:lnTo>
                            <a:pt x="1067" y="915"/>
                          </a:lnTo>
                          <a:cubicBezTo>
                            <a:pt x="1158" y="839"/>
                            <a:pt x="1219" y="793"/>
                            <a:pt x="1310" y="748"/>
                          </a:cubicBezTo>
                          <a:lnTo>
                            <a:pt x="1310" y="169"/>
                          </a:lnTo>
                          <a:cubicBezTo>
                            <a:pt x="1219" y="92"/>
                            <a:pt x="1158" y="62"/>
                            <a:pt x="10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41"/>
                    <p:cNvSpPr/>
                    <p:nvPr/>
                  </p:nvSpPr>
                  <p:spPr>
                    <a:xfrm>
                      <a:off x="2487982" y="249961"/>
                      <a:ext cx="40606" cy="28030"/>
                    </a:xfrm>
                    <a:custGeom>
                      <a:rect b="b" l="l" r="r" t="t"/>
                      <a:pathLst>
                        <a:path extrusionOk="0" h="916" w="1327">
                          <a:moveTo>
                            <a:pt x="260" y="1"/>
                          </a:moveTo>
                          <a:cubicBezTo>
                            <a:pt x="153" y="77"/>
                            <a:pt x="107" y="108"/>
                            <a:pt x="1" y="169"/>
                          </a:cubicBezTo>
                          <a:lnTo>
                            <a:pt x="1" y="748"/>
                          </a:lnTo>
                          <a:cubicBezTo>
                            <a:pt x="107" y="824"/>
                            <a:pt x="153" y="854"/>
                            <a:pt x="260" y="915"/>
                          </a:cubicBezTo>
                          <a:lnTo>
                            <a:pt x="1067" y="915"/>
                          </a:lnTo>
                          <a:cubicBezTo>
                            <a:pt x="1174" y="839"/>
                            <a:pt x="1220" y="793"/>
                            <a:pt x="1326" y="748"/>
                          </a:cubicBezTo>
                          <a:lnTo>
                            <a:pt x="1296" y="169"/>
                          </a:lnTo>
                          <a:cubicBezTo>
                            <a:pt x="1204" y="92"/>
                            <a:pt x="1174" y="62"/>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41"/>
                    <p:cNvSpPr/>
                    <p:nvPr/>
                  </p:nvSpPr>
                  <p:spPr>
                    <a:xfrm>
                      <a:off x="2529016" y="249961"/>
                      <a:ext cx="40117" cy="28030"/>
                    </a:xfrm>
                    <a:custGeom>
                      <a:rect b="b" l="l" r="r" t="t"/>
                      <a:pathLst>
                        <a:path extrusionOk="0" h="916" w="1311">
                          <a:moveTo>
                            <a:pt x="229" y="1"/>
                          </a:moveTo>
                          <a:cubicBezTo>
                            <a:pt x="153" y="77"/>
                            <a:pt x="92" y="108"/>
                            <a:pt x="0" y="169"/>
                          </a:cubicBezTo>
                          <a:lnTo>
                            <a:pt x="16" y="748"/>
                          </a:lnTo>
                          <a:cubicBezTo>
                            <a:pt x="107" y="824"/>
                            <a:pt x="168" y="854"/>
                            <a:pt x="259" y="915"/>
                          </a:cubicBezTo>
                          <a:lnTo>
                            <a:pt x="1082" y="915"/>
                          </a:lnTo>
                          <a:cubicBezTo>
                            <a:pt x="1158" y="839"/>
                            <a:pt x="1219" y="793"/>
                            <a:pt x="1311" y="748"/>
                          </a:cubicBezTo>
                          <a:lnTo>
                            <a:pt x="1296" y="169"/>
                          </a:lnTo>
                          <a:cubicBezTo>
                            <a:pt x="1204" y="92"/>
                            <a:pt x="1143" y="62"/>
                            <a:pt x="10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41"/>
                    <p:cNvSpPr/>
                    <p:nvPr/>
                  </p:nvSpPr>
                  <p:spPr>
                    <a:xfrm>
                      <a:off x="2569592" y="249961"/>
                      <a:ext cx="40576" cy="28030"/>
                    </a:xfrm>
                    <a:custGeom>
                      <a:rect b="b" l="l" r="r" t="t"/>
                      <a:pathLst>
                        <a:path extrusionOk="0" h="916" w="1326">
                          <a:moveTo>
                            <a:pt x="229" y="1"/>
                          </a:moveTo>
                          <a:cubicBezTo>
                            <a:pt x="137" y="77"/>
                            <a:pt x="91" y="108"/>
                            <a:pt x="0" y="169"/>
                          </a:cubicBezTo>
                          <a:lnTo>
                            <a:pt x="30" y="748"/>
                          </a:lnTo>
                          <a:cubicBezTo>
                            <a:pt x="122" y="824"/>
                            <a:pt x="183" y="854"/>
                            <a:pt x="274" y="915"/>
                          </a:cubicBezTo>
                          <a:lnTo>
                            <a:pt x="1097" y="915"/>
                          </a:lnTo>
                          <a:cubicBezTo>
                            <a:pt x="1188" y="839"/>
                            <a:pt x="1219" y="793"/>
                            <a:pt x="1326" y="748"/>
                          </a:cubicBezTo>
                          <a:lnTo>
                            <a:pt x="1280" y="169"/>
                          </a:lnTo>
                          <a:cubicBezTo>
                            <a:pt x="1188" y="92"/>
                            <a:pt x="1143" y="62"/>
                            <a:pt x="10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1"/>
                    <p:cNvSpPr/>
                    <p:nvPr/>
                  </p:nvSpPr>
                  <p:spPr>
                    <a:xfrm>
                      <a:off x="2364449" y="277960"/>
                      <a:ext cx="41035" cy="27999"/>
                    </a:xfrm>
                    <a:custGeom>
                      <a:rect b="b" l="l" r="r" t="t"/>
                      <a:pathLst>
                        <a:path extrusionOk="0" h="915" w="1341">
                          <a:moveTo>
                            <a:pt x="290" y="0"/>
                          </a:moveTo>
                          <a:cubicBezTo>
                            <a:pt x="198" y="76"/>
                            <a:pt x="137" y="107"/>
                            <a:pt x="46" y="168"/>
                          </a:cubicBezTo>
                          <a:lnTo>
                            <a:pt x="0" y="747"/>
                          </a:lnTo>
                          <a:cubicBezTo>
                            <a:pt x="76" y="792"/>
                            <a:pt x="137" y="838"/>
                            <a:pt x="229" y="914"/>
                          </a:cubicBezTo>
                          <a:lnTo>
                            <a:pt x="1067" y="914"/>
                          </a:lnTo>
                          <a:cubicBezTo>
                            <a:pt x="1173" y="838"/>
                            <a:pt x="1219" y="823"/>
                            <a:pt x="1326" y="747"/>
                          </a:cubicBezTo>
                          <a:lnTo>
                            <a:pt x="1341" y="168"/>
                          </a:lnTo>
                          <a:cubicBezTo>
                            <a:pt x="1250" y="107"/>
                            <a:pt x="1189" y="76"/>
                            <a:pt x="111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1"/>
                    <p:cNvSpPr/>
                    <p:nvPr/>
                  </p:nvSpPr>
                  <p:spPr>
                    <a:xfrm>
                      <a:off x="2404994" y="277960"/>
                      <a:ext cx="41065" cy="27999"/>
                    </a:xfrm>
                    <a:custGeom>
                      <a:rect b="b" l="l" r="r" t="t"/>
                      <a:pathLst>
                        <a:path extrusionOk="0" h="915" w="1342">
                          <a:moveTo>
                            <a:pt x="260" y="0"/>
                          </a:moveTo>
                          <a:cubicBezTo>
                            <a:pt x="168" y="76"/>
                            <a:pt x="107" y="107"/>
                            <a:pt x="16" y="168"/>
                          </a:cubicBezTo>
                          <a:lnTo>
                            <a:pt x="1" y="747"/>
                          </a:lnTo>
                          <a:cubicBezTo>
                            <a:pt x="92" y="792"/>
                            <a:pt x="153" y="838"/>
                            <a:pt x="244" y="914"/>
                          </a:cubicBezTo>
                          <a:lnTo>
                            <a:pt x="1082" y="914"/>
                          </a:lnTo>
                          <a:cubicBezTo>
                            <a:pt x="1174" y="838"/>
                            <a:pt x="1235" y="823"/>
                            <a:pt x="1326" y="747"/>
                          </a:cubicBezTo>
                          <a:lnTo>
                            <a:pt x="1341" y="168"/>
                          </a:lnTo>
                          <a:cubicBezTo>
                            <a:pt x="1265" y="107"/>
                            <a:pt x="1220" y="76"/>
                            <a:pt x="10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1"/>
                    <p:cNvSpPr/>
                    <p:nvPr/>
                  </p:nvSpPr>
                  <p:spPr>
                    <a:xfrm>
                      <a:off x="2446947" y="277960"/>
                      <a:ext cx="40606" cy="27999"/>
                    </a:xfrm>
                    <a:custGeom>
                      <a:rect b="b" l="l" r="r" t="t"/>
                      <a:pathLst>
                        <a:path extrusionOk="0" h="915" w="1327">
                          <a:moveTo>
                            <a:pt x="260" y="0"/>
                          </a:moveTo>
                          <a:cubicBezTo>
                            <a:pt x="169" y="76"/>
                            <a:pt x="108" y="107"/>
                            <a:pt x="16" y="168"/>
                          </a:cubicBezTo>
                          <a:lnTo>
                            <a:pt x="1" y="747"/>
                          </a:lnTo>
                          <a:cubicBezTo>
                            <a:pt x="92" y="792"/>
                            <a:pt x="153" y="838"/>
                            <a:pt x="245" y="914"/>
                          </a:cubicBezTo>
                          <a:lnTo>
                            <a:pt x="1083" y="914"/>
                          </a:lnTo>
                          <a:cubicBezTo>
                            <a:pt x="1174" y="838"/>
                            <a:pt x="1235" y="823"/>
                            <a:pt x="1326" y="747"/>
                          </a:cubicBezTo>
                          <a:lnTo>
                            <a:pt x="1326" y="168"/>
                          </a:lnTo>
                          <a:cubicBezTo>
                            <a:pt x="1235" y="107"/>
                            <a:pt x="1174" y="76"/>
                            <a:pt x="10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1"/>
                    <p:cNvSpPr/>
                    <p:nvPr/>
                  </p:nvSpPr>
                  <p:spPr>
                    <a:xfrm>
                      <a:off x="2487982" y="277960"/>
                      <a:ext cx="41065" cy="27999"/>
                    </a:xfrm>
                    <a:custGeom>
                      <a:rect b="b" l="l" r="r" t="t"/>
                      <a:pathLst>
                        <a:path extrusionOk="0" h="915" w="1342">
                          <a:moveTo>
                            <a:pt x="260" y="0"/>
                          </a:moveTo>
                          <a:cubicBezTo>
                            <a:pt x="153" y="76"/>
                            <a:pt x="107" y="107"/>
                            <a:pt x="1" y="168"/>
                          </a:cubicBezTo>
                          <a:lnTo>
                            <a:pt x="1" y="747"/>
                          </a:lnTo>
                          <a:cubicBezTo>
                            <a:pt x="107" y="792"/>
                            <a:pt x="153" y="838"/>
                            <a:pt x="260" y="914"/>
                          </a:cubicBezTo>
                          <a:lnTo>
                            <a:pt x="1098" y="914"/>
                          </a:lnTo>
                          <a:cubicBezTo>
                            <a:pt x="1189" y="838"/>
                            <a:pt x="1250" y="823"/>
                            <a:pt x="1341" y="747"/>
                          </a:cubicBezTo>
                          <a:lnTo>
                            <a:pt x="1326" y="168"/>
                          </a:lnTo>
                          <a:cubicBezTo>
                            <a:pt x="1220" y="107"/>
                            <a:pt x="1174" y="76"/>
                            <a:pt x="10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1"/>
                    <p:cNvSpPr/>
                    <p:nvPr/>
                  </p:nvSpPr>
                  <p:spPr>
                    <a:xfrm>
                      <a:off x="2529475" y="277960"/>
                      <a:ext cx="41065" cy="27999"/>
                    </a:xfrm>
                    <a:custGeom>
                      <a:rect b="b" l="l" r="r" t="t"/>
                      <a:pathLst>
                        <a:path extrusionOk="0" h="915" w="1342">
                          <a:moveTo>
                            <a:pt x="244" y="0"/>
                          </a:moveTo>
                          <a:cubicBezTo>
                            <a:pt x="153" y="76"/>
                            <a:pt x="92" y="107"/>
                            <a:pt x="1" y="168"/>
                          </a:cubicBezTo>
                          <a:lnTo>
                            <a:pt x="16" y="747"/>
                          </a:lnTo>
                          <a:cubicBezTo>
                            <a:pt x="123" y="792"/>
                            <a:pt x="168" y="838"/>
                            <a:pt x="275" y="914"/>
                          </a:cubicBezTo>
                          <a:lnTo>
                            <a:pt x="1082" y="914"/>
                          </a:lnTo>
                          <a:cubicBezTo>
                            <a:pt x="1189" y="838"/>
                            <a:pt x="1235" y="823"/>
                            <a:pt x="1341" y="747"/>
                          </a:cubicBezTo>
                          <a:lnTo>
                            <a:pt x="1311" y="168"/>
                          </a:lnTo>
                          <a:cubicBezTo>
                            <a:pt x="1220" y="107"/>
                            <a:pt x="1159" y="76"/>
                            <a:pt x="10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1"/>
                    <p:cNvSpPr/>
                    <p:nvPr/>
                  </p:nvSpPr>
                  <p:spPr>
                    <a:xfrm>
                      <a:off x="2570969" y="277960"/>
                      <a:ext cx="40606" cy="27999"/>
                    </a:xfrm>
                    <a:custGeom>
                      <a:rect b="b" l="l" r="r" t="t"/>
                      <a:pathLst>
                        <a:path extrusionOk="0" h="915" w="1327">
                          <a:moveTo>
                            <a:pt x="229" y="0"/>
                          </a:moveTo>
                          <a:cubicBezTo>
                            <a:pt x="153" y="76"/>
                            <a:pt x="92" y="107"/>
                            <a:pt x="1" y="168"/>
                          </a:cubicBezTo>
                          <a:lnTo>
                            <a:pt x="16" y="747"/>
                          </a:lnTo>
                          <a:cubicBezTo>
                            <a:pt x="107" y="792"/>
                            <a:pt x="168" y="838"/>
                            <a:pt x="260" y="914"/>
                          </a:cubicBezTo>
                          <a:lnTo>
                            <a:pt x="1098" y="914"/>
                          </a:lnTo>
                          <a:cubicBezTo>
                            <a:pt x="1174" y="838"/>
                            <a:pt x="1235" y="823"/>
                            <a:pt x="1326" y="747"/>
                          </a:cubicBezTo>
                          <a:lnTo>
                            <a:pt x="1296" y="168"/>
                          </a:lnTo>
                          <a:cubicBezTo>
                            <a:pt x="1204" y="107"/>
                            <a:pt x="1143" y="76"/>
                            <a:pt x="10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1"/>
                    <p:cNvSpPr/>
                    <p:nvPr/>
                  </p:nvSpPr>
                  <p:spPr>
                    <a:xfrm>
                      <a:off x="2363042" y="306846"/>
                      <a:ext cx="41065" cy="28948"/>
                    </a:xfrm>
                    <a:custGeom>
                      <a:rect b="b" l="l" r="r" t="t"/>
                      <a:pathLst>
                        <a:path extrusionOk="0" h="946" w="1342">
                          <a:moveTo>
                            <a:pt x="275" y="1"/>
                          </a:moveTo>
                          <a:cubicBezTo>
                            <a:pt x="183" y="62"/>
                            <a:pt x="122" y="107"/>
                            <a:pt x="31" y="184"/>
                          </a:cubicBezTo>
                          <a:lnTo>
                            <a:pt x="0" y="763"/>
                          </a:lnTo>
                          <a:cubicBezTo>
                            <a:pt x="92" y="823"/>
                            <a:pt x="153" y="869"/>
                            <a:pt x="244" y="945"/>
                          </a:cubicBezTo>
                          <a:lnTo>
                            <a:pt x="1082" y="945"/>
                          </a:lnTo>
                          <a:cubicBezTo>
                            <a:pt x="1174" y="884"/>
                            <a:pt x="1235" y="839"/>
                            <a:pt x="1326" y="763"/>
                          </a:cubicBezTo>
                          <a:lnTo>
                            <a:pt x="1341" y="184"/>
                          </a:lnTo>
                          <a:cubicBezTo>
                            <a:pt x="1250" y="123"/>
                            <a:pt x="1219" y="77"/>
                            <a:pt x="11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41"/>
                    <p:cNvSpPr/>
                    <p:nvPr/>
                  </p:nvSpPr>
                  <p:spPr>
                    <a:xfrm>
                      <a:off x="2404994" y="306846"/>
                      <a:ext cx="41065" cy="28948"/>
                    </a:xfrm>
                    <a:custGeom>
                      <a:rect b="b" l="l" r="r" t="t"/>
                      <a:pathLst>
                        <a:path extrusionOk="0" h="946" w="1342">
                          <a:moveTo>
                            <a:pt x="260" y="1"/>
                          </a:moveTo>
                          <a:cubicBezTo>
                            <a:pt x="168" y="62"/>
                            <a:pt x="107" y="107"/>
                            <a:pt x="16" y="184"/>
                          </a:cubicBezTo>
                          <a:lnTo>
                            <a:pt x="1" y="763"/>
                          </a:lnTo>
                          <a:cubicBezTo>
                            <a:pt x="92" y="823"/>
                            <a:pt x="153" y="869"/>
                            <a:pt x="244" y="945"/>
                          </a:cubicBezTo>
                          <a:lnTo>
                            <a:pt x="1082" y="945"/>
                          </a:lnTo>
                          <a:cubicBezTo>
                            <a:pt x="1174" y="884"/>
                            <a:pt x="1235" y="839"/>
                            <a:pt x="1326" y="763"/>
                          </a:cubicBezTo>
                          <a:lnTo>
                            <a:pt x="1341" y="184"/>
                          </a:lnTo>
                          <a:cubicBezTo>
                            <a:pt x="1250" y="123"/>
                            <a:pt x="1189" y="77"/>
                            <a:pt x="1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41"/>
                    <p:cNvSpPr/>
                    <p:nvPr/>
                  </p:nvSpPr>
                  <p:spPr>
                    <a:xfrm>
                      <a:off x="2446947" y="306846"/>
                      <a:ext cx="40606" cy="28948"/>
                    </a:xfrm>
                    <a:custGeom>
                      <a:rect b="b" l="l" r="r" t="t"/>
                      <a:pathLst>
                        <a:path extrusionOk="0" h="946" w="1327">
                          <a:moveTo>
                            <a:pt x="260" y="1"/>
                          </a:moveTo>
                          <a:cubicBezTo>
                            <a:pt x="169" y="62"/>
                            <a:pt x="108" y="107"/>
                            <a:pt x="16" y="184"/>
                          </a:cubicBezTo>
                          <a:lnTo>
                            <a:pt x="1" y="763"/>
                          </a:lnTo>
                          <a:cubicBezTo>
                            <a:pt x="92" y="823"/>
                            <a:pt x="153" y="869"/>
                            <a:pt x="245" y="945"/>
                          </a:cubicBezTo>
                          <a:lnTo>
                            <a:pt x="1083" y="945"/>
                          </a:lnTo>
                          <a:cubicBezTo>
                            <a:pt x="1174" y="884"/>
                            <a:pt x="1235" y="839"/>
                            <a:pt x="1326" y="763"/>
                          </a:cubicBezTo>
                          <a:lnTo>
                            <a:pt x="1326" y="184"/>
                          </a:lnTo>
                          <a:cubicBezTo>
                            <a:pt x="1235" y="123"/>
                            <a:pt x="1174" y="77"/>
                            <a:pt x="1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1"/>
                    <p:cNvSpPr/>
                    <p:nvPr/>
                  </p:nvSpPr>
                  <p:spPr>
                    <a:xfrm>
                      <a:off x="2488930" y="306846"/>
                      <a:ext cx="40576" cy="28948"/>
                    </a:xfrm>
                    <a:custGeom>
                      <a:rect b="b" l="l" r="r" t="t"/>
                      <a:pathLst>
                        <a:path extrusionOk="0" h="946" w="1326">
                          <a:moveTo>
                            <a:pt x="244" y="1"/>
                          </a:moveTo>
                          <a:cubicBezTo>
                            <a:pt x="153" y="62"/>
                            <a:pt x="92" y="107"/>
                            <a:pt x="0" y="184"/>
                          </a:cubicBezTo>
                          <a:lnTo>
                            <a:pt x="0" y="763"/>
                          </a:lnTo>
                          <a:cubicBezTo>
                            <a:pt x="92" y="823"/>
                            <a:pt x="153" y="869"/>
                            <a:pt x="244" y="945"/>
                          </a:cubicBezTo>
                          <a:lnTo>
                            <a:pt x="1082" y="945"/>
                          </a:lnTo>
                          <a:cubicBezTo>
                            <a:pt x="1173" y="884"/>
                            <a:pt x="1234" y="839"/>
                            <a:pt x="1326" y="763"/>
                          </a:cubicBezTo>
                          <a:lnTo>
                            <a:pt x="1310" y="184"/>
                          </a:lnTo>
                          <a:cubicBezTo>
                            <a:pt x="1219" y="123"/>
                            <a:pt x="1158" y="77"/>
                            <a:pt x="10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1"/>
                    <p:cNvSpPr/>
                    <p:nvPr/>
                  </p:nvSpPr>
                  <p:spPr>
                    <a:xfrm>
                      <a:off x="2529934" y="306846"/>
                      <a:ext cx="41524" cy="28948"/>
                    </a:xfrm>
                    <a:custGeom>
                      <a:rect b="b" l="l" r="r" t="t"/>
                      <a:pathLst>
                        <a:path extrusionOk="0" h="946" w="1357">
                          <a:moveTo>
                            <a:pt x="260" y="1"/>
                          </a:moveTo>
                          <a:cubicBezTo>
                            <a:pt x="153" y="62"/>
                            <a:pt x="108" y="107"/>
                            <a:pt x="1" y="184"/>
                          </a:cubicBezTo>
                          <a:lnTo>
                            <a:pt x="31" y="763"/>
                          </a:lnTo>
                          <a:cubicBezTo>
                            <a:pt x="123" y="823"/>
                            <a:pt x="184" y="869"/>
                            <a:pt x="275" y="945"/>
                          </a:cubicBezTo>
                          <a:lnTo>
                            <a:pt x="1113" y="945"/>
                          </a:lnTo>
                          <a:cubicBezTo>
                            <a:pt x="1205" y="884"/>
                            <a:pt x="1266" y="839"/>
                            <a:pt x="1357" y="763"/>
                          </a:cubicBezTo>
                          <a:lnTo>
                            <a:pt x="1342" y="184"/>
                          </a:lnTo>
                          <a:cubicBezTo>
                            <a:pt x="1220" y="123"/>
                            <a:pt x="1189" y="77"/>
                            <a:pt x="1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1"/>
                    <p:cNvSpPr/>
                    <p:nvPr/>
                  </p:nvSpPr>
                  <p:spPr>
                    <a:xfrm>
                      <a:off x="2571917" y="306846"/>
                      <a:ext cx="41524" cy="28948"/>
                    </a:xfrm>
                    <a:custGeom>
                      <a:rect b="b" l="l" r="r" t="t"/>
                      <a:pathLst>
                        <a:path extrusionOk="0" h="946" w="1357">
                          <a:moveTo>
                            <a:pt x="259" y="1"/>
                          </a:moveTo>
                          <a:cubicBezTo>
                            <a:pt x="153" y="62"/>
                            <a:pt x="107" y="107"/>
                            <a:pt x="0" y="184"/>
                          </a:cubicBezTo>
                          <a:lnTo>
                            <a:pt x="31" y="763"/>
                          </a:lnTo>
                          <a:cubicBezTo>
                            <a:pt x="122" y="823"/>
                            <a:pt x="183" y="869"/>
                            <a:pt x="274" y="945"/>
                          </a:cubicBezTo>
                          <a:lnTo>
                            <a:pt x="1112" y="945"/>
                          </a:lnTo>
                          <a:cubicBezTo>
                            <a:pt x="1204" y="884"/>
                            <a:pt x="1265" y="839"/>
                            <a:pt x="1356" y="763"/>
                          </a:cubicBezTo>
                          <a:lnTo>
                            <a:pt x="1326" y="184"/>
                          </a:lnTo>
                          <a:cubicBezTo>
                            <a:pt x="1219" y="123"/>
                            <a:pt x="1173" y="77"/>
                            <a:pt x="10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1"/>
                    <p:cNvSpPr/>
                    <p:nvPr/>
                  </p:nvSpPr>
                  <p:spPr>
                    <a:xfrm>
                      <a:off x="2361175" y="336681"/>
                      <a:ext cx="41983" cy="29866"/>
                    </a:xfrm>
                    <a:custGeom>
                      <a:rect b="b" l="l" r="r" t="t"/>
                      <a:pathLst>
                        <a:path extrusionOk="0" h="976" w="1372">
                          <a:moveTo>
                            <a:pt x="305" y="1"/>
                          </a:moveTo>
                          <a:cubicBezTo>
                            <a:pt x="183" y="62"/>
                            <a:pt x="138" y="92"/>
                            <a:pt x="31" y="168"/>
                          </a:cubicBezTo>
                          <a:lnTo>
                            <a:pt x="1" y="778"/>
                          </a:lnTo>
                          <a:cubicBezTo>
                            <a:pt x="92" y="854"/>
                            <a:pt x="153" y="900"/>
                            <a:pt x="244" y="976"/>
                          </a:cubicBezTo>
                          <a:lnTo>
                            <a:pt x="1082" y="976"/>
                          </a:lnTo>
                          <a:cubicBezTo>
                            <a:pt x="1189" y="900"/>
                            <a:pt x="1250" y="854"/>
                            <a:pt x="1341" y="778"/>
                          </a:cubicBezTo>
                          <a:lnTo>
                            <a:pt x="1372" y="168"/>
                          </a:lnTo>
                          <a:cubicBezTo>
                            <a:pt x="1280" y="123"/>
                            <a:pt x="1235" y="77"/>
                            <a:pt x="11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1"/>
                    <p:cNvSpPr/>
                    <p:nvPr/>
                  </p:nvSpPr>
                  <p:spPr>
                    <a:xfrm>
                      <a:off x="2403617" y="336681"/>
                      <a:ext cx="41983" cy="29866"/>
                    </a:xfrm>
                    <a:custGeom>
                      <a:rect b="b" l="l" r="r" t="t"/>
                      <a:pathLst>
                        <a:path extrusionOk="0" h="976" w="1372">
                          <a:moveTo>
                            <a:pt x="274" y="1"/>
                          </a:moveTo>
                          <a:cubicBezTo>
                            <a:pt x="168" y="62"/>
                            <a:pt x="122" y="92"/>
                            <a:pt x="15" y="168"/>
                          </a:cubicBezTo>
                          <a:lnTo>
                            <a:pt x="0" y="778"/>
                          </a:lnTo>
                          <a:cubicBezTo>
                            <a:pt x="91" y="854"/>
                            <a:pt x="152" y="900"/>
                            <a:pt x="244" y="976"/>
                          </a:cubicBezTo>
                          <a:lnTo>
                            <a:pt x="1097" y="976"/>
                          </a:lnTo>
                          <a:cubicBezTo>
                            <a:pt x="1204" y="900"/>
                            <a:pt x="1265" y="854"/>
                            <a:pt x="1356" y="778"/>
                          </a:cubicBezTo>
                          <a:lnTo>
                            <a:pt x="1371" y="168"/>
                          </a:lnTo>
                          <a:cubicBezTo>
                            <a:pt x="1280" y="123"/>
                            <a:pt x="1219" y="77"/>
                            <a:pt x="10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1"/>
                    <p:cNvSpPr/>
                    <p:nvPr/>
                  </p:nvSpPr>
                  <p:spPr>
                    <a:xfrm>
                      <a:off x="2446029" y="336681"/>
                      <a:ext cx="41524" cy="29866"/>
                    </a:xfrm>
                    <a:custGeom>
                      <a:rect b="b" l="l" r="r" t="t"/>
                      <a:pathLst>
                        <a:path extrusionOk="0" h="976" w="1357">
                          <a:moveTo>
                            <a:pt x="275" y="1"/>
                          </a:moveTo>
                          <a:cubicBezTo>
                            <a:pt x="183" y="62"/>
                            <a:pt x="122" y="92"/>
                            <a:pt x="31" y="168"/>
                          </a:cubicBezTo>
                          <a:lnTo>
                            <a:pt x="0" y="778"/>
                          </a:lnTo>
                          <a:cubicBezTo>
                            <a:pt x="92" y="854"/>
                            <a:pt x="153" y="900"/>
                            <a:pt x="259" y="976"/>
                          </a:cubicBezTo>
                          <a:lnTo>
                            <a:pt x="1113" y="976"/>
                          </a:lnTo>
                          <a:cubicBezTo>
                            <a:pt x="1204" y="900"/>
                            <a:pt x="1265" y="854"/>
                            <a:pt x="1356" y="778"/>
                          </a:cubicBezTo>
                          <a:lnTo>
                            <a:pt x="1356" y="168"/>
                          </a:lnTo>
                          <a:cubicBezTo>
                            <a:pt x="1265" y="123"/>
                            <a:pt x="1204" y="77"/>
                            <a:pt x="11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1"/>
                    <p:cNvSpPr/>
                    <p:nvPr/>
                  </p:nvSpPr>
                  <p:spPr>
                    <a:xfrm>
                      <a:off x="2488930" y="336681"/>
                      <a:ext cx="41035" cy="29866"/>
                    </a:xfrm>
                    <a:custGeom>
                      <a:rect b="b" l="l" r="r" t="t"/>
                      <a:pathLst>
                        <a:path extrusionOk="0" h="976" w="1341">
                          <a:moveTo>
                            <a:pt x="244" y="1"/>
                          </a:moveTo>
                          <a:cubicBezTo>
                            <a:pt x="153" y="62"/>
                            <a:pt x="92" y="92"/>
                            <a:pt x="0" y="168"/>
                          </a:cubicBezTo>
                          <a:lnTo>
                            <a:pt x="0" y="778"/>
                          </a:lnTo>
                          <a:cubicBezTo>
                            <a:pt x="92" y="854"/>
                            <a:pt x="153" y="900"/>
                            <a:pt x="244" y="976"/>
                          </a:cubicBezTo>
                          <a:lnTo>
                            <a:pt x="1097" y="976"/>
                          </a:lnTo>
                          <a:cubicBezTo>
                            <a:pt x="1189" y="900"/>
                            <a:pt x="1250" y="854"/>
                            <a:pt x="1341" y="778"/>
                          </a:cubicBezTo>
                          <a:lnTo>
                            <a:pt x="1326" y="168"/>
                          </a:lnTo>
                          <a:cubicBezTo>
                            <a:pt x="1234" y="123"/>
                            <a:pt x="1173" y="77"/>
                            <a:pt x="10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1"/>
                    <p:cNvSpPr/>
                    <p:nvPr/>
                  </p:nvSpPr>
                  <p:spPr>
                    <a:xfrm>
                      <a:off x="2529934" y="336681"/>
                      <a:ext cx="42014" cy="29866"/>
                    </a:xfrm>
                    <a:custGeom>
                      <a:rect b="b" l="l" r="r" t="t"/>
                      <a:pathLst>
                        <a:path extrusionOk="0" h="976" w="1373">
                          <a:moveTo>
                            <a:pt x="260" y="1"/>
                          </a:moveTo>
                          <a:cubicBezTo>
                            <a:pt x="153" y="62"/>
                            <a:pt x="108" y="92"/>
                            <a:pt x="1" y="168"/>
                          </a:cubicBezTo>
                          <a:lnTo>
                            <a:pt x="31" y="778"/>
                          </a:lnTo>
                          <a:cubicBezTo>
                            <a:pt x="123" y="854"/>
                            <a:pt x="184" y="900"/>
                            <a:pt x="275" y="976"/>
                          </a:cubicBezTo>
                          <a:lnTo>
                            <a:pt x="1128" y="976"/>
                          </a:lnTo>
                          <a:cubicBezTo>
                            <a:pt x="1220" y="900"/>
                            <a:pt x="1281" y="854"/>
                            <a:pt x="1372" y="778"/>
                          </a:cubicBezTo>
                          <a:lnTo>
                            <a:pt x="1357" y="168"/>
                          </a:lnTo>
                          <a:cubicBezTo>
                            <a:pt x="1266" y="123"/>
                            <a:pt x="1205" y="77"/>
                            <a:pt x="1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1"/>
                    <p:cNvSpPr/>
                    <p:nvPr/>
                  </p:nvSpPr>
                  <p:spPr>
                    <a:xfrm>
                      <a:off x="2572835" y="336681"/>
                      <a:ext cx="42473" cy="29866"/>
                    </a:xfrm>
                    <a:custGeom>
                      <a:rect b="b" l="l" r="r" t="t"/>
                      <a:pathLst>
                        <a:path extrusionOk="0" h="976" w="1388">
                          <a:moveTo>
                            <a:pt x="244" y="1"/>
                          </a:moveTo>
                          <a:cubicBezTo>
                            <a:pt x="153" y="62"/>
                            <a:pt x="92" y="92"/>
                            <a:pt x="1" y="168"/>
                          </a:cubicBezTo>
                          <a:lnTo>
                            <a:pt x="16" y="778"/>
                          </a:lnTo>
                          <a:cubicBezTo>
                            <a:pt x="123" y="854"/>
                            <a:pt x="183" y="900"/>
                            <a:pt x="275" y="976"/>
                          </a:cubicBezTo>
                          <a:lnTo>
                            <a:pt x="1143" y="976"/>
                          </a:lnTo>
                          <a:cubicBezTo>
                            <a:pt x="1235" y="900"/>
                            <a:pt x="1296" y="854"/>
                            <a:pt x="1387" y="778"/>
                          </a:cubicBezTo>
                          <a:lnTo>
                            <a:pt x="1341" y="168"/>
                          </a:lnTo>
                          <a:cubicBezTo>
                            <a:pt x="1235" y="123"/>
                            <a:pt x="1189" y="77"/>
                            <a:pt x="10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1"/>
                    <p:cNvSpPr/>
                    <p:nvPr/>
                  </p:nvSpPr>
                  <p:spPr>
                    <a:xfrm>
                      <a:off x="2359309" y="367006"/>
                      <a:ext cx="42473" cy="30784"/>
                    </a:xfrm>
                    <a:custGeom>
                      <a:rect b="b" l="l" r="r" t="t"/>
                      <a:pathLst>
                        <a:path extrusionOk="0" h="1006" w="1388">
                          <a:moveTo>
                            <a:pt x="305" y="0"/>
                          </a:moveTo>
                          <a:cubicBezTo>
                            <a:pt x="199" y="76"/>
                            <a:pt x="138" y="122"/>
                            <a:pt x="46" y="198"/>
                          </a:cubicBezTo>
                          <a:lnTo>
                            <a:pt x="1" y="823"/>
                          </a:lnTo>
                          <a:cubicBezTo>
                            <a:pt x="92" y="899"/>
                            <a:pt x="153" y="930"/>
                            <a:pt x="244" y="1006"/>
                          </a:cubicBezTo>
                          <a:lnTo>
                            <a:pt x="1113" y="1006"/>
                          </a:lnTo>
                          <a:cubicBezTo>
                            <a:pt x="1219" y="930"/>
                            <a:pt x="1280" y="899"/>
                            <a:pt x="1372" y="823"/>
                          </a:cubicBezTo>
                          <a:lnTo>
                            <a:pt x="1387" y="198"/>
                          </a:lnTo>
                          <a:cubicBezTo>
                            <a:pt x="1296" y="122"/>
                            <a:pt x="1265" y="76"/>
                            <a:pt x="11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1"/>
                    <p:cNvSpPr/>
                    <p:nvPr/>
                  </p:nvSpPr>
                  <p:spPr>
                    <a:xfrm>
                      <a:off x="2402669" y="367006"/>
                      <a:ext cx="42473" cy="30784"/>
                    </a:xfrm>
                    <a:custGeom>
                      <a:rect b="b" l="l" r="r" t="t"/>
                      <a:pathLst>
                        <a:path extrusionOk="0" h="1006" w="1388">
                          <a:moveTo>
                            <a:pt x="275" y="0"/>
                          </a:moveTo>
                          <a:cubicBezTo>
                            <a:pt x="168" y="76"/>
                            <a:pt x="107" y="122"/>
                            <a:pt x="16" y="198"/>
                          </a:cubicBezTo>
                          <a:lnTo>
                            <a:pt x="1" y="823"/>
                          </a:lnTo>
                          <a:cubicBezTo>
                            <a:pt x="92" y="899"/>
                            <a:pt x="153" y="930"/>
                            <a:pt x="244" y="1006"/>
                          </a:cubicBezTo>
                          <a:lnTo>
                            <a:pt x="1098" y="1006"/>
                          </a:lnTo>
                          <a:cubicBezTo>
                            <a:pt x="1219" y="930"/>
                            <a:pt x="1265" y="899"/>
                            <a:pt x="1372" y="823"/>
                          </a:cubicBezTo>
                          <a:lnTo>
                            <a:pt x="1387" y="198"/>
                          </a:lnTo>
                          <a:cubicBezTo>
                            <a:pt x="1296" y="122"/>
                            <a:pt x="1235" y="76"/>
                            <a:pt x="11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41"/>
                    <p:cNvSpPr/>
                    <p:nvPr/>
                  </p:nvSpPr>
                  <p:spPr>
                    <a:xfrm>
                      <a:off x="2446029" y="367006"/>
                      <a:ext cx="41524" cy="30784"/>
                    </a:xfrm>
                    <a:custGeom>
                      <a:rect b="b" l="l" r="r" t="t"/>
                      <a:pathLst>
                        <a:path extrusionOk="0" h="1006" w="1357">
                          <a:moveTo>
                            <a:pt x="275" y="0"/>
                          </a:moveTo>
                          <a:cubicBezTo>
                            <a:pt x="183" y="76"/>
                            <a:pt x="122" y="122"/>
                            <a:pt x="31" y="198"/>
                          </a:cubicBezTo>
                          <a:lnTo>
                            <a:pt x="0" y="823"/>
                          </a:lnTo>
                          <a:cubicBezTo>
                            <a:pt x="92" y="899"/>
                            <a:pt x="153" y="930"/>
                            <a:pt x="259" y="1006"/>
                          </a:cubicBezTo>
                          <a:lnTo>
                            <a:pt x="1113" y="1006"/>
                          </a:lnTo>
                          <a:cubicBezTo>
                            <a:pt x="1204" y="930"/>
                            <a:pt x="1265" y="899"/>
                            <a:pt x="1356" y="823"/>
                          </a:cubicBezTo>
                          <a:lnTo>
                            <a:pt x="1356" y="198"/>
                          </a:lnTo>
                          <a:cubicBezTo>
                            <a:pt x="1265" y="122"/>
                            <a:pt x="1204" y="76"/>
                            <a:pt x="11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41"/>
                    <p:cNvSpPr/>
                    <p:nvPr/>
                  </p:nvSpPr>
                  <p:spPr>
                    <a:xfrm>
                      <a:off x="2489389" y="367006"/>
                      <a:ext cx="41524" cy="30784"/>
                    </a:xfrm>
                    <a:custGeom>
                      <a:rect b="b" l="l" r="r" t="t"/>
                      <a:pathLst>
                        <a:path extrusionOk="0" h="1006" w="1357">
                          <a:moveTo>
                            <a:pt x="244" y="0"/>
                          </a:moveTo>
                          <a:cubicBezTo>
                            <a:pt x="153" y="76"/>
                            <a:pt x="92" y="122"/>
                            <a:pt x="0" y="198"/>
                          </a:cubicBezTo>
                          <a:lnTo>
                            <a:pt x="0" y="823"/>
                          </a:lnTo>
                          <a:cubicBezTo>
                            <a:pt x="92" y="899"/>
                            <a:pt x="153" y="930"/>
                            <a:pt x="244" y="1006"/>
                          </a:cubicBezTo>
                          <a:lnTo>
                            <a:pt x="1097" y="1006"/>
                          </a:lnTo>
                          <a:cubicBezTo>
                            <a:pt x="1204" y="930"/>
                            <a:pt x="1250" y="899"/>
                            <a:pt x="1356" y="823"/>
                          </a:cubicBezTo>
                          <a:lnTo>
                            <a:pt x="1326" y="198"/>
                          </a:lnTo>
                          <a:cubicBezTo>
                            <a:pt x="1235" y="122"/>
                            <a:pt x="1174" y="76"/>
                            <a:pt x="10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1"/>
                    <p:cNvSpPr/>
                    <p:nvPr/>
                  </p:nvSpPr>
                  <p:spPr>
                    <a:xfrm>
                      <a:off x="2530883" y="367006"/>
                      <a:ext cx="42442" cy="30784"/>
                    </a:xfrm>
                    <a:custGeom>
                      <a:rect b="b" l="l" r="r" t="t"/>
                      <a:pathLst>
                        <a:path extrusionOk="0" h="1006" w="1387">
                          <a:moveTo>
                            <a:pt x="244" y="0"/>
                          </a:moveTo>
                          <a:cubicBezTo>
                            <a:pt x="153" y="76"/>
                            <a:pt x="92" y="122"/>
                            <a:pt x="0" y="198"/>
                          </a:cubicBezTo>
                          <a:lnTo>
                            <a:pt x="16" y="823"/>
                          </a:lnTo>
                          <a:cubicBezTo>
                            <a:pt x="122" y="899"/>
                            <a:pt x="183" y="930"/>
                            <a:pt x="275" y="1006"/>
                          </a:cubicBezTo>
                          <a:lnTo>
                            <a:pt x="1143" y="1006"/>
                          </a:lnTo>
                          <a:cubicBezTo>
                            <a:pt x="1235" y="930"/>
                            <a:pt x="1295" y="899"/>
                            <a:pt x="1387" y="823"/>
                          </a:cubicBezTo>
                          <a:lnTo>
                            <a:pt x="1372" y="198"/>
                          </a:lnTo>
                          <a:cubicBezTo>
                            <a:pt x="1265" y="122"/>
                            <a:pt x="1219" y="76"/>
                            <a:pt x="10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1"/>
                    <p:cNvSpPr/>
                    <p:nvPr/>
                  </p:nvSpPr>
                  <p:spPr>
                    <a:xfrm>
                      <a:off x="2574243" y="367006"/>
                      <a:ext cx="42932" cy="30784"/>
                    </a:xfrm>
                    <a:custGeom>
                      <a:rect b="b" l="l" r="r" t="t"/>
                      <a:pathLst>
                        <a:path extrusionOk="0" h="1006" w="1403">
                          <a:moveTo>
                            <a:pt x="259" y="0"/>
                          </a:moveTo>
                          <a:cubicBezTo>
                            <a:pt x="153" y="76"/>
                            <a:pt x="92" y="122"/>
                            <a:pt x="0" y="198"/>
                          </a:cubicBezTo>
                          <a:lnTo>
                            <a:pt x="31" y="823"/>
                          </a:lnTo>
                          <a:cubicBezTo>
                            <a:pt x="137" y="899"/>
                            <a:pt x="198" y="930"/>
                            <a:pt x="290" y="1006"/>
                          </a:cubicBezTo>
                          <a:lnTo>
                            <a:pt x="1143" y="1006"/>
                          </a:lnTo>
                          <a:cubicBezTo>
                            <a:pt x="1234" y="930"/>
                            <a:pt x="1295" y="899"/>
                            <a:pt x="1402" y="823"/>
                          </a:cubicBezTo>
                          <a:lnTo>
                            <a:pt x="1356" y="198"/>
                          </a:lnTo>
                          <a:cubicBezTo>
                            <a:pt x="1250" y="122"/>
                            <a:pt x="1189" y="76"/>
                            <a:pt x="11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1"/>
                    <p:cNvSpPr/>
                    <p:nvPr/>
                  </p:nvSpPr>
                  <p:spPr>
                    <a:xfrm>
                      <a:off x="2357442" y="398218"/>
                      <a:ext cx="43391" cy="31763"/>
                    </a:xfrm>
                    <a:custGeom>
                      <a:rect b="b" l="l" r="r" t="t"/>
                      <a:pathLst>
                        <a:path extrusionOk="0" h="1038" w="1418">
                          <a:moveTo>
                            <a:pt x="305" y="1"/>
                          </a:moveTo>
                          <a:cubicBezTo>
                            <a:pt x="199" y="92"/>
                            <a:pt x="138" y="123"/>
                            <a:pt x="46" y="199"/>
                          </a:cubicBezTo>
                          <a:lnTo>
                            <a:pt x="1" y="854"/>
                          </a:lnTo>
                          <a:cubicBezTo>
                            <a:pt x="107" y="930"/>
                            <a:pt x="153" y="961"/>
                            <a:pt x="260" y="1037"/>
                          </a:cubicBezTo>
                          <a:lnTo>
                            <a:pt x="1128" y="1037"/>
                          </a:lnTo>
                          <a:cubicBezTo>
                            <a:pt x="1250" y="961"/>
                            <a:pt x="1296" y="930"/>
                            <a:pt x="1402" y="854"/>
                          </a:cubicBezTo>
                          <a:lnTo>
                            <a:pt x="1418" y="199"/>
                          </a:lnTo>
                          <a:cubicBezTo>
                            <a:pt x="1326" y="123"/>
                            <a:pt x="1265" y="92"/>
                            <a:pt x="11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41"/>
                    <p:cNvSpPr/>
                    <p:nvPr/>
                  </p:nvSpPr>
                  <p:spPr>
                    <a:xfrm>
                      <a:off x="2401261" y="398218"/>
                      <a:ext cx="43391" cy="31763"/>
                    </a:xfrm>
                    <a:custGeom>
                      <a:rect b="b" l="l" r="r" t="t"/>
                      <a:pathLst>
                        <a:path extrusionOk="0" h="1038" w="1418">
                          <a:moveTo>
                            <a:pt x="290" y="1"/>
                          </a:moveTo>
                          <a:cubicBezTo>
                            <a:pt x="168" y="92"/>
                            <a:pt x="123" y="123"/>
                            <a:pt x="16" y="199"/>
                          </a:cubicBezTo>
                          <a:lnTo>
                            <a:pt x="1" y="854"/>
                          </a:lnTo>
                          <a:cubicBezTo>
                            <a:pt x="92" y="930"/>
                            <a:pt x="153" y="961"/>
                            <a:pt x="245" y="1037"/>
                          </a:cubicBezTo>
                          <a:lnTo>
                            <a:pt x="1128" y="1037"/>
                          </a:lnTo>
                          <a:cubicBezTo>
                            <a:pt x="1235" y="961"/>
                            <a:pt x="1296" y="930"/>
                            <a:pt x="1387" y="854"/>
                          </a:cubicBezTo>
                          <a:lnTo>
                            <a:pt x="1418" y="199"/>
                          </a:lnTo>
                          <a:cubicBezTo>
                            <a:pt x="1296" y="123"/>
                            <a:pt x="1265" y="92"/>
                            <a:pt x="114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1"/>
                    <p:cNvSpPr/>
                    <p:nvPr/>
                  </p:nvSpPr>
                  <p:spPr>
                    <a:xfrm>
                      <a:off x="2445111" y="398218"/>
                      <a:ext cx="42442" cy="31763"/>
                    </a:xfrm>
                    <a:custGeom>
                      <a:rect b="b" l="l" r="r" t="t"/>
                      <a:pathLst>
                        <a:path extrusionOk="0" h="1038" w="1387">
                          <a:moveTo>
                            <a:pt x="289" y="1"/>
                          </a:moveTo>
                          <a:cubicBezTo>
                            <a:pt x="168" y="92"/>
                            <a:pt x="107" y="123"/>
                            <a:pt x="15" y="199"/>
                          </a:cubicBezTo>
                          <a:lnTo>
                            <a:pt x="0" y="854"/>
                          </a:lnTo>
                          <a:cubicBezTo>
                            <a:pt x="91" y="930"/>
                            <a:pt x="152" y="961"/>
                            <a:pt x="244" y="1037"/>
                          </a:cubicBezTo>
                          <a:lnTo>
                            <a:pt x="1127" y="1037"/>
                          </a:lnTo>
                          <a:cubicBezTo>
                            <a:pt x="1234" y="961"/>
                            <a:pt x="1295" y="930"/>
                            <a:pt x="1386" y="854"/>
                          </a:cubicBezTo>
                          <a:lnTo>
                            <a:pt x="1386" y="199"/>
                          </a:lnTo>
                          <a:cubicBezTo>
                            <a:pt x="1295" y="123"/>
                            <a:pt x="1234" y="92"/>
                            <a:pt x="11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1"/>
                    <p:cNvSpPr/>
                    <p:nvPr/>
                  </p:nvSpPr>
                  <p:spPr>
                    <a:xfrm>
                      <a:off x="2488930" y="398218"/>
                      <a:ext cx="42442" cy="31763"/>
                    </a:xfrm>
                    <a:custGeom>
                      <a:rect b="b" l="l" r="r" t="t"/>
                      <a:pathLst>
                        <a:path extrusionOk="0" h="1038" w="1387">
                          <a:moveTo>
                            <a:pt x="244" y="1"/>
                          </a:moveTo>
                          <a:cubicBezTo>
                            <a:pt x="153" y="92"/>
                            <a:pt x="92" y="123"/>
                            <a:pt x="0" y="199"/>
                          </a:cubicBezTo>
                          <a:lnTo>
                            <a:pt x="0" y="854"/>
                          </a:lnTo>
                          <a:cubicBezTo>
                            <a:pt x="107" y="930"/>
                            <a:pt x="168" y="961"/>
                            <a:pt x="259" y="1037"/>
                          </a:cubicBezTo>
                          <a:lnTo>
                            <a:pt x="1143" y="1037"/>
                          </a:lnTo>
                          <a:cubicBezTo>
                            <a:pt x="1234" y="961"/>
                            <a:pt x="1295" y="930"/>
                            <a:pt x="1387" y="854"/>
                          </a:cubicBezTo>
                          <a:lnTo>
                            <a:pt x="1371" y="199"/>
                          </a:lnTo>
                          <a:cubicBezTo>
                            <a:pt x="1265" y="123"/>
                            <a:pt x="1219" y="92"/>
                            <a:pt x="1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1"/>
                    <p:cNvSpPr/>
                    <p:nvPr/>
                  </p:nvSpPr>
                  <p:spPr>
                    <a:xfrm>
                      <a:off x="2531342" y="398218"/>
                      <a:ext cx="42932" cy="31763"/>
                    </a:xfrm>
                    <a:custGeom>
                      <a:rect b="b" l="l" r="r" t="t"/>
                      <a:pathLst>
                        <a:path extrusionOk="0" h="1038" w="1403">
                          <a:moveTo>
                            <a:pt x="244" y="1"/>
                          </a:moveTo>
                          <a:cubicBezTo>
                            <a:pt x="153" y="92"/>
                            <a:pt x="92" y="123"/>
                            <a:pt x="1" y="199"/>
                          </a:cubicBezTo>
                          <a:lnTo>
                            <a:pt x="16" y="854"/>
                          </a:lnTo>
                          <a:cubicBezTo>
                            <a:pt x="138" y="930"/>
                            <a:pt x="183" y="961"/>
                            <a:pt x="290" y="1037"/>
                          </a:cubicBezTo>
                          <a:lnTo>
                            <a:pt x="1159" y="1037"/>
                          </a:lnTo>
                          <a:cubicBezTo>
                            <a:pt x="1250" y="961"/>
                            <a:pt x="1311" y="930"/>
                            <a:pt x="1402" y="854"/>
                          </a:cubicBezTo>
                          <a:lnTo>
                            <a:pt x="1387" y="199"/>
                          </a:lnTo>
                          <a:cubicBezTo>
                            <a:pt x="1296" y="123"/>
                            <a:pt x="1235" y="92"/>
                            <a:pt x="11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1"/>
                    <p:cNvSpPr/>
                    <p:nvPr/>
                  </p:nvSpPr>
                  <p:spPr>
                    <a:xfrm>
                      <a:off x="2575651" y="398218"/>
                      <a:ext cx="42901" cy="31763"/>
                    </a:xfrm>
                    <a:custGeom>
                      <a:rect b="b" l="l" r="r" t="t"/>
                      <a:pathLst>
                        <a:path extrusionOk="0" h="1038" w="1402">
                          <a:moveTo>
                            <a:pt x="244" y="1"/>
                          </a:moveTo>
                          <a:cubicBezTo>
                            <a:pt x="152" y="92"/>
                            <a:pt x="91" y="123"/>
                            <a:pt x="0" y="199"/>
                          </a:cubicBezTo>
                          <a:lnTo>
                            <a:pt x="15" y="854"/>
                          </a:lnTo>
                          <a:cubicBezTo>
                            <a:pt x="122" y="930"/>
                            <a:pt x="183" y="961"/>
                            <a:pt x="274" y="1037"/>
                          </a:cubicBezTo>
                          <a:lnTo>
                            <a:pt x="1158" y="1037"/>
                          </a:lnTo>
                          <a:cubicBezTo>
                            <a:pt x="1249" y="961"/>
                            <a:pt x="1310" y="930"/>
                            <a:pt x="1402" y="854"/>
                          </a:cubicBezTo>
                          <a:lnTo>
                            <a:pt x="1371" y="199"/>
                          </a:lnTo>
                          <a:cubicBezTo>
                            <a:pt x="1249" y="123"/>
                            <a:pt x="1204" y="92"/>
                            <a:pt x="10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1"/>
                    <p:cNvSpPr/>
                    <p:nvPr/>
                  </p:nvSpPr>
                  <p:spPr>
                    <a:xfrm>
                      <a:off x="2623203" y="195890"/>
                      <a:ext cx="40576" cy="25673"/>
                    </a:xfrm>
                    <a:custGeom>
                      <a:rect b="b" l="l" r="r" t="t"/>
                      <a:pathLst>
                        <a:path extrusionOk="0" h="839" w="1326">
                          <a:moveTo>
                            <a:pt x="229" y="1"/>
                          </a:moveTo>
                          <a:cubicBezTo>
                            <a:pt x="137" y="46"/>
                            <a:pt x="107" y="92"/>
                            <a:pt x="0" y="153"/>
                          </a:cubicBezTo>
                          <a:lnTo>
                            <a:pt x="46" y="686"/>
                          </a:lnTo>
                          <a:cubicBezTo>
                            <a:pt x="137" y="732"/>
                            <a:pt x="198" y="778"/>
                            <a:pt x="290" y="839"/>
                          </a:cubicBezTo>
                          <a:lnTo>
                            <a:pt x="1097" y="839"/>
                          </a:lnTo>
                          <a:cubicBezTo>
                            <a:pt x="1189" y="778"/>
                            <a:pt x="1219" y="732"/>
                            <a:pt x="1326" y="686"/>
                          </a:cubicBezTo>
                          <a:lnTo>
                            <a:pt x="1280" y="153"/>
                          </a:lnTo>
                          <a:cubicBezTo>
                            <a:pt x="1189" y="92"/>
                            <a:pt x="1143" y="46"/>
                            <a:pt x="10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1"/>
                    <p:cNvSpPr/>
                    <p:nvPr/>
                  </p:nvSpPr>
                  <p:spPr>
                    <a:xfrm>
                      <a:off x="2663748" y="195890"/>
                      <a:ext cx="40117" cy="25673"/>
                    </a:xfrm>
                    <a:custGeom>
                      <a:rect b="b" l="l" r="r" t="t"/>
                      <a:pathLst>
                        <a:path extrusionOk="0" h="839" w="1311">
                          <a:moveTo>
                            <a:pt x="229" y="1"/>
                          </a:moveTo>
                          <a:cubicBezTo>
                            <a:pt x="123" y="46"/>
                            <a:pt x="92" y="92"/>
                            <a:pt x="1" y="153"/>
                          </a:cubicBezTo>
                          <a:lnTo>
                            <a:pt x="31" y="686"/>
                          </a:lnTo>
                          <a:cubicBezTo>
                            <a:pt x="123" y="732"/>
                            <a:pt x="183" y="778"/>
                            <a:pt x="275" y="839"/>
                          </a:cubicBezTo>
                          <a:lnTo>
                            <a:pt x="1082" y="839"/>
                          </a:lnTo>
                          <a:cubicBezTo>
                            <a:pt x="1174" y="778"/>
                            <a:pt x="1220" y="732"/>
                            <a:pt x="1311" y="686"/>
                          </a:cubicBezTo>
                          <a:lnTo>
                            <a:pt x="1250" y="153"/>
                          </a:lnTo>
                          <a:cubicBezTo>
                            <a:pt x="1159" y="92"/>
                            <a:pt x="1098" y="46"/>
                            <a:pt x="10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1"/>
                    <p:cNvSpPr/>
                    <p:nvPr/>
                  </p:nvSpPr>
                  <p:spPr>
                    <a:xfrm>
                      <a:off x="2703375" y="195890"/>
                      <a:ext cx="40147" cy="25673"/>
                    </a:xfrm>
                    <a:custGeom>
                      <a:rect b="b" l="l" r="r" t="t"/>
                      <a:pathLst>
                        <a:path extrusionOk="0" h="839" w="1312">
                          <a:moveTo>
                            <a:pt x="199" y="1"/>
                          </a:moveTo>
                          <a:cubicBezTo>
                            <a:pt x="123" y="46"/>
                            <a:pt x="62" y="92"/>
                            <a:pt x="1" y="153"/>
                          </a:cubicBezTo>
                          <a:lnTo>
                            <a:pt x="46" y="686"/>
                          </a:lnTo>
                          <a:cubicBezTo>
                            <a:pt x="153" y="732"/>
                            <a:pt x="199" y="778"/>
                            <a:pt x="305" y="839"/>
                          </a:cubicBezTo>
                          <a:lnTo>
                            <a:pt x="1098" y="839"/>
                          </a:lnTo>
                          <a:cubicBezTo>
                            <a:pt x="1174" y="778"/>
                            <a:pt x="1235" y="732"/>
                            <a:pt x="1311" y="686"/>
                          </a:cubicBezTo>
                          <a:lnTo>
                            <a:pt x="1250" y="153"/>
                          </a:lnTo>
                          <a:cubicBezTo>
                            <a:pt x="1159" y="92"/>
                            <a:pt x="1098" y="46"/>
                            <a:pt x="10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41"/>
                    <p:cNvSpPr/>
                    <p:nvPr/>
                  </p:nvSpPr>
                  <p:spPr>
                    <a:xfrm>
                      <a:off x="2743492" y="195890"/>
                      <a:ext cx="40117" cy="25673"/>
                    </a:xfrm>
                    <a:custGeom>
                      <a:rect b="b" l="l" r="r" t="t"/>
                      <a:pathLst>
                        <a:path extrusionOk="0" h="839" w="1311">
                          <a:moveTo>
                            <a:pt x="213" y="1"/>
                          </a:moveTo>
                          <a:cubicBezTo>
                            <a:pt x="122" y="46"/>
                            <a:pt x="76" y="92"/>
                            <a:pt x="0" y="153"/>
                          </a:cubicBezTo>
                          <a:lnTo>
                            <a:pt x="61" y="686"/>
                          </a:lnTo>
                          <a:cubicBezTo>
                            <a:pt x="152" y="732"/>
                            <a:pt x="213" y="778"/>
                            <a:pt x="305" y="839"/>
                          </a:cubicBezTo>
                          <a:lnTo>
                            <a:pt x="1097" y="839"/>
                          </a:lnTo>
                          <a:cubicBezTo>
                            <a:pt x="1173" y="778"/>
                            <a:pt x="1234" y="732"/>
                            <a:pt x="1310" y="686"/>
                          </a:cubicBezTo>
                          <a:lnTo>
                            <a:pt x="1234" y="153"/>
                          </a:lnTo>
                          <a:cubicBezTo>
                            <a:pt x="1143" y="92"/>
                            <a:pt x="1082" y="46"/>
                            <a:pt x="10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1"/>
                    <p:cNvSpPr/>
                    <p:nvPr/>
                  </p:nvSpPr>
                  <p:spPr>
                    <a:xfrm>
                      <a:off x="2781711" y="195890"/>
                      <a:ext cx="41524" cy="25673"/>
                    </a:xfrm>
                    <a:custGeom>
                      <a:rect b="b" l="l" r="r" t="t"/>
                      <a:pathLst>
                        <a:path extrusionOk="0" h="839" w="1357">
                          <a:moveTo>
                            <a:pt x="214" y="1"/>
                          </a:moveTo>
                          <a:cubicBezTo>
                            <a:pt x="137" y="46"/>
                            <a:pt x="77" y="92"/>
                            <a:pt x="0" y="153"/>
                          </a:cubicBezTo>
                          <a:lnTo>
                            <a:pt x="77" y="686"/>
                          </a:lnTo>
                          <a:cubicBezTo>
                            <a:pt x="198" y="732"/>
                            <a:pt x="259" y="778"/>
                            <a:pt x="351" y="839"/>
                          </a:cubicBezTo>
                          <a:lnTo>
                            <a:pt x="1143" y="839"/>
                          </a:lnTo>
                          <a:cubicBezTo>
                            <a:pt x="1219" y="778"/>
                            <a:pt x="1280" y="732"/>
                            <a:pt x="1356" y="686"/>
                          </a:cubicBezTo>
                          <a:lnTo>
                            <a:pt x="1280" y="153"/>
                          </a:lnTo>
                          <a:cubicBezTo>
                            <a:pt x="1174" y="92"/>
                            <a:pt x="1113" y="46"/>
                            <a:pt x="10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1"/>
                    <p:cNvSpPr/>
                    <p:nvPr/>
                  </p:nvSpPr>
                  <p:spPr>
                    <a:xfrm>
                      <a:off x="2625070" y="222482"/>
                      <a:ext cx="41035" cy="27050"/>
                    </a:xfrm>
                    <a:custGeom>
                      <a:rect b="b" l="l" r="r" t="t"/>
                      <a:pathLst>
                        <a:path extrusionOk="0" h="884" w="1341">
                          <a:moveTo>
                            <a:pt x="229" y="0"/>
                          </a:moveTo>
                          <a:cubicBezTo>
                            <a:pt x="137" y="61"/>
                            <a:pt x="91" y="91"/>
                            <a:pt x="0" y="152"/>
                          </a:cubicBezTo>
                          <a:lnTo>
                            <a:pt x="46" y="701"/>
                          </a:lnTo>
                          <a:cubicBezTo>
                            <a:pt x="137" y="777"/>
                            <a:pt x="198" y="823"/>
                            <a:pt x="290" y="884"/>
                          </a:cubicBezTo>
                          <a:lnTo>
                            <a:pt x="1112" y="884"/>
                          </a:lnTo>
                          <a:cubicBezTo>
                            <a:pt x="1204" y="808"/>
                            <a:pt x="1234" y="762"/>
                            <a:pt x="1341" y="701"/>
                          </a:cubicBezTo>
                          <a:lnTo>
                            <a:pt x="1295" y="152"/>
                          </a:lnTo>
                          <a:cubicBezTo>
                            <a:pt x="1204" y="91"/>
                            <a:pt x="1143" y="61"/>
                            <a:pt x="10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1"/>
                    <p:cNvSpPr/>
                    <p:nvPr/>
                  </p:nvSpPr>
                  <p:spPr>
                    <a:xfrm>
                      <a:off x="2666074" y="222482"/>
                      <a:ext cx="40606" cy="27050"/>
                    </a:xfrm>
                    <a:custGeom>
                      <a:rect b="b" l="l" r="r" t="t"/>
                      <a:pathLst>
                        <a:path extrusionOk="0" h="884" w="1327">
                          <a:moveTo>
                            <a:pt x="229" y="0"/>
                          </a:moveTo>
                          <a:cubicBezTo>
                            <a:pt x="123" y="61"/>
                            <a:pt x="92" y="91"/>
                            <a:pt x="1" y="152"/>
                          </a:cubicBezTo>
                          <a:lnTo>
                            <a:pt x="31" y="701"/>
                          </a:lnTo>
                          <a:cubicBezTo>
                            <a:pt x="123" y="777"/>
                            <a:pt x="184" y="823"/>
                            <a:pt x="275" y="884"/>
                          </a:cubicBezTo>
                          <a:lnTo>
                            <a:pt x="1098" y="884"/>
                          </a:lnTo>
                          <a:cubicBezTo>
                            <a:pt x="1189" y="808"/>
                            <a:pt x="1235" y="762"/>
                            <a:pt x="1326" y="701"/>
                          </a:cubicBezTo>
                          <a:lnTo>
                            <a:pt x="1265" y="152"/>
                          </a:lnTo>
                          <a:cubicBezTo>
                            <a:pt x="1174" y="91"/>
                            <a:pt x="1113" y="61"/>
                            <a:pt x="10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1"/>
                    <p:cNvSpPr/>
                    <p:nvPr/>
                  </p:nvSpPr>
                  <p:spPr>
                    <a:xfrm>
                      <a:off x="2705701" y="222482"/>
                      <a:ext cx="41065" cy="27050"/>
                    </a:xfrm>
                    <a:custGeom>
                      <a:rect b="b" l="l" r="r" t="t"/>
                      <a:pathLst>
                        <a:path extrusionOk="0" h="884" w="1342">
                          <a:moveTo>
                            <a:pt x="229" y="0"/>
                          </a:moveTo>
                          <a:cubicBezTo>
                            <a:pt x="123" y="61"/>
                            <a:pt x="92" y="91"/>
                            <a:pt x="1" y="152"/>
                          </a:cubicBezTo>
                          <a:lnTo>
                            <a:pt x="47" y="701"/>
                          </a:lnTo>
                          <a:cubicBezTo>
                            <a:pt x="153" y="777"/>
                            <a:pt x="199" y="823"/>
                            <a:pt x="306" y="884"/>
                          </a:cubicBezTo>
                          <a:lnTo>
                            <a:pt x="1113" y="884"/>
                          </a:lnTo>
                          <a:cubicBezTo>
                            <a:pt x="1220" y="808"/>
                            <a:pt x="1265" y="762"/>
                            <a:pt x="1342" y="701"/>
                          </a:cubicBezTo>
                          <a:lnTo>
                            <a:pt x="1296" y="152"/>
                          </a:lnTo>
                          <a:cubicBezTo>
                            <a:pt x="1174" y="91"/>
                            <a:pt x="1113" y="61"/>
                            <a:pt x="10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1"/>
                    <p:cNvSpPr/>
                    <p:nvPr/>
                  </p:nvSpPr>
                  <p:spPr>
                    <a:xfrm>
                      <a:off x="2745817" y="222482"/>
                      <a:ext cx="41035" cy="27050"/>
                    </a:xfrm>
                    <a:custGeom>
                      <a:rect b="b" l="l" r="r" t="t"/>
                      <a:pathLst>
                        <a:path extrusionOk="0" h="884" w="1341">
                          <a:moveTo>
                            <a:pt x="198" y="0"/>
                          </a:moveTo>
                          <a:cubicBezTo>
                            <a:pt x="122" y="61"/>
                            <a:pt x="76" y="91"/>
                            <a:pt x="0" y="152"/>
                          </a:cubicBezTo>
                          <a:lnTo>
                            <a:pt x="46" y="701"/>
                          </a:lnTo>
                          <a:cubicBezTo>
                            <a:pt x="168" y="777"/>
                            <a:pt x="229" y="823"/>
                            <a:pt x="320" y="884"/>
                          </a:cubicBezTo>
                          <a:lnTo>
                            <a:pt x="1143" y="884"/>
                          </a:lnTo>
                          <a:cubicBezTo>
                            <a:pt x="1219" y="808"/>
                            <a:pt x="1280" y="762"/>
                            <a:pt x="1341" y="701"/>
                          </a:cubicBezTo>
                          <a:lnTo>
                            <a:pt x="1280" y="152"/>
                          </a:lnTo>
                          <a:cubicBezTo>
                            <a:pt x="1173" y="91"/>
                            <a:pt x="1128" y="61"/>
                            <a:pt x="10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1"/>
                    <p:cNvSpPr/>
                    <p:nvPr/>
                  </p:nvSpPr>
                  <p:spPr>
                    <a:xfrm>
                      <a:off x="2785444" y="222482"/>
                      <a:ext cx="41983" cy="27050"/>
                    </a:xfrm>
                    <a:custGeom>
                      <a:rect b="b" l="l" r="r" t="t"/>
                      <a:pathLst>
                        <a:path extrusionOk="0" h="884" w="1372">
                          <a:moveTo>
                            <a:pt x="214" y="0"/>
                          </a:moveTo>
                          <a:cubicBezTo>
                            <a:pt x="137" y="61"/>
                            <a:pt x="76" y="91"/>
                            <a:pt x="0" y="152"/>
                          </a:cubicBezTo>
                          <a:lnTo>
                            <a:pt x="76" y="701"/>
                          </a:lnTo>
                          <a:cubicBezTo>
                            <a:pt x="183" y="777"/>
                            <a:pt x="244" y="823"/>
                            <a:pt x="335" y="884"/>
                          </a:cubicBezTo>
                          <a:lnTo>
                            <a:pt x="1158" y="884"/>
                          </a:lnTo>
                          <a:cubicBezTo>
                            <a:pt x="1234" y="808"/>
                            <a:pt x="1295" y="762"/>
                            <a:pt x="1371" y="701"/>
                          </a:cubicBezTo>
                          <a:lnTo>
                            <a:pt x="1295" y="152"/>
                          </a:lnTo>
                          <a:cubicBezTo>
                            <a:pt x="1204" y="91"/>
                            <a:pt x="1143" y="61"/>
                            <a:pt x="10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1"/>
                    <p:cNvSpPr/>
                    <p:nvPr/>
                  </p:nvSpPr>
                  <p:spPr>
                    <a:xfrm>
                      <a:off x="2627395" y="249961"/>
                      <a:ext cx="41065" cy="28030"/>
                    </a:xfrm>
                    <a:custGeom>
                      <a:rect b="b" l="l" r="r" t="t"/>
                      <a:pathLst>
                        <a:path extrusionOk="0" h="916" w="1342">
                          <a:moveTo>
                            <a:pt x="229" y="1"/>
                          </a:moveTo>
                          <a:cubicBezTo>
                            <a:pt x="137" y="77"/>
                            <a:pt x="92" y="108"/>
                            <a:pt x="0" y="169"/>
                          </a:cubicBezTo>
                          <a:lnTo>
                            <a:pt x="46" y="748"/>
                          </a:lnTo>
                          <a:cubicBezTo>
                            <a:pt x="137" y="824"/>
                            <a:pt x="198" y="854"/>
                            <a:pt x="290" y="915"/>
                          </a:cubicBezTo>
                          <a:lnTo>
                            <a:pt x="1112" y="915"/>
                          </a:lnTo>
                          <a:cubicBezTo>
                            <a:pt x="1204" y="839"/>
                            <a:pt x="1234" y="793"/>
                            <a:pt x="1341" y="748"/>
                          </a:cubicBezTo>
                          <a:lnTo>
                            <a:pt x="1295" y="169"/>
                          </a:lnTo>
                          <a:cubicBezTo>
                            <a:pt x="1204" y="92"/>
                            <a:pt x="1143" y="62"/>
                            <a:pt x="10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1"/>
                    <p:cNvSpPr/>
                    <p:nvPr/>
                  </p:nvSpPr>
                  <p:spPr>
                    <a:xfrm>
                      <a:off x="2668889" y="249961"/>
                      <a:ext cx="40576" cy="28030"/>
                    </a:xfrm>
                    <a:custGeom>
                      <a:rect b="b" l="l" r="r" t="t"/>
                      <a:pathLst>
                        <a:path extrusionOk="0" h="916" w="1326">
                          <a:moveTo>
                            <a:pt x="229" y="1"/>
                          </a:moveTo>
                          <a:cubicBezTo>
                            <a:pt x="137" y="77"/>
                            <a:pt x="92" y="108"/>
                            <a:pt x="0" y="169"/>
                          </a:cubicBezTo>
                          <a:lnTo>
                            <a:pt x="31" y="748"/>
                          </a:lnTo>
                          <a:cubicBezTo>
                            <a:pt x="137" y="824"/>
                            <a:pt x="183" y="854"/>
                            <a:pt x="290" y="915"/>
                          </a:cubicBezTo>
                          <a:lnTo>
                            <a:pt x="1097" y="915"/>
                          </a:lnTo>
                          <a:cubicBezTo>
                            <a:pt x="1204" y="839"/>
                            <a:pt x="1234" y="793"/>
                            <a:pt x="1326" y="748"/>
                          </a:cubicBezTo>
                          <a:lnTo>
                            <a:pt x="1280" y="169"/>
                          </a:lnTo>
                          <a:cubicBezTo>
                            <a:pt x="1158" y="92"/>
                            <a:pt x="1097" y="62"/>
                            <a:pt x="10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41"/>
                    <p:cNvSpPr/>
                    <p:nvPr/>
                  </p:nvSpPr>
                  <p:spPr>
                    <a:xfrm>
                      <a:off x="2708516" y="249961"/>
                      <a:ext cx="41983" cy="28030"/>
                    </a:xfrm>
                    <a:custGeom>
                      <a:rect b="b" l="l" r="r" t="t"/>
                      <a:pathLst>
                        <a:path extrusionOk="0" h="916" w="1372">
                          <a:moveTo>
                            <a:pt x="229" y="1"/>
                          </a:moveTo>
                          <a:cubicBezTo>
                            <a:pt x="137" y="77"/>
                            <a:pt x="92" y="108"/>
                            <a:pt x="0" y="169"/>
                          </a:cubicBezTo>
                          <a:lnTo>
                            <a:pt x="61" y="748"/>
                          </a:lnTo>
                          <a:cubicBezTo>
                            <a:pt x="168" y="824"/>
                            <a:pt x="229" y="854"/>
                            <a:pt x="320" y="915"/>
                          </a:cubicBezTo>
                          <a:lnTo>
                            <a:pt x="1143" y="915"/>
                          </a:lnTo>
                          <a:cubicBezTo>
                            <a:pt x="1234" y="839"/>
                            <a:pt x="1280" y="793"/>
                            <a:pt x="1372" y="748"/>
                          </a:cubicBezTo>
                          <a:lnTo>
                            <a:pt x="1295" y="169"/>
                          </a:lnTo>
                          <a:cubicBezTo>
                            <a:pt x="1204" y="92"/>
                            <a:pt x="1143" y="62"/>
                            <a:pt x="10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41"/>
                    <p:cNvSpPr/>
                    <p:nvPr/>
                  </p:nvSpPr>
                  <p:spPr>
                    <a:xfrm>
                      <a:off x="2748602" y="249961"/>
                      <a:ext cx="42473" cy="28030"/>
                    </a:xfrm>
                    <a:custGeom>
                      <a:rect b="b" l="l" r="r" t="t"/>
                      <a:pathLst>
                        <a:path extrusionOk="0" h="916" w="1388">
                          <a:moveTo>
                            <a:pt x="229" y="1"/>
                          </a:moveTo>
                          <a:cubicBezTo>
                            <a:pt x="138" y="77"/>
                            <a:pt x="77" y="108"/>
                            <a:pt x="1" y="169"/>
                          </a:cubicBezTo>
                          <a:lnTo>
                            <a:pt x="77" y="748"/>
                          </a:lnTo>
                          <a:cubicBezTo>
                            <a:pt x="199" y="824"/>
                            <a:pt x="244" y="854"/>
                            <a:pt x="351" y="915"/>
                          </a:cubicBezTo>
                          <a:lnTo>
                            <a:pt x="1189" y="915"/>
                          </a:lnTo>
                          <a:cubicBezTo>
                            <a:pt x="1265" y="839"/>
                            <a:pt x="1311" y="793"/>
                            <a:pt x="1387" y="748"/>
                          </a:cubicBezTo>
                          <a:lnTo>
                            <a:pt x="1311" y="169"/>
                          </a:lnTo>
                          <a:cubicBezTo>
                            <a:pt x="1204" y="92"/>
                            <a:pt x="1143" y="62"/>
                            <a:pt x="10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41"/>
                    <p:cNvSpPr/>
                    <p:nvPr/>
                  </p:nvSpPr>
                  <p:spPr>
                    <a:xfrm>
                      <a:off x="2629262" y="277960"/>
                      <a:ext cx="41524" cy="27999"/>
                    </a:xfrm>
                    <a:custGeom>
                      <a:rect b="b" l="l" r="r" t="t"/>
                      <a:pathLst>
                        <a:path extrusionOk="0" h="915" w="1357">
                          <a:moveTo>
                            <a:pt x="229" y="0"/>
                          </a:moveTo>
                          <a:cubicBezTo>
                            <a:pt x="137" y="76"/>
                            <a:pt x="92" y="107"/>
                            <a:pt x="0" y="168"/>
                          </a:cubicBezTo>
                          <a:lnTo>
                            <a:pt x="31" y="747"/>
                          </a:lnTo>
                          <a:cubicBezTo>
                            <a:pt x="137" y="792"/>
                            <a:pt x="183" y="838"/>
                            <a:pt x="290" y="914"/>
                          </a:cubicBezTo>
                          <a:lnTo>
                            <a:pt x="1128" y="914"/>
                          </a:lnTo>
                          <a:cubicBezTo>
                            <a:pt x="1219" y="838"/>
                            <a:pt x="1250" y="823"/>
                            <a:pt x="1356" y="747"/>
                          </a:cubicBezTo>
                          <a:lnTo>
                            <a:pt x="1310" y="168"/>
                          </a:lnTo>
                          <a:cubicBezTo>
                            <a:pt x="1219" y="107"/>
                            <a:pt x="1158" y="76"/>
                            <a:pt x="10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41"/>
                    <p:cNvSpPr/>
                    <p:nvPr/>
                  </p:nvSpPr>
                  <p:spPr>
                    <a:xfrm>
                      <a:off x="2669348" y="277960"/>
                      <a:ext cx="42442" cy="27999"/>
                    </a:xfrm>
                    <a:custGeom>
                      <a:rect b="b" l="l" r="r" t="t"/>
                      <a:pathLst>
                        <a:path extrusionOk="0" h="915" w="1387">
                          <a:moveTo>
                            <a:pt x="229" y="0"/>
                          </a:moveTo>
                          <a:cubicBezTo>
                            <a:pt x="138" y="76"/>
                            <a:pt x="92" y="107"/>
                            <a:pt x="0" y="168"/>
                          </a:cubicBezTo>
                          <a:lnTo>
                            <a:pt x="61" y="747"/>
                          </a:lnTo>
                          <a:cubicBezTo>
                            <a:pt x="168" y="792"/>
                            <a:pt x="229" y="838"/>
                            <a:pt x="320" y="914"/>
                          </a:cubicBezTo>
                          <a:lnTo>
                            <a:pt x="1158" y="914"/>
                          </a:lnTo>
                          <a:cubicBezTo>
                            <a:pt x="1265" y="838"/>
                            <a:pt x="1296" y="823"/>
                            <a:pt x="1387" y="747"/>
                          </a:cubicBezTo>
                          <a:lnTo>
                            <a:pt x="1341" y="168"/>
                          </a:lnTo>
                          <a:cubicBezTo>
                            <a:pt x="1235" y="107"/>
                            <a:pt x="1189" y="76"/>
                            <a:pt x="10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41"/>
                    <p:cNvSpPr/>
                    <p:nvPr/>
                  </p:nvSpPr>
                  <p:spPr>
                    <a:xfrm>
                      <a:off x="2711300" y="277960"/>
                      <a:ext cx="42473" cy="27999"/>
                    </a:xfrm>
                    <a:custGeom>
                      <a:rect b="b" l="l" r="r" t="t"/>
                      <a:pathLst>
                        <a:path extrusionOk="0" h="915" w="1388">
                          <a:moveTo>
                            <a:pt x="229" y="0"/>
                          </a:moveTo>
                          <a:cubicBezTo>
                            <a:pt x="138" y="76"/>
                            <a:pt x="92" y="107"/>
                            <a:pt x="1" y="168"/>
                          </a:cubicBezTo>
                          <a:lnTo>
                            <a:pt x="62" y="747"/>
                          </a:lnTo>
                          <a:cubicBezTo>
                            <a:pt x="168" y="792"/>
                            <a:pt x="229" y="838"/>
                            <a:pt x="321" y="914"/>
                          </a:cubicBezTo>
                          <a:lnTo>
                            <a:pt x="1159" y="914"/>
                          </a:lnTo>
                          <a:cubicBezTo>
                            <a:pt x="1265" y="838"/>
                            <a:pt x="1296" y="823"/>
                            <a:pt x="1387" y="747"/>
                          </a:cubicBezTo>
                          <a:lnTo>
                            <a:pt x="1311" y="168"/>
                          </a:lnTo>
                          <a:cubicBezTo>
                            <a:pt x="1220" y="107"/>
                            <a:pt x="1159" y="76"/>
                            <a:pt x="10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41"/>
                    <p:cNvSpPr/>
                    <p:nvPr/>
                  </p:nvSpPr>
                  <p:spPr>
                    <a:xfrm>
                      <a:off x="2751417" y="277960"/>
                      <a:ext cx="43360" cy="27999"/>
                    </a:xfrm>
                    <a:custGeom>
                      <a:rect b="b" l="l" r="r" t="t"/>
                      <a:pathLst>
                        <a:path extrusionOk="0" h="915" w="1417">
                          <a:moveTo>
                            <a:pt x="229" y="0"/>
                          </a:moveTo>
                          <a:cubicBezTo>
                            <a:pt x="137" y="76"/>
                            <a:pt x="107" y="107"/>
                            <a:pt x="0" y="168"/>
                          </a:cubicBezTo>
                          <a:lnTo>
                            <a:pt x="76" y="747"/>
                          </a:lnTo>
                          <a:cubicBezTo>
                            <a:pt x="198" y="792"/>
                            <a:pt x="259" y="838"/>
                            <a:pt x="350" y="914"/>
                          </a:cubicBezTo>
                          <a:lnTo>
                            <a:pt x="1188" y="914"/>
                          </a:lnTo>
                          <a:cubicBezTo>
                            <a:pt x="1280" y="838"/>
                            <a:pt x="1326" y="823"/>
                            <a:pt x="1417" y="747"/>
                          </a:cubicBezTo>
                          <a:lnTo>
                            <a:pt x="1341" y="168"/>
                          </a:lnTo>
                          <a:cubicBezTo>
                            <a:pt x="1249" y="107"/>
                            <a:pt x="1188" y="76"/>
                            <a:pt x="10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41"/>
                    <p:cNvSpPr/>
                    <p:nvPr/>
                  </p:nvSpPr>
                  <p:spPr>
                    <a:xfrm>
                      <a:off x="2631587" y="306846"/>
                      <a:ext cx="41983" cy="28948"/>
                    </a:xfrm>
                    <a:custGeom>
                      <a:rect b="b" l="l" r="r" t="t"/>
                      <a:pathLst>
                        <a:path extrusionOk="0" h="946" w="1372">
                          <a:moveTo>
                            <a:pt x="229" y="1"/>
                          </a:moveTo>
                          <a:cubicBezTo>
                            <a:pt x="138" y="62"/>
                            <a:pt x="92" y="107"/>
                            <a:pt x="0" y="184"/>
                          </a:cubicBezTo>
                          <a:lnTo>
                            <a:pt x="31" y="763"/>
                          </a:lnTo>
                          <a:cubicBezTo>
                            <a:pt x="153" y="823"/>
                            <a:pt x="214" y="869"/>
                            <a:pt x="305" y="945"/>
                          </a:cubicBezTo>
                          <a:lnTo>
                            <a:pt x="1143" y="945"/>
                          </a:lnTo>
                          <a:cubicBezTo>
                            <a:pt x="1234" y="884"/>
                            <a:pt x="1280" y="839"/>
                            <a:pt x="1372" y="763"/>
                          </a:cubicBezTo>
                          <a:lnTo>
                            <a:pt x="1311" y="184"/>
                          </a:lnTo>
                          <a:cubicBezTo>
                            <a:pt x="1219" y="123"/>
                            <a:pt x="1158"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41"/>
                    <p:cNvSpPr/>
                    <p:nvPr/>
                  </p:nvSpPr>
                  <p:spPr>
                    <a:xfrm>
                      <a:off x="2672132" y="306846"/>
                      <a:ext cx="42932" cy="28948"/>
                    </a:xfrm>
                    <a:custGeom>
                      <a:rect b="b" l="l" r="r" t="t"/>
                      <a:pathLst>
                        <a:path extrusionOk="0" h="946" w="1403">
                          <a:moveTo>
                            <a:pt x="229" y="1"/>
                          </a:moveTo>
                          <a:cubicBezTo>
                            <a:pt x="138" y="62"/>
                            <a:pt x="108" y="107"/>
                            <a:pt x="1" y="184"/>
                          </a:cubicBezTo>
                          <a:lnTo>
                            <a:pt x="62" y="763"/>
                          </a:lnTo>
                          <a:cubicBezTo>
                            <a:pt x="184" y="823"/>
                            <a:pt x="229" y="869"/>
                            <a:pt x="336" y="945"/>
                          </a:cubicBezTo>
                          <a:lnTo>
                            <a:pt x="1174" y="945"/>
                          </a:lnTo>
                          <a:cubicBezTo>
                            <a:pt x="1265" y="884"/>
                            <a:pt x="1296" y="839"/>
                            <a:pt x="1403" y="763"/>
                          </a:cubicBezTo>
                          <a:lnTo>
                            <a:pt x="1342" y="184"/>
                          </a:lnTo>
                          <a:cubicBezTo>
                            <a:pt x="1250" y="123"/>
                            <a:pt x="1189"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41"/>
                    <p:cNvSpPr/>
                    <p:nvPr/>
                  </p:nvSpPr>
                  <p:spPr>
                    <a:xfrm>
                      <a:off x="2714116" y="306846"/>
                      <a:ext cx="43391" cy="28948"/>
                    </a:xfrm>
                    <a:custGeom>
                      <a:rect b="b" l="l" r="r" t="t"/>
                      <a:pathLst>
                        <a:path extrusionOk="0" h="946" w="1418">
                          <a:moveTo>
                            <a:pt x="229" y="1"/>
                          </a:moveTo>
                          <a:cubicBezTo>
                            <a:pt x="137" y="62"/>
                            <a:pt x="107" y="107"/>
                            <a:pt x="0" y="184"/>
                          </a:cubicBezTo>
                          <a:lnTo>
                            <a:pt x="61" y="763"/>
                          </a:lnTo>
                          <a:cubicBezTo>
                            <a:pt x="153" y="823"/>
                            <a:pt x="229" y="869"/>
                            <a:pt x="335" y="945"/>
                          </a:cubicBezTo>
                          <a:lnTo>
                            <a:pt x="1189" y="945"/>
                          </a:lnTo>
                          <a:cubicBezTo>
                            <a:pt x="1280" y="884"/>
                            <a:pt x="1326" y="839"/>
                            <a:pt x="1417" y="763"/>
                          </a:cubicBezTo>
                          <a:lnTo>
                            <a:pt x="1341" y="184"/>
                          </a:lnTo>
                          <a:cubicBezTo>
                            <a:pt x="1219" y="123"/>
                            <a:pt x="1173"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41"/>
                    <p:cNvSpPr/>
                    <p:nvPr/>
                  </p:nvSpPr>
                  <p:spPr>
                    <a:xfrm>
                      <a:off x="2755609" y="306846"/>
                      <a:ext cx="42901" cy="28948"/>
                    </a:xfrm>
                    <a:custGeom>
                      <a:rect b="b" l="l" r="r" t="t"/>
                      <a:pathLst>
                        <a:path extrusionOk="0" h="946" w="1402">
                          <a:moveTo>
                            <a:pt x="229" y="1"/>
                          </a:moveTo>
                          <a:cubicBezTo>
                            <a:pt x="137" y="62"/>
                            <a:pt x="92" y="107"/>
                            <a:pt x="0" y="184"/>
                          </a:cubicBezTo>
                          <a:lnTo>
                            <a:pt x="76" y="763"/>
                          </a:lnTo>
                          <a:cubicBezTo>
                            <a:pt x="168" y="823"/>
                            <a:pt x="229" y="869"/>
                            <a:pt x="351" y="945"/>
                          </a:cubicBezTo>
                          <a:lnTo>
                            <a:pt x="1189" y="945"/>
                          </a:lnTo>
                          <a:cubicBezTo>
                            <a:pt x="1280" y="884"/>
                            <a:pt x="1310" y="839"/>
                            <a:pt x="1402" y="763"/>
                          </a:cubicBezTo>
                          <a:lnTo>
                            <a:pt x="1341" y="184"/>
                          </a:lnTo>
                          <a:cubicBezTo>
                            <a:pt x="1234" y="123"/>
                            <a:pt x="1189"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41"/>
                    <p:cNvSpPr/>
                    <p:nvPr/>
                  </p:nvSpPr>
                  <p:spPr>
                    <a:xfrm>
                      <a:off x="2633454" y="336681"/>
                      <a:ext cx="42442" cy="29866"/>
                    </a:xfrm>
                    <a:custGeom>
                      <a:rect b="b" l="l" r="r" t="t"/>
                      <a:pathLst>
                        <a:path extrusionOk="0" h="976" w="1387">
                          <a:moveTo>
                            <a:pt x="229" y="1"/>
                          </a:moveTo>
                          <a:cubicBezTo>
                            <a:pt x="153" y="62"/>
                            <a:pt x="92" y="92"/>
                            <a:pt x="0" y="168"/>
                          </a:cubicBezTo>
                          <a:lnTo>
                            <a:pt x="31" y="778"/>
                          </a:lnTo>
                          <a:cubicBezTo>
                            <a:pt x="153" y="854"/>
                            <a:pt x="198" y="900"/>
                            <a:pt x="305" y="976"/>
                          </a:cubicBezTo>
                          <a:lnTo>
                            <a:pt x="1158" y="976"/>
                          </a:lnTo>
                          <a:cubicBezTo>
                            <a:pt x="1234" y="900"/>
                            <a:pt x="1295" y="854"/>
                            <a:pt x="1387" y="778"/>
                          </a:cubicBezTo>
                          <a:lnTo>
                            <a:pt x="1326" y="168"/>
                          </a:lnTo>
                          <a:cubicBezTo>
                            <a:pt x="1234" y="123"/>
                            <a:pt x="1173"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41"/>
                    <p:cNvSpPr/>
                    <p:nvPr/>
                  </p:nvSpPr>
                  <p:spPr>
                    <a:xfrm>
                      <a:off x="2675407" y="336681"/>
                      <a:ext cx="42932" cy="29866"/>
                    </a:xfrm>
                    <a:custGeom>
                      <a:rect b="b" l="l" r="r" t="t"/>
                      <a:pathLst>
                        <a:path extrusionOk="0" h="976" w="1403">
                          <a:moveTo>
                            <a:pt x="229" y="1"/>
                          </a:moveTo>
                          <a:cubicBezTo>
                            <a:pt x="122" y="62"/>
                            <a:pt x="92" y="92"/>
                            <a:pt x="1" y="168"/>
                          </a:cubicBezTo>
                          <a:lnTo>
                            <a:pt x="46" y="778"/>
                          </a:lnTo>
                          <a:cubicBezTo>
                            <a:pt x="153" y="854"/>
                            <a:pt x="229" y="900"/>
                            <a:pt x="321" y="976"/>
                          </a:cubicBezTo>
                          <a:lnTo>
                            <a:pt x="1174" y="976"/>
                          </a:lnTo>
                          <a:cubicBezTo>
                            <a:pt x="1265" y="900"/>
                            <a:pt x="1311" y="854"/>
                            <a:pt x="1402" y="778"/>
                          </a:cubicBezTo>
                          <a:lnTo>
                            <a:pt x="1341" y="168"/>
                          </a:lnTo>
                          <a:cubicBezTo>
                            <a:pt x="1235" y="123"/>
                            <a:pt x="1174"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41"/>
                    <p:cNvSpPr/>
                    <p:nvPr/>
                  </p:nvSpPr>
                  <p:spPr>
                    <a:xfrm>
                      <a:off x="2717849" y="336681"/>
                      <a:ext cx="42901" cy="29866"/>
                    </a:xfrm>
                    <a:custGeom>
                      <a:rect b="b" l="l" r="r" t="t"/>
                      <a:pathLst>
                        <a:path extrusionOk="0" h="976" w="1402">
                          <a:moveTo>
                            <a:pt x="229" y="1"/>
                          </a:moveTo>
                          <a:cubicBezTo>
                            <a:pt x="137" y="62"/>
                            <a:pt x="91" y="92"/>
                            <a:pt x="0" y="168"/>
                          </a:cubicBezTo>
                          <a:lnTo>
                            <a:pt x="61" y="778"/>
                          </a:lnTo>
                          <a:cubicBezTo>
                            <a:pt x="152" y="854"/>
                            <a:pt x="198" y="900"/>
                            <a:pt x="320" y="976"/>
                          </a:cubicBezTo>
                          <a:lnTo>
                            <a:pt x="1173" y="976"/>
                          </a:lnTo>
                          <a:cubicBezTo>
                            <a:pt x="1280" y="900"/>
                            <a:pt x="1310" y="854"/>
                            <a:pt x="1402" y="778"/>
                          </a:cubicBezTo>
                          <a:lnTo>
                            <a:pt x="1326" y="168"/>
                          </a:lnTo>
                          <a:cubicBezTo>
                            <a:pt x="1219" y="123"/>
                            <a:pt x="1158"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41"/>
                    <p:cNvSpPr/>
                    <p:nvPr/>
                  </p:nvSpPr>
                  <p:spPr>
                    <a:xfrm>
                      <a:off x="2759342" y="336681"/>
                      <a:ext cx="43360" cy="29866"/>
                    </a:xfrm>
                    <a:custGeom>
                      <a:rect b="b" l="l" r="r" t="t"/>
                      <a:pathLst>
                        <a:path extrusionOk="0" h="976" w="1417">
                          <a:moveTo>
                            <a:pt x="229" y="1"/>
                          </a:moveTo>
                          <a:cubicBezTo>
                            <a:pt x="122" y="62"/>
                            <a:pt x="91" y="92"/>
                            <a:pt x="0" y="168"/>
                          </a:cubicBezTo>
                          <a:lnTo>
                            <a:pt x="76" y="778"/>
                          </a:lnTo>
                          <a:cubicBezTo>
                            <a:pt x="168" y="854"/>
                            <a:pt x="229" y="900"/>
                            <a:pt x="335" y="976"/>
                          </a:cubicBezTo>
                          <a:lnTo>
                            <a:pt x="1188" y="976"/>
                          </a:lnTo>
                          <a:cubicBezTo>
                            <a:pt x="1295" y="900"/>
                            <a:pt x="1326" y="854"/>
                            <a:pt x="1417" y="778"/>
                          </a:cubicBezTo>
                          <a:lnTo>
                            <a:pt x="1341" y="168"/>
                          </a:lnTo>
                          <a:cubicBezTo>
                            <a:pt x="1249" y="123"/>
                            <a:pt x="1173"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41"/>
                    <p:cNvSpPr/>
                    <p:nvPr/>
                  </p:nvSpPr>
                  <p:spPr>
                    <a:xfrm>
                      <a:off x="2635780" y="367006"/>
                      <a:ext cx="42932" cy="30784"/>
                    </a:xfrm>
                    <a:custGeom>
                      <a:rect b="b" l="l" r="r" t="t"/>
                      <a:pathLst>
                        <a:path extrusionOk="0" h="1006" w="1403">
                          <a:moveTo>
                            <a:pt x="244" y="0"/>
                          </a:moveTo>
                          <a:cubicBezTo>
                            <a:pt x="153" y="76"/>
                            <a:pt x="92" y="122"/>
                            <a:pt x="1" y="198"/>
                          </a:cubicBezTo>
                          <a:lnTo>
                            <a:pt x="31" y="823"/>
                          </a:lnTo>
                          <a:cubicBezTo>
                            <a:pt x="122" y="899"/>
                            <a:pt x="199" y="930"/>
                            <a:pt x="305" y="1006"/>
                          </a:cubicBezTo>
                          <a:lnTo>
                            <a:pt x="1158" y="1006"/>
                          </a:lnTo>
                          <a:cubicBezTo>
                            <a:pt x="1250" y="930"/>
                            <a:pt x="1311" y="899"/>
                            <a:pt x="1402" y="823"/>
                          </a:cubicBezTo>
                          <a:lnTo>
                            <a:pt x="1341" y="198"/>
                          </a:lnTo>
                          <a:cubicBezTo>
                            <a:pt x="1235" y="122"/>
                            <a:pt x="1174" y="76"/>
                            <a:pt x="10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41"/>
                    <p:cNvSpPr/>
                    <p:nvPr/>
                  </p:nvSpPr>
                  <p:spPr>
                    <a:xfrm>
                      <a:off x="2678191" y="367006"/>
                      <a:ext cx="42932" cy="30784"/>
                    </a:xfrm>
                    <a:custGeom>
                      <a:rect b="b" l="l" r="r" t="t"/>
                      <a:pathLst>
                        <a:path extrusionOk="0" h="1006" w="1403">
                          <a:moveTo>
                            <a:pt x="230" y="0"/>
                          </a:moveTo>
                          <a:cubicBezTo>
                            <a:pt x="153" y="76"/>
                            <a:pt x="92" y="122"/>
                            <a:pt x="1" y="198"/>
                          </a:cubicBezTo>
                          <a:lnTo>
                            <a:pt x="62" y="823"/>
                          </a:lnTo>
                          <a:cubicBezTo>
                            <a:pt x="153" y="899"/>
                            <a:pt x="214" y="930"/>
                            <a:pt x="321" y="1006"/>
                          </a:cubicBezTo>
                          <a:lnTo>
                            <a:pt x="1174" y="1006"/>
                          </a:lnTo>
                          <a:cubicBezTo>
                            <a:pt x="1250" y="930"/>
                            <a:pt x="1311" y="899"/>
                            <a:pt x="1403" y="823"/>
                          </a:cubicBezTo>
                          <a:lnTo>
                            <a:pt x="1357" y="198"/>
                          </a:lnTo>
                          <a:cubicBezTo>
                            <a:pt x="1235" y="122"/>
                            <a:pt x="1174" y="76"/>
                            <a:pt x="10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41"/>
                    <p:cNvSpPr/>
                    <p:nvPr/>
                  </p:nvSpPr>
                  <p:spPr>
                    <a:xfrm>
                      <a:off x="2721092" y="367006"/>
                      <a:ext cx="43391" cy="30784"/>
                    </a:xfrm>
                    <a:custGeom>
                      <a:rect b="b" l="l" r="r" t="t"/>
                      <a:pathLst>
                        <a:path extrusionOk="0" h="1006" w="1418">
                          <a:moveTo>
                            <a:pt x="229" y="0"/>
                          </a:moveTo>
                          <a:cubicBezTo>
                            <a:pt x="138" y="76"/>
                            <a:pt x="107" y="122"/>
                            <a:pt x="1" y="198"/>
                          </a:cubicBezTo>
                          <a:lnTo>
                            <a:pt x="62" y="823"/>
                          </a:lnTo>
                          <a:cubicBezTo>
                            <a:pt x="153" y="899"/>
                            <a:pt x="214" y="930"/>
                            <a:pt x="336" y="1006"/>
                          </a:cubicBezTo>
                          <a:lnTo>
                            <a:pt x="1189" y="1006"/>
                          </a:lnTo>
                          <a:cubicBezTo>
                            <a:pt x="1281" y="930"/>
                            <a:pt x="1326" y="899"/>
                            <a:pt x="1418" y="823"/>
                          </a:cubicBezTo>
                          <a:lnTo>
                            <a:pt x="1341" y="198"/>
                          </a:lnTo>
                          <a:cubicBezTo>
                            <a:pt x="1250" y="122"/>
                            <a:pt x="1174" y="76"/>
                            <a:pt x="10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41"/>
                    <p:cNvSpPr/>
                    <p:nvPr/>
                  </p:nvSpPr>
                  <p:spPr>
                    <a:xfrm>
                      <a:off x="2763045" y="367006"/>
                      <a:ext cx="44339" cy="30784"/>
                    </a:xfrm>
                    <a:custGeom>
                      <a:rect b="b" l="l" r="r" t="t"/>
                      <a:pathLst>
                        <a:path extrusionOk="0" h="1006" w="1449">
                          <a:moveTo>
                            <a:pt x="229" y="0"/>
                          </a:moveTo>
                          <a:cubicBezTo>
                            <a:pt x="138" y="76"/>
                            <a:pt x="108" y="122"/>
                            <a:pt x="1" y="198"/>
                          </a:cubicBezTo>
                          <a:lnTo>
                            <a:pt x="77" y="823"/>
                          </a:lnTo>
                          <a:lnTo>
                            <a:pt x="367" y="1006"/>
                          </a:lnTo>
                          <a:lnTo>
                            <a:pt x="1220" y="1006"/>
                          </a:lnTo>
                          <a:cubicBezTo>
                            <a:pt x="1326" y="930"/>
                            <a:pt x="1357" y="899"/>
                            <a:pt x="1448" y="823"/>
                          </a:cubicBezTo>
                          <a:lnTo>
                            <a:pt x="1357" y="198"/>
                          </a:lnTo>
                          <a:cubicBezTo>
                            <a:pt x="1266" y="122"/>
                            <a:pt x="1205" y="76"/>
                            <a:pt x="10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1"/>
                    <p:cNvSpPr/>
                    <p:nvPr/>
                  </p:nvSpPr>
                  <p:spPr>
                    <a:xfrm>
                      <a:off x="2637187" y="398218"/>
                      <a:ext cx="43850" cy="31763"/>
                    </a:xfrm>
                    <a:custGeom>
                      <a:rect b="b" l="l" r="r" t="t"/>
                      <a:pathLst>
                        <a:path extrusionOk="0" h="1038" w="1433">
                          <a:moveTo>
                            <a:pt x="259" y="1"/>
                          </a:moveTo>
                          <a:cubicBezTo>
                            <a:pt x="153" y="92"/>
                            <a:pt x="107" y="123"/>
                            <a:pt x="0" y="199"/>
                          </a:cubicBezTo>
                          <a:lnTo>
                            <a:pt x="46" y="854"/>
                          </a:lnTo>
                          <a:cubicBezTo>
                            <a:pt x="137" y="930"/>
                            <a:pt x="198" y="961"/>
                            <a:pt x="305" y="1037"/>
                          </a:cubicBezTo>
                          <a:lnTo>
                            <a:pt x="1189" y="1037"/>
                          </a:lnTo>
                          <a:cubicBezTo>
                            <a:pt x="1280" y="961"/>
                            <a:pt x="1341" y="930"/>
                            <a:pt x="1432" y="854"/>
                          </a:cubicBezTo>
                          <a:lnTo>
                            <a:pt x="1371" y="199"/>
                          </a:lnTo>
                          <a:cubicBezTo>
                            <a:pt x="1265" y="123"/>
                            <a:pt x="1204" y="92"/>
                            <a:pt x="1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41"/>
                    <p:cNvSpPr/>
                    <p:nvPr/>
                  </p:nvSpPr>
                  <p:spPr>
                    <a:xfrm>
                      <a:off x="2680058" y="398218"/>
                      <a:ext cx="44339" cy="31763"/>
                    </a:xfrm>
                    <a:custGeom>
                      <a:rect b="b" l="l" r="r" t="t"/>
                      <a:pathLst>
                        <a:path extrusionOk="0" h="1038" w="1449">
                          <a:moveTo>
                            <a:pt x="245" y="1"/>
                          </a:moveTo>
                          <a:cubicBezTo>
                            <a:pt x="153" y="92"/>
                            <a:pt x="92" y="123"/>
                            <a:pt x="1" y="199"/>
                          </a:cubicBezTo>
                          <a:lnTo>
                            <a:pt x="47" y="854"/>
                          </a:lnTo>
                          <a:cubicBezTo>
                            <a:pt x="153" y="930"/>
                            <a:pt x="199" y="961"/>
                            <a:pt x="321" y="1037"/>
                          </a:cubicBezTo>
                          <a:lnTo>
                            <a:pt x="1189" y="1037"/>
                          </a:lnTo>
                          <a:cubicBezTo>
                            <a:pt x="1296" y="961"/>
                            <a:pt x="1342" y="930"/>
                            <a:pt x="1448" y="854"/>
                          </a:cubicBezTo>
                          <a:lnTo>
                            <a:pt x="1387" y="199"/>
                          </a:lnTo>
                          <a:cubicBezTo>
                            <a:pt x="1296" y="123"/>
                            <a:pt x="1235" y="92"/>
                            <a:pt x="11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41"/>
                    <p:cNvSpPr/>
                    <p:nvPr/>
                  </p:nvSpPr>
                  <p:spPr>
                    <a:xfrm>
                      <a:off x="2723908" y="398218"/>
                      <a:ext cx="44768" cy="31763"/>
                    </a:xfrm>
                    <a:custGeom>
                      <a:rect b="b" l="l" r="r" t="t"/>
                      <a:pathLst>
                        <a:path extrusionOk="0" h="1038" w="1463">
                          <a:moveTo>
                            <a:pt x="229" y="1"/>
                          </a:moveTo>
                          <a:cubicBezTo>
                            <a:pt x="152" y="92"/>
                            <a:pt x="107" y="123"/>
                            <a:pt x="0" y="199"/>
                          </a:cubicBezTo>
                          <a:lnTo>
                            <a:pt x="61" y="854"/>
                          </a:lnTo>
                          <a:lnTo>
                            <a:pt x="351" y="1037"/>
                          </a:lnTo>
                          <a:lnTo>
                            <a:pt x="1234" y="1037"/>
                          </a:lnTo>
                          <a:cubicBezTo>
                            <a:pt x="1295" y="961"/>
                            <a:pt x="1356" y="930"/>
                            <a:pt x="1463" y="854"/>
                          </a:cubicBezTo>
                          <a:lnTo>
                            <a:pt x="1387" y="199"/>
                          </a:lnTo>
                          <a:lnTo>
                            <a:pt x="10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1"/>
                    <p:cNvSpPr/>
                    <p:nvPr/>
                  </p:nvSpPr>
                  <p:spPr>
                    <a:xfrm>
                      <a:off x="2766778" y="398218"/>
                      <a:ext cx="44798" cy="31763"/>
                    </a:xfrm>
                    <a:custGeom>
                      <a:rect b="b" l="l" r="r" t="t"/>
                      <a:pathLst>
                        <a:path extrusionOk="0" h="1038" w="1464">
                          <a:moveTo>
                            <a:pt x="229" y="1"/>
                          </a:moveTo>
                          <a:cubicBezTo>
                            <a:pt x="138" y="92"/>
                            <a:pt x="92" y="123"/>
                            <a:pt x="1" y="199"/>
                          </a:cubicBezTo>
                          <a:lnTo>
                            <a:pt x="77" y="854"/>
                          </a:lnTo>
                          <a:lnTo>
                            <a:pt x="366" y="1037"/>
                          </a:lnTo>
                          <a:lnTo>
                            <a:pt x="1235" y="1037"/>
                          </a:lnTo>
                          <a:cubicBezTo>
                            <a:pt x="1326" y="961"/>
                            <a:pt x="1372" y="930"/>
                            <a:pt x="1463" y="854"/>
                          </a:cubicBezTo>
                          <a:lnTo>
                            <a:pt x="1387" y="199"/>
                          </a:lnTo>
                          <a:cubicBezTo>
                            <a:pt x="1281" y="123"/>
                            <a:pt x="1220" y="92"/>
                            <a:pt x="10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1"/>
                    <p:cNvSpPr/>
                    <p:nvPr/>
                  </p:nvSpPr>
                  <p:spPr>
                    <a:xfrm>
                      <a:off x="2656771" y="698465"/>
                      <a:ext cx="49450" cy="40606"/>
                    </a:xfrm>
                    <a:custGeom>
                      <a:rect b="b" l="l" r="r" t="t"/>
                      <a:pathLst>
                        <a:path extrusionOk="0" h="1327" w="1616">
                          <a:moveTo>
                            <a:pt x="259" y="1"/>
                          </a:moveTo>
                          <a:cubicBezTo>
                            <a:pt x="168" y="108"/>
                            <a:pt x="107" y="153"/>
                            <a:pt x="0" y="260"/>
                          </a:cubicBezTo>
                          <a:lnTo>
                            <a:pt x="46" y="1067"/>
                          </a:lnTo>
                          <a:cubicBezTo>
                            <a:pt x="168" y="1174"/>
                            <a:pt x="244" y="1220"/>
                            <a:pt x="351" y="1326"/>
                          </a:cubicBezTo>
                          <a:lnTo>
                            <a:pt x="1341" y="1326"/>
                          </a:lnTo>
                          <a:cubicBezTo>
                            <a:pt x="1448" y="1220"/>
                            <a:pt x="1493" y="1174"/>
                            <a:pt x="1615" y="1067"/>
                          </a:cubicBezTo>
                          <a:lnTo>
                            <a:pt x="1539" y="260"/>
                          </a:lnTo>
                          <a:cubicBezTo>
                            <a:pt x="1417" y="153"/>
                            <a:pt x="1371" y="108"/>
                            <a:pt x="12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89" name="Google Shape;1889;p41"/>
                <p:cNvSpPr/>
                <p:nvPr/>
              </p:nvSpPr>
              <p:spPr>
                <a:xfrm>
                  <a:off x="2384178" y="185725"/>
                  <a:ext cx="590733" cy="589767"/>
                </a:xfrm>
                <a:custGeom>
                  <a:rect b="b" l="l" r="r" t="t"/>
                  <a:pathLst>
                    <a:path extrusionOk="0" h="18665" w="19305">
                      <a:moveTo>
                        <a:pt x="5272" y="1"/>
                      </a:moveTo>
                      <a:lnTo>
                        <a:pt x="5241" y="123"/>
                      </a:lnTo>
                      <a:lnTo>
                        <a:pt x="5211" y="214"/>
                      </a:lnTo>
                      <a:lnTo>
                        <a:pt x="5180" y="305"/>
                      </a:lnTo>
                      <a:lnTo>
                        <a:pt x="4952" y="1128"/>
                      </a:lnTo>
                      <a:lnTo>
                        <a:pt x="4906" y="1265"/>
                      </a:lnTo>
                      <a:lnTo>
                        <a:pt x="4784" y="1707"/>
                      </a:lnTo>
                      <a:lnTo>
                        <a:pt x="4739" y="1814"/>
                      </a:lnTo>
                      <a:lnTo>
                        <a:pt x="4708" y="1936"/>
                      </a:lnTo>
                      <a:lnTo>
                        <a:pt x="4632" y="2179"/>
                      </a:lnTo>
                      <a:lnTo>
                        <a:pt x="4403" y="2972"/>
                      </a:lnTo>
                      <a:lnTo>
                        <a:pt x="4403" y="3002"/>
                      </a:lnTo>
                      <a:lnTo>
                        <a:pt x="4129" y="3916"/>
                      </a:lnTo>
                      <a:lnTo>
                        <a:pt x="4129" y="3931"/>
                      </a:lnTo>
                      <a:lnTo>
                        <a:pt x="3870" y="4876"/>
                      </a:lnTo>
                      <a:lnTo>
                        <a:pt x="3870" y="4907"/>
                      </a:lnTo>
                      <a:lnTo>
                        <a:pt x="3611" y="5790"/>
                      </a:lnTo>
                      <a:lnTo>
                        <a:pt x="3565" y="6034"/>
                      </a:lnTo>
                      <a:lnTo>
                        <a:pt x="3489" y="6324"/>
                      </a:lnTo>
                      <a:lnTo>
                        <a:pt x="3443" y="6445"/>
                      </a:lnTo>
                      <a:lnTo>
                        <a:pt x="3352" y="6781"/>
                      </a:lnTo>
                      <a:lnTo>
                        <a:pt x="3291" y="6994"/>
                      </a:lnTo>
                      <a:lnTo>
                        <a:pt x="3032" y="7954"/>
                      </a:lnTo>
                      <a:lnTo>
                        <a:pt x="2986" y="8060"/>
                      </a:lnTo>
                      <a:lnTo>
                        <a:pt x="2971" y="8152"/>
                      </a:lnTo>
                      <a:lnTo>
                        <a:pt x="2925" y="8274"/>
                      </a:lnTo>
                      <a:lnTo>
                        <a:pt x="2895" y="8411"/>
                      </a:lnTo>
                      <a:lnTo>
                        <a:pt x="2590" y="9477"/>
                      </a:lnTo>
                      <a:lnTo>
                        <a:pt x="2590" y="9508"/>
                      </a:lnTo>
                      <a:lnTo>
                        <a:pt x="2286" y="10590"/>
                      </a:lnTo>
                      <a:lnTo>
                        <a:pt x="2286" y="10635"/>
                      </a:lnTo>
                      <a:lnTo>
                        <a:pt x="2011" y="11549"/>
                      </a:lnTo>
                      <a:lnTo>
                        <a:pt x="1905" y="11946"/>
                      </a:lnTo>
                      <a:lnTo>
                        <a:pt x="1615" y="12936"/>
                      </a:lnTo>
                      <a:lnTo>
                        <a:pt x="1615" y="12982"/>
                      </a:lnTo>
                      <a:lnTo>
                        <a:pt x="1280" y="14170"/>
                      </a:lnTo>
                      <a:lnTo>
                        <a:pt x="1280" y="14216"/>
                      </a:lnTo>
                      <a:lnTo>
                        <a:pt x="930" y="15435"/>
                      </a:lnTo>
                      <a:lnTo>
                        <a:pt x="914" y="15465"/>
                      </a:lnTo>
                      <a:lnTo>
                        <a:pt x="564" y="16714"/>
                      </a:lnTo>
                      <a:lnTo>
                        <a:pt x="533" y="16836"/>
                      </a:lnTo>
                      <a:lnTo>
                        <a:pt x="290" y="17720"/>
                      </a:lnTo>
                      <a:lnTo>
                        <a:pt x="137" y="18238"/>
                      </a:lnTo>
                      <a:lnTo>
                        <a:pt x="92" y="18345"/>
                      </a:lnTo>
                      <a:lnTo>
                        <a:pt x="0" y="18665"/>
                      </a:lnTo>
                      <a:cubicBezTo>
                        <a:pt x="15" y="18649"/>
                        <a:pt x="19304" y="18649"/>
                        <a:pt x="19304" y="18649"/>
                      </a:cubicBezTo>
                      <a:lnTo>
                        <a:pt x="15952" y="1"/>
                      </a:lnTo>
                      <a:close/>
                    </a:path>
                  </a:pathLst>
                </a:custGeom>
                <a:solidFill>
                  <a:srgbClr val="A9DCFF">
                    <a:alpha val="59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890" name="Google Shape;1890;p41"/>
              <p:cNvCxnSpPr/>
              <p:nvPr/>
            </p:nvCxnSpPr>
            <p:spPr>
              <a:xfrm flipH="1">
                <a:off x="6023750" y="4446625"/>
                <a:ext cx="1088400" cy="349800"/>
              </a:xfrm>
              <a:prstGeom prst="bentConnector3">
                <a:avLst>
                  <a:gd fmla="val 50000" name="adj1"/>
                </a:avLst>
              </a:prstGeom>
              <a:noFill/>
              <a:ln cap="flat" cmpd="sng" w="9525">
                <a:solidFill>
                  <a:schemeClr val="accent4"/>
                </a:solidFill>
                <a:prstDash val="solid"/>
                <a:round/>
                <a:headEnd len="med" w="med" type="none"/>
                <a:tailEnd len="med" w="med" type="none"/>
              </a:ln>
            </p:spPr>
          </p:cxnSp>
          <p:cxnSp>
            <p:nvCxnSpPr>
              <p:cNvPr id="1891" name="Google Shape;1891;p41"/>
              <p:cNvCxnSpPr/>
              <p:nvPr/>
            </p:nvCxnSpPr>
            <p:spPr>
              <a:xfrm flipH="1">
                <a:off x="5263100" y="4184200"/>
                <a:ext cx="1909800" cy="279300"/>
              </a:xfrm>
              <a:prstGeom prst="bentConnector3">
                <a:avLst>
                  <a:gd fmla="val 50000" name="adj1"/>
                </a:avLst>
              </a:prstGeom>
              <a:noFill/>
              <a:ln cap="flat" cmpd="sng" w="9525">
                <a:solidFill>
                  <a:schemeClr val="accent4"/>
                </a:solidFill>
                <a:prstDash val="solid"/>
                <a:round/>
                <a:headEnd len="med" w="med" type="none"/>
                <a:tailEnd len="med" w="med" type="none"/>
              </a:ln>
            </p:spPr>
          </p:cxnSp>
          <p:grpSp>
            <p:nvGrpSpPr>
              <p:cNvPr id="1892" name="Google Shape;1892;p41"/>
              <p:cNvGrpSpPr/>
              <p:nvPr/>
            </p:nvGrpSpPr>
            <p:grpSpPr>
              <a:xfrm>
                <a:off x="4973830" y="4085661"/>
                <a:ext cx="556540" cy="452875"/>
                <a:chOff x="1997984" y="185639"/>
                <a:chExt cx="978619" cy="796334"/>
              </a:xfrm>
            </p:grpSpPr>
            <p:grpSp>
              <p:nvGrpSpPr>
                <p:cNvPr id="1893" name="Google Shape;1893;p41"/>
                <p:cNvGrpSpPr/>
                <p:nvPr/>
              </p:nvGrpSpPr>
              <p:grpSpPr>
                <a:xfrm>
                  <a:off x="1997984" y="185639"/>
                  <a:ext cx="978619" cy="796334"/>
                  <a:chOff x="1997984" y="185639"/>
                  <a:chExt cx="978619" cy="796334"/>
                </a:xfrm>
              </p:grpSpPr>
              <p:grpSp>
                <p:nvGrpSpPr>
                  <p:cNvPr id="1894" name="Google Shape;1894;p41"/>
                  <p:cNvGrpSpPr/>
                  <p:nvPr/>
                </p:nvGrpSpPr>
                <p:grpSpPr>
                  <a:xfrm>
                    <a:off x="1997984" y="185639"/>
                    <a:ext cx="978619" cy="796334"/>
                    <a:chOff x="1997984" y="185639"/>
                    <a:chExt cx="978619" cy="796334"/>
                  </a:xfrm>
                </p:grpSpPr>
                <p:grpSp>
                  <p:nvGrpSpPr>
                    <p:cNvPr id="1895" name="Google Shape;1895;p41"/>
                    <p:cNvGrpSpPr/>
                    <p:nvPr/>
                  </p:nvGrpSpPr>
                  <p:grpSpPr>
                    <a:xfrm>
                      <a:off x="1997984" y="185639"/>
                      <a:ext cx="978619" cy="796334"/>
                      <a:chOff x="1997984" y="185639"/>
                      <a:chExt cx="978619" cy="796334"/>
                    </a:xfrm>
                  </p:grpSpPr>
                  <p:sp>
                    <p:nvSpPr>
                      <p:cNvPr id="1896" name="Google Shape;1896;p41"/>
                      <p:cNvSpPr/>
                      <p:nvPr/>
                    </p:nvSpPr>
                    <p:spPr>
                      <a:xfrm>
                        <a:off x="2460013" y="766091"/>
                        <a:ext cx="53642" cy="181366"/>
                      </a:xfrm>
                      <a:custGeom>
                        <a:rect b="b" l="l" r="r" t="t"/>
                        <a:pathLst>
                          <a:path extrusionOk="0" h="5927" w="1753">
                            <a:moveTo>
                              <a:pt x="1" y="0"/>
                            </a:moveTo>
                            <a:lnTo>
                              <a:pt x="1" y="5927"/>
                            </a:lnTo>
                            <a:lnTo>
                              <a:pt x="1753" y="5927"/>
                            </a:lnTo>
                            <a:lnTo>
                              <a:pt x="175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41"/>
                      <p:cNvSpPr/>
                      <p:nvPr/>
                    </p:nvSpPr>
                    <p:spPr>
                      <a:xfrm>
                        <a:off x="2427394" y="960952"/>
                        <a:ext cx="119830" cy="7956"/>
                      </a:xfrm>
                      <a:custGeom>
                        <a:rect b="b" l="l" r="r" t="t"/>
                        <a:pathLst>
                          <a:path extrusionOk="0" h="260" w="3916">
                            <a:moveTo>
                              <a:pt x="137" y="1"/>
                            </a:moveTo>
                            <a:lnTo>
                              <a:pt x="0" y="260"/>
                            </a:lnTo>
                            <a:lnTo>
                              <a:pt x="3916" y="260"/>
                            </a:lnTo>
                            <a:lnTo>
                              <a:pt x="377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1"/>
                      <p:cNvSpPr/>
                      <p:nvPr/>
                    </p:nvSpPr>
                    <p:spPr>
                      <a:xfrm>
                        <a:off x="2427394" y="968877"/>
                        <a:ext cx="119830" cy="13097"/>
                      </a:xfrm>
                      <a:custGeom>
                        <a:rect b="b" l="l" r="r" t="t"/>
                        <a:pathLst>
                          <a:path extrusionOk="0" h="428" w="3916">
                            <a:moveTo>
                              <a:pt x="0" y="1"/>
                            </a:moveTo>
                            <a:lnTo>
                              <a:pt x="0" y="427"/>
                            </a:lnTo>
                            <a:lnTo>
                              <a:pt x="3916" y="427"/>
                            </a:lnTo>
                            <a:lnTo>
                              <a:pt x="39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41"/>
                      <p:cNvSpPr/>
                      <p:nvPr/>
                    </p:nvSpPr>
                    <p:spPr>
                      <a:xfrm>
                        <a:off x="1997984" y="185639"/>
                        <a:ext cx="978619" cy="589784"/>
                      </a:xfrm>
                      <a:custGeom>
                        <a:rect b="b" l="l" r="r" t="t"/>
                        <a:pathLst>
                          <a:path extrusionOk="0" h="19274" w="31981">
                            <a:moveTo>
                              <a:pt x="3475" y="0"/>
                            </a:moveTo>
                            <a:lnTo>
                              <a:pt x="123" y="18649"/>
                            </a:lnTo>
                            <a:lnTo>
                              <a:pt x="1" y="19274"/>
                            </a:lnTo>
                            <a:lnTo>
                              <a:pt x="31981" y="19274"/>
                            </a:lnTo>
                            <a:lnTo>
                              <a:pt x="31859" y="18649"/>
                            </a:lnTo>
                            <a:lnTo>
                              <a:pt x="2850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41"/>
                      <p:cNvSpPr/>
                      <p:nvPr/>
                    </p:nvSpPr>
                    <p:spPr>
                      <a:xfrm>
                        <a:off x="2001717" y="185639"/>
                        <a:ext cx="971183" cy="570690"/>
                      </a:xfrm>
                      <a:custGeom>
                        <a:rect b="b" l="l" r="r" t="t"/>
                        <a:pathLst>
                          <a:path extrusionOk="0" h="18650" w="31738">
                            <a:moveTo>
                              <a:pt x="3353" y="0"/>
                            </a:moveTo>
                            <a:lnTo>
                              <a:pt x="1" y="18649"/>
                            </a:lnTo>
                            <a:lnTo>
                              <a:pt x="31737" y="18649"/>
                            </a:lnTo>
                            <a:lnTo>
                              <a:pt x="2838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1"/>
                      <p:cNvSpPr/>
                      <p:nvPr/>
                    </p:nvSpPr>
                    <p:spPr>
                      <a:xfrm>
                        <a:off x="2460013" y="766091"/>
                        <a:ext cx="13556" cy="181366"/>
                      </a:xfrm>
                      <a:custGeom>
                        <a:rect b="b" l="l" r="r" t="t"/>
                        <a:pathLst>
                          <a:path extrusionOk="0" h="5927" w="443">
                            <a:moveTo>
                              <a:pt x="1" y="0"/>
                            </a:moveTo>
                            <a:lnTo>
                              <a:pt x="1" y="5927"/>
                            </a:lnTo>
                            <a:lnTo>
                              <a:pt x="442" y="5927"/>
                            </a:lnTo>
                            <a:lnTo>
                              <a:pt x="44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1"/>
                      <p:cNvSpPr/>
                      <p:nvPr/>
                    </p:nvSpPr>
                    <p:spPr>
                      <a:xfrm>
                        <a:off x="2450221" y="933932"/>
                        <a:ext cx="74174" cy="34058"/>
                      </a:xfrm>
                      <a:custGeom>
                        <a:rect b="b" l="l" r="r" t="t"/>
                        <a:pathLst>
                          <a:path extrusionOk="0" h="1113" w="2424">
                            <a:moveTo>
                              <a:pt x="321" y="0"/>
                            </a:moveTo>
                            <a:lnTo>
                              <a:pt x="1" y="1112"/>
                            </a:lnTo>
                            <a:lnTo>
                              <a:pt x="2423" y="1112"/>
                            </a:lnTo>
                            <a:lnTo>
                              <a:pt x="210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3" name="Google Shape;1903;p41"/>
                    <p:cNvGrpSpPr/>
                    <p:nvPr/>
                  </p:nvGrpSpPr>
                  <p:grpSpPr>
                    <a:xfrm>
                      <a:off x="2016160" y="192157"/>
                      <a:ext cx="944132" cy="551565"/>
                      <a:chOff x="2016160" y="192157"/>
                      <a:chExt cx="944132" cy="551565"/>
                    </a:xfrm>
                  </p:grpSpPr>
                  <p:sp>
                    <p:nvSpPr>
                      <p:cNvPr id="1904" name="Google Shape;1904;p41"/>
                      <p:cNvSpPr/>
                      <p:nvPr/>
                    </p:nvSpPr>
                    <p:spPr>
                      <a:xfrm>
                        <a:off x="2016160" y="439711"/>
                        <a:ext cx="325003" cy="304011"/>
                      </a:xfrm>
                      <a:custGeom>
                        <a:rect b="b" l="l" r="r" t="t"/>
                        <a:pathLst>
                          <a:path extrusionOk="0" h="9935" w="10621">
                            <a:moveTo>
                              <a:pt x="1738" y="1"/>
                            </a:moveTo>
                            <a:lnTo>
                              <a:pt x="1" y="9935"/>
                            </a:lnTo>
                            <a:lnTo>
                              <a:pt x="10041" y="9935"/>
                            </a:lnTo>
                            <a:lnTo>
                              <a:pt x="106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41"/>
                      <p:cNvSpPr/>
                      <p:nvPr/>
                    </p:nvSpPr>
                    <p:spPr>
                      <a:xfrm>
                        <a:off x="2335073" y="439711"/>
                        <a:ext cx="306337" cy="304011"/>
                      </a:xfrm>
                      <a:custGeom>
                        <a:rect b="b" l="l" r="r" t="t"/>
                        <a:pathLst>
                          <a:path extrusionOk="0" h="9935" w="10011">
                            <a:moveTo>
                              <a:pt x="549" y="1"/>
                            </a:moveTo>
                            <a:lnTo>
                              <a:pt x="0" y="9935"/>
                            </a:lnTo>
                            <a:lnTo>
                              <a:pt x="10010" y="9935"/>
                            </a:lnTo>
                            <a:lnTo>
                              <a:pt x="94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41"/>
                      <p:cNvSpPr/>
                      <p:nvPr/>
                    </p:nvSpPr>
                    <p:spPr>
                      <a:xfrm>
                        <a:off x="2634372" y="439711"/>
                        <a:ext cx="325921" cy="304011"/>
                      </a:xfrm>
                      <a:custGeom>
                        <a:rect b="b" l="l" r="r" t="t"/>
                        <a:pathLst>
                          <a:path extrusionOk="0" h="9935" w="10651">
                            <a:moveTo>
                              <a:pt x="1" y="1"/>
                            </a:moveTo>
                            <a:lnTo>
                              <a:pt x="610" y="9935"/>
                            </a:lnTo>
                            <a:lnTo>
                              <a:pt x="10651" y="9935"/>
                            </a:lnTo>
                            <a:lnTo>
                              <a:pt x="88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1"/>
                      <p:cNvSpPr/>
                      <p:nvPr/>
                    </p:nvSpPr>
                    <p:spPr>
                      <a:xfrm>
                        <a:off x="2070261" y="192157"/>
                        <a:ext cx="286294" cy="241067"/>
                      </a:xfrm>
                      <a:custGeom>
                        <a:rect b="b" l="l" r="r" t="t"/>
                        <a:pathLst>
                          <a:path extrusionOk="0" h="7878" w="9356">
                            <a:moveTo>
                              <a:pt x="1387" y="1"/>
                            </a:moveTo>
                            <a:lnTo>
                              <a:pt x="0" y="7878"/>
                            </a:lnTo>
                            <a:lnTo>
                              <a:pt x="8883" y="7878"/>
                            </a:lnTo>
                            <a:lnTo>
                              <a:pt x="935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1"/>
                      <p:cNvSpPr/>
                      <p:nvPr/>
                    </p:nvSpPr>
                    <p:spPr>
                      <a:xfrm>
                        <a:off x="2352332" y="192157"/>
                        <a:ext cx="271820" cy="241067"/>
                      </a:xfrm>
                      <a:custGeom>
                        <a:rect b="b" l="l" r="r" t="t"/>
                        <a:pathLst>
                          <a:path extrusionOk="0" h="7878" w="8883">
                            <a:moveTo>
                              <a:pt x="442" y="1"/>
                            </a:moveTo>
                            <a:lnTo>
                              <a:pt x="0" y="7878"/>
                            </a:lnTo>
                            <a:lnTo>
                              <a:pt x="8883" y="7878"/>
                            </a:lnTo>
                            <a:lnTo>
                              <a:pt x="8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41"/>
                      <p:cNvSpPr/>
                      <p:nvPr/>
                    </p:nvSpPr>
                    <p:spPr>
                      <a:xfrm>
                        <a:off x="2619470" y="192157"/>
                        <a:ext cx="285804" cy="241067"/>
                      </a:xfrm>
                      <a:custGeom>
                        <a:rect b="b" l="l" r="r" t="t"/>
                        <a:pathLst>
                          <a:path extrusionOk="0" h="7878" w="9340">
                            <a:moveTo>
                              <a:pt x="0" y="1"/>
                            </a:moveTo>
                            <a:lnTo>
                              <a:pt x="473" y="7878"/>
                            </a:lnTo>
                            <a:lnTo>
                              <a:pt x="9340" y="7878"/>
                            </a:lnTo>
                            <a:lnTo>
                              <a:pt x="796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10" name="Google Shape;1910;p41"/>
                  <p:cNvGrpSpPr/>
                  <p:nvPr/>
                </p:nvGrpSpPr>
                <p:grpSpPr>
                  <a:xfrm>
                    <a:off x="2023627" y="195890"/>
                    <a:ext cx="928282" cy="543181"/>
                    <a:chOff x="2023627" y="195890"/>
                    <a:chExt cx="928282" cy="543181"/>
                  </a:xfrm>
                </p:grpSpPr>
                <p:sp>
                  <p:nvSpPr>
                    <p:cNvPr id="1911" name="Google Shape;1911;p41"/>
                    <p:cNvSpPr/>
                    <p:nvPr/>
                  </p:nvSpPr>
                  <p:spPr>
                    <a:xfrm>
                      <a:off x="2031093" y="658838"/>
                      <a:ext cx="50857" cy="38740"/>
                    </a:xfrm>
                    <a:custGeom>
                      <a:rect b="b" l="l" r="r" t="t"/>
                      <a:pathLst>
                        <a:path extrusionOk="0" h="1266" w="1662">
                          <a:moveTo>
                            <a:pt x="458" y="1"/>
                          </a:moveTo>
                          <a:cubicBezTo>
                            <a:pt x="320" y="107"/>
                            <a:pt x="275" y="138"/>
                            <a:pt x="138" y="229"/>
                          </a:cubicBezTo>
                          <a:lnTo>
                            <a:pt x="0" y="1037"/>
                          </a:lnTo>
                          <a:cubicBezTo>
                            <a:pt x="92" y="1113"/>
                            <a:pt x="153" y="1174"/>
                            <a:pt x="244" y="1265"/>
                          </a:cubicBezTo>
                          <a:lnTo>
                            <a:pt x="1219" y="1265"/>
                          </a:lnTo>
                          <a:cubicBezTo>
                            <a:pt x="1356" y="1189"/>
                            <a:pt x="1417" y="1128"/>
                            <a:pt x="1555" y="1037"/>
                          </a:cubicBezTo>
                          <a:lnTo>
                            <a:pt x="1661" y="229"/>
                          </a:lnTo>
                          <a:cubicBezTo>
                            <a:pt x="1570" y="153"/>
                            <a:pt x="1509" y="107"/>
                            <a:pt x="14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1"/>
                    <p:cNvSpPr/>
                    <p:nvPr/>
                  </p:nvSpPr>
                  <p:spPr>
                    <a:xfrm>
                      <a:off x="2023627" y="698465"/>
                      <a:ext cx="51775" cy="40606"/>
                    </a:xfrm>
                    <a:custGeom>
                      <a:rect b="b" l="l" r="r" t="t"/>
                      <a:pathLst>
                        <a:path extrusionOk="0" h="1327" w="1692">
                          <a:moveTo>
                            <a:pt x="458" y="1"/>
                          </a:moveTo>
                          <a:cubicBezTo>
                            <a:pt x="351" y="108"/>
                            <a:pt x="275" y="153"/>
                            <a:pt x="138" y="260"/>
                          </a:cubicBezTo>
                          <a:lnTo>
                            <a:pt x="1" y="1067"/>
                          </a:lnTo>
                          <a:lnTo>
                            <a:pt x="244" y="1326"/>
                          </a:lnTo>
                          <a:lnTo>
                            <a:pt x="1235" y="1326"/>
                          </a:lnTo>
                          <a:cubicBezTo>
                            <a:pt x="1357" y="1220"/>
                            <a:pt x="1433" y="1174"/>
                            <a:pt x="1570" y="1067"/>
                          </a:cubicBezTo>
                          <a:lnTo>
                            <a:pt x="1692" y="260"/>
                          </a:lnTo>
                          <a:cubicBezTo>
                            <a:pt x="1600" y="153"/>
                            <a:pt x="1540" y="108"/>
                            <a:pt x="14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41"/>
                    <p:cNvSpPr/>
                    <p:nvPr/>
                  </p:nvSpPr>
                  <p:spPr>
                    <a:xfrm>
                      <a:off x="2037152" y="620618"/>
                      <a:ext cx="50857" cy="37791"/>
                    </a:xfrm>
                    <a:custGeom>
                      <a:rect b="b" l="l" r="r" t="t"/>
                      <a:pathLst>
                        <a:path extrusionOk="0" h="1235" w="1662">
                          <a:moveTo>
                            <a:pt x="458" y="0"/>
                          </a:moveTo>
                          <a:cubicBezTo>
                            <a:pt x="321" y="92"/>
                            <a:pt x="260" y="138"/>
                            <a:pt x="122" y="229"/>
                          </a:cubicBezTo>
                          <a:lnTo>
                            <a:pt x="1" y="1006"/>
                          </a:lnTo>
                          <a:cubicBezTo>
                            <a:pt x="92" y="1097"/>
                            <a:pt x="153" y="1143"/>
                            <a:pt x="244" y="1235"/>
                          </a:cubicBezTo>
                          <a:lnTo>
                            <a:pt x="1219" y="1235"/>
                          </a:lnTo>
                          <a:cubicBezTo>
                            <a:pt x="1357" y="1143"/>
                            <a:pt x="1402" y="1097"/>
                            <a:pt x="1539" y="1006"/>
                          </a:cubicBezTo>
                          <a:lnTo>
                            <a:pt x="1661" y="229"/>
                          </a:lnTo>
                          <a:cubicBezTo>
                            <a:pt x="1555" y="138"/>
                            <a:pt x="1509" y="92"/>
                            <a:pt x="1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1"/>
                    <p:cNvSpPr/>
                    <p:nvPr/>
                  </p:nvSpPr>
                  <p:spPr>
                    <a:xfrm>
                      <a:off x="2084704" y="620618"/>
                      <a:ext cx="50857" cy="37791"/>
                    </a:xfrm>
                    <a:custGeom>
                      <a:rect b="b" l="l" r="r" t="t"/>
                      <a:pathLst>
                        <a:path extrusionOk="0" h="1235" w="1662">
                          <a:moveTo>
                            <a:pt x="427" y="0"/>
                          </a:moveTo>
                          <a:cubicBezTo>
                            <a:pt x="305" y="92"/>
                            <a:pt x="229" y="138"/>
                            <a:pt x="123" y="229"/>
                          </a:cubicBezTo>
                          <a:lnTo>
                            <a:pt x="1" y="1006"/>
                          </a:lnTo>
                          <a:cubicBezTo>
                            <a:pt x="92" y="1097"/>
                            <a:pt x="153" y="1143"/>
                            <a:pt x="244" y="1235"/>
                          </a:cubicBezTo>
                          <a:lnTo>
                            <a:pt x="1220" y="1235"/>
                          </a:lnTo>
                          <a:cubicBezTo>
                            <a:pt x="1357" y="1143"/>
                            <a:pt x="1433" y="1097"/>
                            <a:pt x="1539" y="1006"/>
                          </a:cubicBezTo>
                          <a:lnTo>
                            <a:pt x="1661" y="229"/>
                          </a:lnTo>
                          <a:cubicBezTo>
                            <a:pt x="1539" y="138"/>
                            <a:pt x="1509" y="92"/>
                            <a:pt x="137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41"/>
                    <p:cNvSpPr/>
                    <p:nvPr/>
                  </p:nvSpPr>
                  <p:spPr>
                    <a:xfrm>
                      <a:off x="2133205" y="620618"/>
                      <a:ext cx="49450" cy="37791"/>
                    </a:xfrm>
                    <a:custGeom>
                      <a:rect b="b" l="l" r="r" t="t"/>
                      <a:pathLst>
                        <a:path extrusionOk="0" h="1235" w="1616">
                          <a:moveTo>
                            <a:pt x="427" y="0"/>
                          </a:moveTo>
                          <a:cubicBezTo>
                            <a:pt x="305" y="92"/>
                            <a:pt x="229" y="138"/>
                            <a:pt x="122" y="229"/>
                          </a:cubicBezTo>
                          <a:lnTo>
                            <a:pt x="0" y="1006"/>
                          </a:lnTo>
                          <a:cubicBezTo>
                            <a:pt x="92" y="1097"/>
                            <a:pt x="153" y="1143"/>
                            <a:pt x="244" y="1235"/>
                          </a:cubicBezTo>
                          <a:lnTo>
                            <a:pt x="1219" y="1235"/>
                          </a:lnTo>
                          <a:cubicBezTo>
                            <a:pt x="1341" y="1143"/>
                            <a:pt x="1417" y="1097"/>
                            <a:pt x="1524" y="1006"/>
                          </a:cubicBezTo>
                          <a:lnTo>
                            <a:pt x="1615" y="229"/>
                          </a:lnTo>
                          <a:cubicBezTo>
                            <a:pt x="1524" y="138"/>
                            <a:pt x="1463" y="92"/>
                            <a:pt x="13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41"/>
                    <p:cNvSpPr/>
                    <p:nvPr/>
                  </p:nvSpPr>
                  <p:spPr>
                    <a:xfrm>
                      <a:off x="2180758" y="620618"/>
                      <a:ext cx="49450" cy="37791"/>
                    </a:xfrm>
                    <a:custGeom>
                      <a:rect b="b" l="l" r="r" t="t"/>
                      <a:pathLst>
                        <a:path extrusionOk="0" h="1235" w="1616">
                          <a:moveTo>
                            <a:pt x="412" y="0"/>
                          </a:moveTo>
                          <a:cubicBezTo>
                            <a:pt x="290" y="92"/>
                            <a:pt x="214" y="138"/>
                            <a:pt x="107" y="229"/>
                          </a:cubicBezTo>
                          <a:lnTo>
                            <a:pt x="0" y="1006"/>
                          </a:lnTo>
                          <a:cubicBezTo>
                            <a:pt x="107" y="1097"/>
                            <a:pt x="168" y="1143"/>
                            <a:pt x="259" y="1235"/>
                          </a:cubicBezTo>
                          <a:lnTo>
                            <a:pt x="1234" y="1235"/>
                          </a:lnTo>
                          <a:cubicBezTo>
                            <a:pt x="1341" y="1143"/>
                            <a:pt x="1417" y="1097"/>
                            <a:pt x="1539" y="1006"/>
                          </a:cubicBezTo>
                          <a:lnTo>
                            <a:pt x="1615" y="229"/>
                          </a:lnTo>
                          <a:cubicBezTo>
                            <a:pt x="1509" y="138"/>
                            <a:pt x="1463" y="92"/>
                            <a:pt x="135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41"/>
                    <p:cNvSpPr/>
                    <p:nvPr/>
                  </p:nvSpPr>
                  <p:spPr>
                    <a:xfrm>
                      <a:off x="2228769" y="620618"/>
                      <a:ext cx="48991" cy="37791"/>
                    </a:xfrm>
                    <a:custGeom>
                      <a:rect b="b" l="l" r="r" t="t"/>
                      <a:pathLst>
                        <a:path extrusionOk="0" h="1235" w="1601">
                          <a:moveTo>
                            <a:pt x="381" y="0"/>
                          </a:moveTo>
                          <a:cubicBezTo>
                            <a:pt x="260" y="92"/>
                            <a:pt x="183" y="138"/>
                            <a:pt x="77" y="229"/>
                          </a:cubicBezTo>
                          <a:lnTo>
                            <a:pt x="1" y="1006"/>
                          </a:lnTo>
                          <a:cubicBezTo>
                            <a:pt x="107" y="1097"/>
                            <a:pt x="168" y="1143"/>
                            <a:pt x="260" y="1235"/>
                          </a:cubicBezTo>
                          <a:lnTo>
                            <a:pt x="1235" y="1235"/>
                          </a:lnTo>
                          <a:cubicBezTo>
                            <a:pt x="1357" y="1143"/>
                            <a:pt x="1433" y="1097"/>
                            <a:pt x="1539" y="1006"/>
                          </a:cubicBezTo>
                          <a:lnTo>
                            <a:pt x="1600" y="229"/>
                          </a:lnTo>
                          <a:cubicBezTo>
                            <a:pt x="1494" y="138"/>
                            <a:pt x="1433" y="92"/>
                            <a:pt x="13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41"/>
                    <p:cNvSpPr/>
                    <p:nvPr/>
                  </p:nvSpPr>
                  <p:spPr>
                    <a:xfrm>
                      <a:off x="2275862" y="620618"/>
                      <a:ext cx="48991" cy="37791"/>
                    </a:xfrm>
                    <a:custGeom>
                      <a:rect b="b" l="l" r="r" t="t"/>
                      <a:pathLst>
                        <a:path extrusionOk="0" h="1235" w="1601">
                          <a:moveTo>
                            <a:pt x="366" y="0"/>
                          </a:moveTo>
                          <a:cubicBezTo>
                            <a:pt x="259" y="92"/>
                            <a:pt x="183" y="138"/>
                            <a:pt x="61" y="229"/>
                          </a:cubicBezTo>
                          <a:lnTo>
                            <a:pt x="0" y="1006"/>
                          </a:lnTo>
                          <a:cubicBezTo>
                            <a:pt x="122" y="1097"/>
                            <a:pt x="168" y="1143"/>
                            <a:pt x="275" y="1235"/>
                          </a:cubicBezTo>
                          <a:lnTo>
                            <a:pt x="1250" y="1235"/>
                          </a:lnTo>
                          <a:cubicBezTo>
                            <a:pt x="1356" y="1143"/>
                            <a:pt x="1433" y="1097"/>
                            <a:pt x="1554" y="1006"/>
                          </a:cubicBezTo>
                          <a:lnTo>
                            <a:pt x="1600" y="229"/>
                          </a:lnTo>
                          <a:cubicBezTo>
                            <a:pt x="1493" y="138"/>
                            <a:pt x="1433" y="92"/>
                            <a:pt x="13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41"/>
                    <p:cNvSpPr/>
                    <p:nvPr/>
                  </p:nvSpPr>
                  <p:spPr>
                    <a:xfrm>
                      <a:off x="2079104" y="658838"/>
                      <a:ext cx="50857" cy="38740"/>
                    </a:xfrm>
                    <a:custGeom>
                      <a:rect b="b" l="l" r="r" t="t"/>
                      <a:pathLst>
                        <a:path extrusionOk="0" h="1266" w="1662">
                          <a:moveTo>
                            <a:pt x="427" y="1"/>
                          </a:moveTo>
                          <a:cubicBezTo>
                            <a:pt x="306" y="107"/>
                            <a:pt x="245" y="138"/>
                            <a:pt x="107" y="229"/>
                          </a:cubicBezTo>
                          <a:lnTo>
                            <a:pt x="1" y="1037"/>
                          </a:lnTo>
                          <a:cubicBezTo>
                            <a:pt x="92" y="1113"/>
                            <a:pt x="153" y="1174"/>
                            <a:pt x="245" y="1265"/>
                          </a:cubicBezTo>
                          <a:lnTo>
                            <a:pt x="1220" y="1265"/>
                          </a:lnTo>
                          <a:cubicBezTo>
                            <a:pt x="1342" y="1189"/>
                            <a:pt x="1403" y="1128"/>
                            <a:pt x="1540" y="1037"/>
                          </a:cubicBezTo>
                          <a:lnTo>
                            <a:pt x="1662" y="229"/>
                          </a:lnTo>
                          <a:cubicBezTo>
                            <a:pt x="1555" y="153"/>
                            <a:pt x="1509" y="107"/>
                            <a:pt x="14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41"/>
                    <p:cNvSpPr/>
                    <p:nvPr/>
                  </p:nvSpPr>
                  <p:spPr>
                    <a:xfrm>
                      <a:off x="2128064" y="658838"/>
                      <a:ext cx="49909" cy="38740"/>
                    </a:xfrm>
                    <a:custGeom>
                      <a:rect b="b" l="l" r="r" t="t"/>
                      <a:pathLst>
                        <a:path extrusionOk="0" h="1266" w="1631">
                          <a:moveTo>
                            <a:pt x="442" y="1"/>
                          </a:moveTo>
                          <a:cubicBezTo>
                            <a:pt x="305" y="107"/>
                            <a:pt x="229" y="138"/>
                            <a:pt x="107" y="229"/>
                          </a:cubicBezTo>
                          <a:lnTo>
                            <a:pt x="1" y="1037"/>
                          </a:lnTo>
                          <a:cubicBezTo>
                            <a:pt x="92" y="1113"/>
                            <a:pt x="153" y="1174"/>
                            <a:pt x="244" y="1265"/>
                          </a:cubicBezTo>
                          <a:lnTo>
                            <a:pt x="1219" y="1265"/>
                          </a:lnTo>
                          <a:cubicBezTo>
                            <a:pt x="1357" y="1189"/>
                            <a:pt x="1433" y="1128"/>
                            <a:pt x="1539" y="1037"/>
                          </a:cubicBezTo>
                          <a:lnTo>
                            <a:pt x="1631" y="229"/>
                          </a:lnTo>
                          <a:cubicBezTo>
                            <a:pt x="1539" y="153"/>
                            <a:pt x="1478" y="107"/>
                            <a:pt x="14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41"/>
                    <p:cNvSpPr/>
                    <p:nvPr/>
                  </p:nvSpPr>
                  <p:spPr>
                    <a:xfrm>
                      <a:off x="2177024" y="658838"/>
                      <a:ext cx="49450" cy="38740"/>
                    </a:xfrm>
                    <a:custGeom>
                      <a:rect b="b" l="l" r="r" t="t"/>
                      <a:pathLst>
                        <a:path extrusionOk="0" h="1266" w="1616">
                          <a:moveTo>
                            <a:pt x="396" y="1"/>
                          </a:moveTo>
                          <a:cubicBezTo>
                            <a:pt x="290" y="107"/>
                            <a:pt x="214" y="138"/>
                            <a:pt x="92" y="229"/>
                          </a:cubicBezTo>
                          <a:lnTo>
                            <a:pt x="0" y="1037"/>
                          </a:lnTo>
                          <a:cubicBezTo>
                            <a:pt x="107" y="1113"/>
                            <a:pt x="168" y="1174"/>
                            <a:pt x="259" y="1265"/>
                          </a:cubicBezTo>
                          <a:lnTo>
                            <a:pt x="1234" y="1265"/>
                          </a:lnTo>
                          <a:cubicBezTo>
                            <a:pt x="1356" y="1189"/>
                            <a:pt x="1433" y="1128"/>
                            <a:pt x="1539" y="1037"/>
                          </a:cubicBezTo>
                          <a:lnTo>
                            <a:pt x="1615" y="229"/>
                          </a:lnTo>
                          <a:cubicBezTo>
                            <a:pt x="1509" y="153"/>
                            <a:pt x="1448" y="107"/>
                            <a:pt x="13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41"/>
                    <p:cNvSpPr/>
                    <p:nvPr/>
                  </p:nvSpPr>
                  <p:spPr>
                    <a:xfrm>
                      <a:off x="2225495" y="658838"/>
                      <a:ext cx="48991" cy="38740"/>
                    </a:xfrm>
                    <a:custGeom>
                      <a:rect b="b" l="l" r="r" t="t"/>
                      <a:pathLst>
                        <a:path extrusionOk="0" h="1266" w="1601">
                          <a:moveTo>
                            <a:pt x="382" y="1"/>
                          </a:moveTo>
                          <a:cubicBezTo>
                            <a:pt x="260" y="107"/>
                            <a:pt x="184" y="138"/>
                            <a:pt x="62" y="229"/>
                          </a:cubicBezTo>
                          <a:lnTo>
                            <a:pt x="1" y="1037"/>
                          </a:lnTo>
                          <a:cubicBezTo>
                            <a:pt x="108" y="1113"/>
                            <a:pt x="168" y="1174"/>
                            <a:pt x="260" y="1265"/>
                          </a:cubicBezTo>
                          <a:lnTo>
                            <a:pt x="1235" y="1265"/>
                          </a:lnTo>
                          <a:cubicBezTo>
                            <a:pt x="1342" y="1189"/>
                            <a:pt x="1418" y="1128"/>
                            <a:pt x="1540" y="1037"/>
                          </a:cubicBezTo>
                          <a:lnTo>
                            <a:pt x="1601" y="229"/>
                          </a:lnTo>
                          <a:cubicBezTo>
                            <a:pt x="1494" y="153"/>
                            <a:pt x="1448" y="107"/>
                            <a:pt x="1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41"/>
                    <p:cNvSpPr/>
                    <p:nvPr/>
                  </p:nvSpPr>
                  <p:spPr>
                    <a:xfrm>
                      <a:off x="2273537" y="658838"/>
                      <a:ext cx="48960" cy="38740"/>
                    </a:xfrm>
                    <a:custGeom>
                      <a:rect b="b" l="l" r="r" t="t"/>
                      <a:pathLst>
                        <a:path extrusionOk="0" h="1266" w="1600">
                          <a:moveTo>
                            <a:pt x="366" y="1"/>
                          </a:moveTo>
                          <a:cubicBezTo>
                            <a:pt x="259" y="107"/>
                            <a:pt x="183" y="138"/>
                            <a:pt x="61" y="229"/>
                          </a:cubicBezTo>
                          <a:lnTo>
                            <a:pt x="0" y="1037"/>
                          </a:lnTo>
                          <a:cubicBezTo>
                            <a:pt x="107" y="1113"/>
                            <a:pt x="153" y="1174"/>
                            <a:pt x="274" y="1265"/>
                          </a:cubicBezTo>
                          <a:lnTo>
                            <a:pt x="1250" y="1265"/>
                          </a:lnTo>
                          <a:cubicBezTo>
                            <a:pt x="1356" y="1189"/>
                            <a:pt x="1432" y="1128"/>
                            <a:pt x="1554" y="1037"/>
                          </a:cubicBezTo>
                          <a:lnTo>
                            <a:pt x="1600" y="229"/>
                          </a:lnTo>
                          <a:cubicBezTo>
                            <a:pt x="1493" y="153"/>
                            <a:pt x="1432" y="107"/>
                            <a:pt x="13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41"/>
                    <p:cNvSpPr/>
                    <p:nvPr/>
                  </p:nvSpPr>
                  <p:spPr>
                    <a:xfrm>
                      <a:off x="2073046" y="698465"/>
                      <a:ext cx="51316" cy="40606"/>
                    </a:xfrm>
                    <a:custGeom>
                      <a:rect b="b" l="l" r="r" t="t"/>
                      <a:pathLst>
                        <a:path extrusionOk="0" h="1327" w="1677">
                          <a:moveTo>
                            <a:pt x="458" y="1"/>
                          </a:moveTo>
                          <a:cubicBezTo>
                            <a:pt x="336" y="108"/>
                            <a:pt x="275" y="153"/>
                            <a:pt x="138" y="260"/>
                          </a:cubicBezTo>
                          <a:lnTo>
                            <a:pt x="1" y="1067"/>
                          </a:lnTo>
                          <a:lnTo>
                            <a:pt x="260" y="1326"/>
                          </a:lnTo>
                          <a:lnTo>
                            <a:pt x="1250" y="1326"/>
                          </a:lnTo>
                          <a:cubicBezTo>
                            <a:pt x="1372" y="1220"/>
                            <a:pt x="1433" y="1174"/>
                            <a:pt x="1570" y="1067"/>
                          </a:cubicBezTo>
                          <a:lnTo>
                            <a:pt x="1677" y="260"/>
                          </a:lnTo>
                          <a:lnTo>
                            <a:pt x="143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41"/>
                    <p:cNvSpPr/>
                    <p:nvPr/>
                  </p:nvSpPr>
                  <p:spPr>
                    <a:xfrm>
                      <a:off x="2122006" y="698465"/>
                      <a:ext cx="51316" cy="40606"/>
                    </a:xfrm>
                    <a:custGeom>
                      <a:rect b="b" l="l" r="r" t="t"/>
                      <a:pathLst>
                        <a:path extrusionOk="0" h="1327" w="1677">
                          <a:moveTo>
                            <a:pt x="442" y="1"/>
                          </a:moveTo>
                          <a:cubicBezTo>
                            <a:pt x="305" y="108"/>
                            <a:pt x="260" y="153"/>
                            <a:pt x="122" y="260"/>
                          </a:cubicBezTo>
                          <a:lnTo>
                            <a:pt x="1" y="1067"/>
                          </a:lnTo>
                          <a:cubicBezTo>
                            <a:pt x="122" y="1174"/>
                            <a:pt x="183" y="1220"/>
                            <a:pt x="275" y="1326"/>
                          </a:cubicBezTo>
                          <a:lnTo>
                            <a:pt x="1265" y="1326"/>
                          </a:lnTo>
                          <a:cubicBezTo>
                            <a:pt x="1402" y="1220"/>
                            <a:pt x="1448" y="1174"/>
                            <a:pt x="1585" y="1067"/>
                          </a:cubicBezTo>
                          <a:lnTo>
                            <a:pt x="1676" y="260"/>
                          </a:lnTo>
                          <a:cubicBezTo>
                            <a:pt x="1585" y="153"/>
                            <a:pt x="1524" y="108"/>
                            <a:pt x="14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41"/>
                    <p:cNvSpPr/>
                    <p:nvPr/>
                  </p:nvSpPr>
                  <p:spPr>
                    <a:xfrm>
                      <a:off x="2171884" y="698465"/>
                      <a:ext cx="50398" cy="40606"/>
                    </a:xfrm>
                    <a:custGeom>
                      <a:rect b="b" l="l" r="r" t="t"/>
                      <a:pathLst>
                        <a:path extrusionOk="0" h="1327" w="1647">
                          <a:moveTo>
                            <a:pt x="412" y="1"/>
                          </a:moveTo>
                          <a:cubicBezTo>
                            <a:pt x="275" y="108"/>
                            <a:pt x="199" y="153"/>
                            <a:pt x="92" y="260"/>
                          </a:cubicBezTo>
                          <a:lnTo>
                            <a:pt x="1" y="1067"/>
                          </a:lnTo>
                          <a:cubicBezTo>
                            <a:pt x="107" y="1174"/>
                            <a:pt x="168" y="1220"/>
                            <a:pt x="260" y="1326"/>
                          </a:cubicBezTo>
                          <a:lnTo>
                            <a:pt x="1250" y="1326"/>
                          </a:lnTo>
                          <a:cubicBezTo>
                            <a:pt x="1387" y="1220"/>
                            <a:pt x="1463" y="1174"/>
                            <a:pt x="1570" y="1067"/>
                          </a:cubicBezTo>
                          <a:lnTo>
                            <a:pt x="1646" y="260"/>
                          </a:lnTo>
                          <a:cubicBezTo>
                            <a:pt x="1540" y="153"/>
                            <a:pt x="1479" y="108"/>
                            <a:pt x="138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41"/>
                    <p:cNvSpPr/>
                    <p:nvPr/>
                  </p:nvSpPr>
                  <p:spPr>
                    <a:xfrm>
                      <a:off x="2220844" y="698465"/>
                      <a:ext cx="49909" cy="40606"/>
                    </a:xfrm>
                    <a:custGeom>
                      <a:rect b="b" l="l" r="r" t="t"/>
                      <a:pathLst>
                        <a:path extrusionOk="0" h="1327" w="1631">
                          <a:moveTo>
                            <a:pt x="381" y="1"/>
                          </a:moveTo>
                          <a:cubicBezTo>
                            <a:pt x="260" y="108"/>
                            <a:pt x="183" y="153"/>
                            <a:pt x="77" y="260"/>
                          </a:cubicBezTo>
                          <a:lnTo>
                            <a:pt x="1" y="1067"/>
                          </a:lnTo>
                          <a:cubicBezTo>
                            <a:pt x="92" y="1174"/>
                            <a:pt x="153" y="1220"/>
                            <a:pt x="260" y="1326"/>
                          </a:cubicBezTo>
                          <a:lnTo>
                            <a:pt x="1250" y="1326"/>
                          </a:lnTo>
                          <a:cubicBezTo>
                            <a:pt x="1372" y="1220"/>
                            <a:pt x="1448" y="1174"/>
                            <a:pt x="1555" y="1067"/>
                          </a:cubicBezTo>
                          <a:lnTo>
                            <a:pt x="1631" y="260"/>
                          </a:lnTo>
                          <a:cubicBezTo>
                            <a:pt x="1539" y="153"/>
                            <a:pt x="1478" y="108"/>
                            <a:pt x="13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41"/>
                    <p:cNvSpPr/>
                    <p:nvPr/>
                  </p:nvSpPr>
                  <p:spPr>
                    <a:xfrm>
                      <a:off x="2270263" y="698465"/>
                      <a:ext cx="49450" cy="40606"/>
                    </a:xfrm>
                    <a:custGeom>
                      <a:rect b="b" l="l" r="r" t="t"/>
                      <a:pathLst>
                        <a:path extrusionOk="0" h="1327" w="1616">
                          <a:moveTo>
                            <a:pt x="381" y="1"/>
                          </a:moveTo>
                          <a:cubicBezTo>
                            <a:pt x="260" y="108"/>
                            <a:pt x="183" y="153"/>
                            <a:pt x="77" y="260"/>
                          </a:cubicBezTo>
                          <a:lnTo>
                            <a:pt x="1" y="1067"/>
                          </a:lnTo>
                          <a:cubicBezTo>
                            <a:pt x="92" y="1174"/>
                            <a:pt x="153" y="1220"/>
                            <a:pt x="260" y="1326"/>
                          </a:cubicBezTo>
                          <a:lnTo>
                            <a:pt x="1250" y="1326"/>
                          </a:lnTo>
                          <a:cubicBezTo>
                            <a:pt x="1372" y="1220"/>
                            <a:pt x="1448" y="1174"/>
                            <a:pt x="1555" y="1067"/>
                          </a:cubicBezTo>
                          <a:lnTo>
                            <a:pt x="1616" y="260"/>
                          </a:lnTo>
                          <a:cubicBezTo>
                            <a:pt x="1524" y="153"/>
                            <a:pt x="1463" y="108"/>
                            <a:pt x="13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41"/>
                    <p:cNvSpPr/>
                    <p:nvPr/>
                  </p:nvSpPr>
                  <p:spPr>
                    <a:xfrm>
                      <a:off x="2393336" y="620618"/>
                      <a:ext cx="47124" cy="37791"/>
                    </a:xfrm>
                    <a:custGeom>
                      <a:rect b="b" l="l" r="r" t="t"/>
                      <a:pathLst>
                        <a:path extrusionOk="0" h="1235" w="1540">
                          <a:moveTo>
                            <a:pt x="306" y="0"/>
                          </a:moveTo>
                          <a:cubicBezTo>
                            <a:pt x="184" y="92"/>
                            <a:pt x="123" y="138"/>
                            <a:pt x="16" y="229"/>
                          </a:cubicBezTo>
                          <a:lnTo>
                            <a:pt x="1" y="1006"/>
                          </a:lnTo>
                          <a:cubicBezTo>
                            <a:pt x="92" y="1097"/>
                            <a:pt x="138" y="1143"/>
                            <a:pt x="260" y="1235"/>
                          </a:cubicBezTo>
                          <a:lnTo>
                            <a:pt x="1235" y="1235"/>
                          </a:lnTo>
                          <a:cubicBezTo>
                            <a:pt x="1342" y="1143"/>
                            <a:pt x="1403" y="1097"/>
                            <a:pt x="1524" y="1006"/>
                          </a:cubicBezTo>
                          <a:lnTo>
                            <a:pt x="1540" y="229"/>
                          </a:lnTo>
                          <a:cubicBezTo>
                            <a:pt x="1418" y="138"/>
                            <a:pt x="1372" y="92"/>
                            <a:pt x="12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41"/>
                    <p:cNvSpPr/>
                    <p:nvPr/>
                  </p:nvSpPr>
                  <p:spPr>
                    <a:xfrm>
                      <a:off x="2440429" y="620618"/>
                      <a:ext cx="47124" cy="37791"/>
                    </a:xfrm>
                    <a:custGeom>
                      <a:rect b="b" l="l" r="r" t="t"/>
                      <a:pathLst>
                        <a:path extrusionOk="0" h="1235" w="1540">
                          <a:moveTo>
                            <a:pt x="305" y="0"/>
                          </a:moveTo>
                          <a:cubicBezTo>
                            <a:pt x="183" y="92"/>
                            <a:pt x="138" y="138"/>
                            <a:pt x="16" y="229"/>
                          </a:cubicBezTo>
                          <a:lnTo>
                            <a:pt x="1" y="1006"/>
                          </a:lnTo>
                          <a:cubicBezTo>
                            <a:pt x="107" y="1097"/>
                            <a:pt x="168" y="1143"/>
                            <a:pt x="275" y="1235"/>
                          </a:cubicBezTo>
                          <a:lnTo>
                            <a:pt x="1250" y="1235"/>
                          </a:lnTo>
                          <a:cubicBezTo>
                            <a:pt x="1372" y="1143"/>
                            <a:pt x="1418" y="1097"/>
                            <a:pt x="1539" y="1006"/>
                          </a:cubicBezTo>
                          <a:lnTo>
                            <a:pt x="1539" y="229"/>
                          </a:lnTo>
                          <a:cubicBezTo>
                            <a:pt x="1433" y="138"/>
                            <a:pt x="1372" y="92"/>
                            <a:pt x="12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1"/>
                    <p:cNvSpPr/>
                    <p:nvPr/>
                  </p:nvSpPr>
                  <p:spPr>
                    <a:xfrm>
                      <a:off x="2487982" y="620618"/>
                      <a:ext cx="47583" cy="37791"/>
                    </a:xfrm>
                    <a:custGeom>
                      <a:rect b="b" l="l" r="r" t="t"/>
                      <a:pathLst>
                        <a:path extrusionOk="0" h="1235" w="1555">
                          <a:moveTo>
                            <a:pt x="290" y="0"/>
                          </a:moveTo>
                          <a:cubicBezTo>
                            <a:pt x="184" y="92"/>
                            <a:pt x="123" y="138"/>
                            <a:pt x="1" y="229"/>
                          </a:cubicBezTo>
                          <a:lnTo>
                            <a:pt x="1" y="1006"/>
                          </a:lnTo>
                          <a:cubicBezTo>
                            <a:pt x="123" y="1097"/>
                            <a:pt x="184" y="1143"/>
                            <a:pt x="290" y="1235"/>
                          </a:cubicBezTo>
                          <a:lnTo>
                            <a:pt x="1265" y="1235"/>
                          </a:lnTo>
                          <a:cubicBezTo>
                            <a:pt x="1372" y="1143"/>
                            <a:pt x="1433" y="1097"/>
                            <a:pt x="1555" y="1006"/>
                          </a:cubicBezTo>
                          <a:lnTo>
                            <a:pt x="1524" y="229"/>
                          </a:lnTo>
                          <a:cubicBezTo>
                            <a:pt x="1418" y="138"/>
                            <a:pt x="1357" y="92"/>
                            <a:pt x="12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1"/>
                    <p:cNvSpPr/>
                    <p:nvPr/>
                  </p:nvSpPr>
                  <p:spPr>
                    <a:xfrm>
                      <a:off x="2536024" y="620618"/>
                      <a:ext cx="47093" cy="37791"/>
                    </a:xfrm>
                    <a:custGeom>
                      <a:rect b="b" l="l" r="r" t="t"/>
                      <a:pathLst>
                        <a:path extrusionOk="0" h="1235" w="1539">
                          <a:moveTo>
                            <a:pt x="259" y="0"/>
                          </a:moveTo>
                          <a:cubicBezTo>
                            <a:pt x="168" y="92"/>
                            <a:pt x="107" y="138"/>
                            <a:pt x="0" y="229"/>
                          </a:cubicBezTo>
                          <a:lnTo>
                            <a:pt x="15" y="1006"/>
                          </a:lnTo>
                          <a:cubicBezTo>
                            <a:pt x="137" y="1097"/>
                            <a:pt x="183" y="1143"/>
                            <a:pt x="305" y="1235"/>
                          </a:cubicBezTo>
                          <a:lnTo>
                            <a:pt x="1280" y="1235"/>
                          </a:lnTo>
                          <a:cubicBezTo>
                            <a:pt x="1371" y="1143"/>
                            <a:pt x="1432" y="1097"/>
                            <a:pt x="1539" y="1006"/>
                          </a:cubicBezTo>
                          <a:lnTo>
                            <a:pt x="1524" y="229"/>
                          </a:lnTo>
                          <a:cubicBezTo>
                            <a:pt x="1402" y="138"/>
                            <a:pt x="1326" y="92"/>
                            <a:pt x="12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1"/>
                    <p:cNvSpPr/>
                    <p:nvPr/>
                  </p:nvSpPr>
                  <p:spPr>
                    <a:xfrm>
                      <a:off x="2583086" y="620618"/>
                      <a:ext cx="48073" cy="37791"/>
                    </a:xfrm>
                    <a:custGeom>
                      <a:rect b="b" l="l" r="r" t="t"/>
                      <a:pathLst>
                        <a:path extrusionOk="0" h="1235" w="1571">
                          <a:moveTo>
                            <a:pt x="275" y="0"/>
                          </a:moveTo>
                          <a:cubicBezTo>
                            <a:pt x="168" y="92"/>
                            <a:pt x="123" y="138"/>
                            <a:pt x="1" y="229"/>
                          </a:cubicBezTo>
                          <a:lnTo>
                            <a:pt x="47" y="1006"/>
                          </a:lnTo>
                          <a:cubicBezTo>
                            <a:pt x="153" y="1097"/>
                            <a:pt x="214" y="1143"/>
                            <a:pt x="321" y="1235"/>
                          </a:cubicBezTo>
                          <a:lnTo>
                            <a:pt x="1296" y="1235"/>
                          </a:lnTo>
                          <a:cubicBezTo>
                            <a:pt x="1387" y="1143"/>
                            <a:pt x="1448" y="1097"/>
                            <a:pt x="1570" y="1006"/>
                          </a:cubicBezTo>
                          <a:lnTo>
                            <a:pt x="1524" y="229"/>
                          </a:lnTo>
                          <a:cubicBezTo>
                            <a:pt x="1418" y="138"/>
                            <a:pt x="1357" y="92"/>
                            <a:pt x="12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41"/>
                    <p:cNvSpPr/>
                    <p:nvPr/>
                  </p:nvSpPr>
                  <p:spPr>
                    <a:xfrm>
                      <a:off x="2391469" y="658838"/>
                      <a:ext cx="47583" cy="38740"/>
                    </a:xfrm>
                    <a:custGeom>
                      <a:rect b="b" l="l" r="r" t="t"/>
                      <a:pathLst>
                        <a:path extrusionOk="0" h="1266" w="1555">
                          <a:moveTo>
                            <a:pt x="321" y="1"/>
                          </a:moveTo>
                          <a:cubicBezTo>
                            <a:pt x="199" y="107"/>
                            <a:pt x="153" y="138"/>
                            <a:pt x="31" y="229"/>
                          </a:cubicBezTo>
                          <a:lnTo>
                            <a:pt x="1" y="1037"/>
                          </a:lnTo>
                          <a:cubicBezTo>
                            <a:pt x="108" y="1113"/>
                            <a:pt x="168" y="1174"/>
                            <a:pt x="290" y="1265"/>
                          </a:cubicBezTo>
                          <a:lnTo>
                            <a:pt x="1250" y="1265"/>
                          </a:lnTo>
                          <a:cubicBezTo>
                            <a:pt x="1372" y="1189"/>
                            <a:pt x="1433" y="1128"/>
                            <a:pt x="1540" y="1037"/>
                          </a:cubicBezTo>
                          <a:lnTo>
                            <a:pt x="1555" y="229"/>
                          </a:lnTo>
                          <a:cubicBezTo>
                            <a:pt x="1464" y="153"/>
                            <a:pt x="1387" y="107"/>
                            <a:pt x="129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41"/>
                    <p:cNvSpPr/>
                    <p:nvPr/>
                  </p:nvSpPr>
                  <p:spPr>
                    <a:xfrm>
                      <a:off x="2440429" y="658838"/>
                      <a:ext cx="47124" cy="38740"/>
                    </a:xfrm>
                    <a:custGeom>
                      <a:rect b="b" l="l" r="r" t="t"/>
                      <a:pathLst>
                        <a:path extrusionOk="0" h="1266" w="1540">
                          <a:moveTo>
                            <a:pt x="305" y="1"/>
                          </a:moveTo>
                          <a:cubicBezTo>
                            <a:pt x="183" y="107"/>
                            <a:pt x="138" y="138"/>
                            <a:pt x="16" y="229"/>
                          </a:cubicBezTo>
                          <a:lnTo>
                            <a:pt x="1" y="1037"/>
                          </a:lnTo>
                          <a:cubicBezTo>
                            <a:pt x="107" y="1113"/>
                            <a:pt x="168" y="1174"/>
                            <a:pt x="275" y="1265"/>
                          </a:cubicBezTo>
                          <a:lnTo>
                            <a:pt x="1250" y="1265"/>
                          </a:lnTo>
                          <a:cubicBezTo>
                            <a:pt x="1372" y="1189"/>
                            <a:pt x="1418" y="1128"/>
                            <a:pt x="1539" y="1037"/>
                          </a:cubicBezTo>
                          <a:lnTo>
                            <a:pt x="1539" y="229"/>
                          </a:lnTo>
                          <a:cubicBezTo>
                            <a:pt x="1433" y="153"/>
                            <a:pt x="1372" y="107"/>
                            <a:pt x="12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41"/>
                    <p:cNvSpPr/>
                    <p:nvPr/>
                  </p:nvSpPr>
                  <p:spPr>
                    <a:xfrm>
                      <a:off x="2488930" y="658838"/>
                      <a:ext cx="47124" cy="38740"/>
                    </a:xfrm>
                    <a:custGeom>
                      <a:rect b="b" l="l" r="r" t="t"/>
                      <a:pathLst>
                        <a:path extrusionOk="0" h="1266" w="1540">
                          <a:moveTo>
                            <a:pt x="274" y="1"/>
                          </a:moveTo>
                          <a:cubicBezTo>
                            <a:pt x="168" y="107"/>
                            <a:pt x="107" y="138"/>
                            <a:pt x="0" y="229"/>
                          </a:cubicBezTo>
                          <a:lnTo>
                            <a:pt x="0" y="1037"/>
                          </a:lnTo>
                          <a:cubicBezTo>
                            <a:pt x="107" y="1113"/>
                            <a:pt x="168" y="1174"/>
                            <a:pt x="274" y="1265"/>
                          </a:cubicBezTo>
                          <a:lnTo>
                            <a:pt x="1250" y="1265"/>
                          </a:lnTo>
                          <a:cubicBezTo>
                            <a:pt x="1371" y="1189"/>
                            <a:pt x="1417" y="1128"/>
                            <a:pt x="1539" y="1037"/>
                          </a:cubicBezTo>
                          <a:lnTo>
                            <a:pt x="1524" y="229"/>
                          </a:lnTo>
                          <a:cubicBezTo>
                            <a:pt x="1417" y="153"/>
                            <a:pt x="1341" y="107"/>
                            <a:pt x="1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41"/>
                    <p:cNvSpPr/>
                    <p:nvPr/>
                  </p:nvSpPr>
                  <p:spPr>
                    <a:xfrm>
                      <a:off x="2536942" y="658838"/>
                      <a:ext cx="48042" cy="38740"/>
                    </a:xfrm>
                    <a:custGeom>
                      <a:rect b="b" l="l" r="r" t="t"/>
                      <a:pathLst>
                        <a:path extrusionOk="0" h="1266" w="1570">
                          <a:moveTo>
                            <a:pt x="290" y="1"/>
                          </a:moveTo>
                          <a:cubicBezTo>
                            <a:pt x="168" y="107"/>
                            <a:pt x="122" y="138"/>
                            <a:pt x="0" y="229"/>
                          </a:cubicBezTo>
                          <a:lnTo>
                            <a:pt x="16" y="1037"/>
                          </a:lnTo>
                          <a:cubicBezTo>
                            <a:pt x="138" y="1113"/>
                            <a:pt x="199" y="1174"/>
                            <a:pt x="305" y="1265"/>
                          </a:cubicBezTo>
                          <a:lnTo>
                            <a:pt x="1280" y="1265"/>
                          </a:lnTo>
                          <a:cubicBezTo>
                            <a:pt x="1402" y="1189"/>
                            <a:pt x="1448" y="1128"/>
                            <a:pt x="1570" y="1037"/>
                          </a:cubicBezTo>
                          <a:lnTo>
                            <a:pt x="1524" y="229"/>
                          </a:lnTo>
                          <a:cubicBezTo>
                            <a:pt x="1417" y="153"/>
                            <a:pt x="1356" y="107"/>
                            <a:pt x="12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1"/>
                    <p:cNvSpPr/>
                    <p:nvPr/>
                  </p:nvSpPr>
                  <p:spPr>
                    <a:xfrm>
                      <a:off x="2584953" y="658838"/>
                      <a:ext cx="48532" cy="38740"/>
                    </a:xfrm>
                    <a:custGeom>
                      <a:rect b="b" l="l" r="r" t="t"/>
                      <a:pathLst>
                        <a:path extrusionOk="0" h="1266" w="1586">
                          <a:moveTo>
                            <a:pt x="260" y="1"/>
                          </a:moveTo>
                          <a:cubicBezTo>
                            <a:pt x="168" y="107"/>
                            <a:pt x="107" y="138"/>
                            <a:pt x="1" y="229"/>
                          </a:cubicBezTo>
                          <a:lnTo>
                            <a:pt x="31" y="1037"/>
                          </a:lnTo>
                          <a:cubicBezTo>
                            <a:pt x="168" y="1113"/>
                            <a:pt x="229" y="1174"/>
                            <a:pt x="336" y="1265"/>
                          </a:cubicBezTo>
                          <a:lnTo>
                            <a:pt x="1311" y="1265"/>
                          </a:lnTo>
                          <a:cubicBezTo>
                            <a:pt x="1402" y="1189"/>
                            <a:pt x="1463" y="1128"/>
                            <a:pt x="1585" y="1037"/>
                          </a:cubicBezTo>
                          <a:lnTo>
                            <a:pt x="1540" y="229"/>
                          </a:lnTo>
                          <a:cubicBezTo>
                            <a:pt x="1402" y="153"/>
                            <a:pt x="1357" y="107"/>
                            <a:pt x="12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1"/>
                    <p:cNvSpPr/>
                    <p:nvPr/>
                  </p:nvSpPr>
                  <p:spPr>
                    <a:xfrm>
                      <a:off x="2389603" y="698465"/>
                      <a:ext cx="48991" cy="40606"/>
                    </a:xfrm>
                    <a:custGeom>
                      <a:rect b="b" l="l" r="r" t="t"/>
                      <a:pathLst>
                        <a:path extrusionOk="0" h="1327" w="1601">
                          <a:moveTo>
                            <a:pt x="351" y="1"/>
                          </a:moveTo>
                          <a:cubicBezTo>
                            <a:pt x="214" y="108"/>
                            <a:pt x="153" y="153"/>
                            <a:pt x="31" y="260"/>
                          </a:cubicBezTo>
                          <a:lnTo>
                            <a:pt x="1" y="1067"/>
                          </a:lnTo>
                          <a:cubicBezTo>
                            <a:pt x="123" y="1174"/>
                            <a:pt x="169" y="1220"/>
                            <a:pt x="290" y="1326"/>
                          </a:cubicBezTo>
                          <a:lnTo>
                            <a:pt x="1281" y="1326"/>
                          </a:lnTo>
                          <a:cubicBezTo>
                            <a:pt x="1418" y="1220"/>
                            <a:pt x="1464" y="1174"/>
                            <a:pt x="1585" y="1067"/>
                          </a:cubicBezTo>
                          <a:lnTo>
                            <a:pt x="1601" y="260"/>
                          </a:lnTo>
                          <a:cubicBezTo>
                            <a:pt x="1494" y="153"/>
                            <a:pt x="1433" y="108"/>
                            <a:pt x="13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1"/>
                    <p:cNvSpPr/>
                    <p:nvPr/>
                  </p:nvSpPr>
                  <p:spPr>
                    <a:xfrm>
                      <a:off x="2439970" y="698465"/>
                      <a:ext cx="47583" cy="40606"/>
                    </a:xfrm>
                    <a:custGeom>
                      <a:rect b="b" l="l" r="r" t="t"/>
                      <a:pathLst>
                        <a:path extrusionOk="0" h="1327" w="1555">
                          <a:moveTo>
                            <a:pt x="305" y="1"/>
                          </a:moveTo>
                          <a:cubicBezTo>
                            <a:pt x="183" y="108"/>
                            <a:pt x="122" y="153"/>
                            <a:pt x="16" y="260"/>
                          </a:cubicBezTo>
                          <a:lnTo>
                            <a:pt x="0" y="1067"/>
                          </a:lnTo>
                          <a:cubicBezTo>
                            <a:pt x="107" y="1174"/>
                            <a:pt x="168" y="1220"/>
                            <a:pt x="275" y="1326"/>
                          </a:cubicBezTo>
                          <a:lnTo>
                            <a:pt x="1265" y="1326"/>
                          </a:lnTo>
                          <a:cubicBezTo>
                            <a:pt x="1387" y="1220"/>
                            <a:pt x="1433" y="1174"/>
                            <a:pt x="1554" y="1067"/>
                          </a:cubicBezTo>
                          <a:lnTo>
                            <a:pt x="1554" y="260"/>
                          </a:lnTo>
                          <a:cubicBezTo>
                            <a:pt x="1448" y="153"/>
                            <a:pt x="1387" y="108"/>
                            <a:pt x="12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41"/>
                    <p:cNvSpPr/>
                    <p:nvPr/>
                  </p:nvSpPr>
                  <p:spPr>
                    <a:xfrm>
                      <a:off x="2489389" y="698465"/>
                      <a:ext cx="47583" cy="40606"/>
                    </a:xfrm>
                    <a:custGeom>
                      <a:rect b="b" l="l" r="r" t="t"/>
                      <a:pathLst>
                        <a:path extrusionOk="0" h="1327" w="1555">
                          <a:moveTo>
                            <a:pt x="290" y="1"/>
                          </a:moveTo>
                          <a:cubicBezTo>
                            <a:pt x="168" y="108"/>
                            <a:pt x="107" y="153"/>
                            <a:pt x="0" y="260"/>
                          </a:cubicBezTo>
                          <a:lnTo>
                            <a:pt x="0" y="1067"/>
                          </a:lnTo>
                          <a:cubicBezTo>
                            <a:pt x="107" y="1174"/>
                            <a:pt x="168" y="1220"/>
                            <a:pt x="290" y="1326"/>
                          </a:cubicBezTo>
                          <a:lnTo>
                            <a:pt x="1280" y="1326"/>
                          </a:lnTo>
                          <a:cubicBezTo>
                            <a:pt x="1387" y="1220"/>
                            <a:pt x="1448" y="1174"/>
                            <a:pt x="1554" y="1067"/>
                          </a:cubicBezTo>
                          <a:lnTo>
                            <a:pt x="1539" y="260"/>
                          </a:lnTo>
                          <a:cubicBezTo>
                            <a:pt x="1433" y="153"/>
                            <a:pt x="1356" y="108"/>
                            <a:pt x="1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1"/>
                    <p:cNvSpPr/>
                    <p:nvPr/>
                  </p:nvSpPr>
                  <p:spPr>
                    <a:xfrm>
                      <a:off x="2537401" y="698465"/>
                      <a:ext cx="49450" cy="40606"/>
                    </a:xfrm>
                    <a:custGeom>
                      <a:rect b="b" l="l" r="r" t="t"/>
                      <a:pathLst>
                        <a:path extrusionOk="0" h="1327" w="1616">
                          <a:moveTo>
                            <a:pt x="290" y="1"/>
                          </a:moveTo>
                          <a:cubicBezTo>
                            <a:pt x="184" y="108"/>
                            <a:pt x="123" y="153"/>
                            <a:pt x="1" y="260"/>
                          </a:cubicBezTo>
                          <a:lnTo>
                            <a:pt x="31" y="1067"/>
                          </a:lnTo>
                          <a:cubicBezTo>
                            <a:pt x="138" y="1174"/>
                            <a:pt x="214" y="1220"/>
                            <a:pt x="336" y="1326"/>
                          </a:cubicBezTo>
                          <a:lnTo>
                            <a:pt x="1326" y="1326"/>
                          </a:lnTo>
                          <a:cubicBezTo>
                            <a:pt x="1433" y="1220"/>
                            <a:pt x="1494" y="1174"/>
                            <a:pt x="1616" y="1067"/>
                          </a:cubicBezTo>
                          <a:lnTo>
                            <a:pt x="1570" y="260"/>
                          </a:lnTo>
                          <a:cubicBezTo>
                            <a:pt x="1433" y="153"/>
                            <a:pt x="1387" y="108"/>
                            <a:pt x="12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41"/>
                    <p:cNvSpPr/>
                    <p:nvPr/>
                  </p:nvSpPr>
                  <p:spPr>
                    <a:xfrm>
                      <a:off x="2585443" y="698465"/>
                      <a:ext cx="49450" cy="40606"/>
                    </a:xfrm>
                    <a:custGeom>
                      <a:rect b="b" l="l" r="r" t="t"/>
                      <a:pathLst>
                        <a:path extrusionOk="0" h="1327" w="1616">
                          <a:moveTo>
                            <a:pt x="290" y="1"/>
                          </a:moveTo>
                          <a:cubicBezTo>
                            <a:pt x="168" y="108"/>
                            <a:pt x="122" y="153"/>
                            <a:pt x="0" y="260"/>
                          </a:cubicBezTo>
                          <a:lnTo>
                            <a:pt x="46" y="1067"/>
                          </a:lnTo>
                          <a:cubicBezTo>
                            <a:pt x="152" y="1174"/>
                            <a:pt x="229" y="1220"/>
                            <a:pt x="350" y="1326"/>
                          </a:cubicBezTo>
                          <a:lnTo>
                            <a:pt x="1341" y="1326"/>
                          </a:lnTo>
                          <a:cubicBezTo>
                            <a:pt x="1447" y="1220"/>
                            <a:pt x="1508" y="1174"/>
                            <a:pt x="1615" y="1067"/>
                          </a:cubicBezTo>
                          <a:lnTo>
                            <a:pt x="1585" y="260"/>
                          </a:lnTo>
                          <a:cubicBezTo>
                            <a:pt x="1463" y="153"/>
                            <a:pt x="1417" y="108"/>
                            <a:pt x="12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1"/>
                    <p:cNvSpPr/>
                    <p:nvPr/>
                  </p:nvSpPr>
                  <p:spPr>
                    <a:xfrm>
                      <a:off x="2816197" y="443934"/>
                      <a:ext cx="46206" cy="32191"/>
                    </a:xfrm>
                    <a:custGeom>
                      <a:rect b="b" l="l" r="r" t="t"/>
                      <a:pathLst>
                        <a:path extrusionOk="0" h="1052" w="1510">
                          <a:moveTo>
                            <a:pt x="229" y="0"/>
                          </a:moveTo>
                          <a:cubicBezTo>
                            <a:pt x="138" y="76"/>
                            <a:pt x="92" y="122"/>
                            <a:pt x="1" y="198"/>
                          </a:cubicBezTo>
                          <a:lnTo>
                            <a:pt x="92" y="853"/>
                          </a:lnTo>
                          <a:lnTo>
                            <a:pt x="382" y="1051"/>
                          </a:lnTo>
                          <a:lnTo>
                            <a:pt x="1281" y="1051"/>
                          </a:lnTo>
                          <a:cubicBezTo>
                            <a:pt x="1372" y="975"/>
                            <a:pt x="1418" y="929"/>
                            <a:pt x="1509" y="853"/>
                          </a:cubicBezTo>
                          <a:lnTo>
                            <a:pt x="1418" y="198"/>
                          </a:lnTo>
                          <a:cubicBezTo>
                            <a:pt x="1296" y="122"/>
                            <a:pt x="1235" y="61"/>
                            <a:pt x="11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1"/>
                    <p:cNvSpPr/>
                    <p:nvPr/>
                  </p:nvSpPr>
                  <p:spPr>
                    <a:xfrm>
                      <a:off x="2860965" y="443934"/>
                      <a:ext cx="46175" cy="32191"/>
                    </a:xfrm>
                    <a:custGeom>
                      <a:rect b="b" l="l" r="r" t="t"/>
                      <a:pathLst>
                        <a:path extrusionOk="0" h="1052" w="1509">
                          <a:moveTo>
                            <a:pt x="229" y="0"/>
                          </a:moveTo>
                          <a:cubicBezTo>
                            <a:pt x="138" y="76"/>
                            <a:pt x="107" y="122"/>
                            <a:pt x="0" y="198"/>
                          </a:cubicBezTo>
                          <a:lnTo>
                            <a:pt x="107" y="853"/>
                          </a:lnTo>
                          <a:lnTo>
                            <a:pt x="381" y="1051"/>
                          </a:lnTo>
                          <a:lnTo>
                            <a:pt x="1280" y="1051"/>
                          </a:lnTo>
                          <a:cubicBezTo>
                            <a:pt x="1372" y="975"/>
                            <a:pt x="1417" y="929"/>
                            <a:pt x="1509" y="853"/>
                          </a:cubicBezTo>
                          <a:lnTo>
                            <a:pt x="1402" y="198"/>
                          </a:lnTo>
                          <a:cubicBezTo>
                            <a:pt x="1280" y="122"/>
                            <a:pt x="1204" y="61"/>
                            <a:pt x="11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41"/>
                    <p:cNvSpPr/>
                    <p:nvPr/>
                  </p:nvSpPr>
                  <p:spPr>
                    <a:xfrm>
                      <a:off x="2820879" y="476554"/>
                      <a:ext cx="47093" cy="33599"/>
                    </a:xfrm>
                    <a:custGeom>
                      <a:rect b="b" l="l" r="r" t="t"/>
                      <a:pathLst>
                        <a:path extrusionOk="0" h="1098" w="1539">
                          <a:moveTo>
                            <a:pt x="229" y="1"/>
                          </a:moveTo>
                          <a:cubicBezTo>
                            <a:pt x="153" y="92"/>
                            <a:pt x="92" y="138"/>
                            <a:pt x="0" y="214"/>
                          </a:cubicBezTo>
                          <a:lnTo>
                            <a:pt x="92" y="900"/>
                          </a:lnTo>
                          <a:cubicBezTo>
                            <a:pt x="229" y="976"/>
                            <a:pt x="290" y="1021"/>
                            <a:pt x="396" y="1098"/>
                          </a:cubicBezTo>
                          <a:lnTo>
                            <a:pt x="1310" y="1098"/>
                          </a:lnTo>
                          <a:cubicBezTo>
                            <a:pt x="1387" y="1037"/>
                            <a:pt x="1448" y="976"/>
                            <a:pt x="1539" y="900"/>
                          </a:cubicBezTo>
                          <a:lnTo>
                            <a:pt x="1432" y="214"/>
                          </a:lnTo>
                          <a:cubicBezTo>
                            <a:pt x="1310" y="138"/>
                            <a:pt x="1265" y="92"/>
                            <a:pt x="11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1"/>
                    <p:cNvSpPr/>
                    <p:nvPr/>
                  </p:nvSpPr>
                  <p:spPr>
                    <a:xfrm>
                      <a:off x="2865157" y="476554"/>
                      <a:ext cx="48042" cy="33599"/>
                    </a:xfrm>
                    <a:custGeom>
                      <a:rect b="b" l="l" r="r" t="t"/>
                      <a:pathLst>
                        <a:path extrusionOk="0" h="1098" w="1570">
                          <a:moveTo>
                            <a:pt x="229" y="1"/>
                          </a:moveTo>
                          <a:cubicBezTo>
                            <a:pt x="138" y="92"/>
                            <a:pt x="92" y="138"/>
                            <a:pt x="1" y="214"/>
                          </a:cubicBezTo>
                          <a:lnTo>
                            <a:pt x="122" y="900"/>
                          </a:lnTo>
                          <a:cubicBezTo>
                            <a:pt x="229" y="976"/>
                            <a:pt x="305" y="1021"/>
                            <a:pt x="427" y="1098"/>
                          </a:cubicBezTo>
                          <a:lnTo>
                            <a:pt x="1341" y="1098"/>
                          </a:lnTo>
                          <a:cubicBezTo>
                            <a:pt x="1433" y="1037"/>
                            <a:pt x="1463" y="976"/>
                            <a:pt x="1570" y="900"/>
                          </a:cubicBezTo>
                          <a:lnTo>
                            <a:pt x="1448" y="214"/>
                          </a:lnTo>
                          <a:cubicBezTo>
                            <a:pt x="1341" y="138"/>
                            <a:pt x="1265" y="92"/>
                            <a:pt x="11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1"/>
                    <p:cNvSpPr/>
                    <p:nvPr/>
                  </p:nvSpPr>
                  <p:spPr>
                    <a:xfrm>
                      <a:off x="2825530" y="511529"/>
                      <a:ext cx="48042" cy="34517"/>
                    </a:xfrm>
                    <a:custGeom>
                      <a:rect b="b" l="l" r="r" t="t"/>
                      <a:pathLst>
                        <a:path extrusionOk="0" h="1128" w="1570">
                          <a:moveTo>
                            <a:pt x="244" y="0"/>
                          </a:moveTo>
                          <a:cubicBezTo>
                            <a:pt x="153" y="76"/>
                            <a:pt x="92" y="137"/>
                            <a:pt x="1" y="214"/>
                          </a:cubicBezTo>
                          <a:lnTo>
                            <a:pt x="92" y="914"/>
                          </a:lnTo>
                          <a:cubicBezTo>
                            <a:pt x="214" y="991"/>
                            <a:pt x="290" y="1052"/>
                            <a:pt x="397" y="1128"/>
                          </a:cubicBezTo>
                          <a:lnTo>
                            <a:pt x="1311" y="1128"/>
                          </a:lnTo>
                          <a:cubicBezTo>
                            <a:pt x="1417" y="1052"/>
                            <a:pt x="1463" y="991"/>
                            <a:pt x="1570" y="914"/>
                          </a:cubicBezTo>
                          <a:lnTo>
                            <a:pt x="1448" y="214"/>
                          </a:lnTo>
                          <a:cubicBezTo>
                            <a:pt x="1341" y="122"/>
                            <a:pt x="1280" y="76"/>
                            <a:pt x="11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1"/>
                    <p:cNvSpPr/>
                    <p:nvPr/>
                  </p:nvSpPr>
                  <p:spPr>
                    <a:xfrm>
                      <a:off x="2871216" y="511529"/>
                      <a:ext cx="47583" cy="34517"/>
                    </a:xfrm>
                    <a:custGeom>
                      <a:rect b="b" l="l" r="r" t="t"/>
                      <a:pathLst>
                        <a:path extrusionOk="0" h="1128" w="1555">
                          <a:moveTo>
                            <a:pt x="229" y="0"/>
                          </a:moveTo>
                          <a:cubicBezTo>
                            <a:pt x="153" y="76"/>
                            <a:pt x="92" y="137"/>
                            <a:pt x="1" y="214"/>
                          </a:cubicBezTo>
                          <a:lnTo>
                            <a:pt x="107" y="914"/>
                          </a:lnTo>
                          <a:cubicBezTo>
                            <a:pt x="229" y="991"/>
                            <a:pt x="305" y="1052"/>
                            <a:pt x="412" y="1128"/>
                          </a:cubicBezTo>
                          <a:lnTo>
                            <a:pt x="1326" y="1128"/>
                          </a:lnTo>
                          <a:cubicBezTo>
                            <a:pt x="1418" y="1052"/>
                            <a:pt x="1463" y="991"/>
                            <a:pt x="1555" y="914"/>
                          </a:cubicBezTo>
                          <a:lnTo>
                            <a:pt x="1448" y="214"/>
                          </a:lnTo>
                          <a:cubicBezTo>
                            <a:pt x="1326" y="122"/>
                            <a:pt x="1250" y="76"/>
                            <a:pt x="11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1"/>
                    <p:cNvSpPr/>
                    <p:nvPr/>
                  </p:nvSpPr>
                  <p:spPr>
                    <a:xfrm>
                      <a:off x="2830671" y="546964"/>
                      <a:ext cx="48501" cy="34976"/>
                    </a:xfrm>
                    <a:custGeom>
                      <a:rect b="b" l="l" r="r" t="t"/>
                      <a:pathLst>
                        <a:path extrusionOk="0" h="1143" w="1585">
                          <a:moveTo>
                            <a:pt x="259" y="0"/>
                          </a:moveTo>
                          <a:cubicBezTo>
                            <a:pt x="152" y="76"/>
                            <a:pt x="107" y="137"/>
                            <a:pt x="0" y="214"/>
                          </a:cubicBezTo>
                          <a:lnTo>
                            <a:pt x="107" y="945"/>
                          </a:lnTo>
                          <a:cubicBezTo>
                            <a:pt x="213" y="1021"/>
                            <a:pt x="290" y="1067"/>
                            <a:pt x="411" y="1143"/>
                          </a:cubicBezTo>
                          <a:lnTo>
                            <a:pt x="1341" y="1143"/>
                          </a:lnTo>
                          <a:cubicBezTo>
                            <a:pt x="1432" y="1067"/>
                            <a:pt x="1493" y="1021"/>
                            <a:pt x="1585" y="945"/>
                          </a:cubicBezTo>
                          <a:lnTo>
                            <a:pt x="1478" y="214"/>
                          </a:lnTo>
                          <a:cubicBezTo>
                            <a:pt x="1356" y="122"/>
                            <a:pt x="1280" y="76"/>
                            <a:pt x="11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1"/>
                    <p:cNvSpPr/>
                    <p:nvPr/>
                  </p:nvSpPr>
                  <p:spPr>
                    <a:xfrm>
                      <a:off x="2877275" y="546964"/>
                      <a:ext cx="48532" cy="34976"/>
                    </a:xfrm>
                    <a:custGeom>
                      <a:rect b="b" l="l" r="r" t="t"/>
                      <a:pathLst>
                        <a:path extrusionOk="0" h="1143" w="1586">
                          <a:moveTo>
                            <a:pt x="260" y="0"/>
                          </a:moveTo>
                          <a:cubicBezTo>
                            <a:pt x="153" y="76"/>
                            <a:pt x="92" y="137"/>
                            <a:pt x="1" y="214"/>
                          </a:cubicBezTo>
                          <a:lnTo>
                            <a:pt x="123" y="945"/>
                          </a:lnTo>
                          <a:cubicBezTo>
                            <a:pt x="229" y="1021"/>
                            <a:pt x="305" y="1067"/>
                            <a:pt x="427" y="1143"/>
                          </a:cubicBezTo>
                          <a:lnTo>
                            <a:pt x="1357" y="1143"/>
                          </a:lnTo>
                          <a:cubicBezTo>
                            <a:pt x="1433" y="1067"/>
                            <a:pt x="1494" y="1021"/>
                            <a:pt x="1585" y="945"/>
                          </a:cubicBezTo>
                          <a:lnTo>
                            <a:pt x="1448" y="214"/>
                          </a:lnTo>
                          <a:cubicBezTo>
                            <a:pt x="1326" y="122"/>
                            <a:pt x="1265" y="76"/>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1"/>
                    <p:cNvSpPr/>
                    <p:nvPr/>
                  </p:nvSpPr>
                  <p:spPr>
                    <a:xfrm>
                      <a:off x="2788229" y="583317"/>
                      <a:ext cx="48991" cy="35924"/>
                    </a:xfrm>
                    <a:custGeom>
                      <a:rect b="b" l="l" r="r" t="t"/>
                      <a:pathLst>
                        <a:path extrusionOk="0" h="1174" w="1601">
                          <a:moveTo>
                            <a:pt x="244" y="1"/>
                          </a:moveTo>
                          <a:cubicBezTo>
                            <a:pt x="153" y="77"/>
                            <a:pt x="92" y="138"/>
                            <a:pt x="1" y="214"/>
                          </a:cubicBezTo>
                          <a:lnTo>
                            <a:pt x="92" y="945"/>
                          </a:lnTo>
                          <a:cubicBezTo>
                            <a:pt x="214" y="1052"/>
                            <a:pt x="290" y="1082"/>
                            <a:pt x="397" y="1174"/>
                          </a:cubicBezTo>
                          <a:lnTo>
                            <a:pt x="1357" y="1174"/>
                          </a:lnTo>
                          <a:cubicBezTo>
                            <a:pt x="1448" y="1082"/>
                            <a:pt x="1509" y="1052"/>
                            <a:pt x="1600" y="945"/>
                          </a:cubicBezTo>
                          <a:lnTo>
                            <a:pt x="1509" y="214"/>
                          </a:lnTo>
                          <a:cubicBezTo>
                            <a:pt x="1387" y="138"/>
                            <a:pt x="1341" y="77"/>
                            <a:pt x="11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41"/>
                    <p:cNvSpPr/>
                    <p:nvPr/>
                  </p:nvSpPr>
                  <p:spPr>
                    <a:xfrm>
                      <a:off x="2836240" y="583317"/>
                      <a:ext cx="48991" cy="35924"/>
                    </a:xfrm>
                    <a:custGeom>
                      <a:rect b="b" l="l" r="r" t="t"/>
                      <a:pathLst>
                        <a:path extrusionOk="0" h="1174" w="1601">
                          <a:moveTo>
                            <a:pt x="245" y="1"/>
                          </a:moveTo>
                          <a:cubicBezTo>
                            <a:pt x="153" y="77"/>
                            <a:pt x="92" y="138"/>
                            <a:pt x="1" y="214"/>
                          </a:cubicBezTo>
                          <a:lnTo>
                            <a:pt x="92" y="945"/>
                          </a:lnTo>
                          <a:cubicBezTo>
                            <a:pt x="199" y="1052"/>
                            <a:pt x="275" y="1082"/>
                            <a:pt x="397" y="1174"/>
                          </a:cubicBezTo>
                          <a:lnTo>
                            <a:pt x="1342" y="1174"/>
                          </a:lnTo>
                          <a:cubicBezTo>
                            <a:pt x="1448" y="1082"/>
                            <a:pt x="1494" y="1052"/>
                            <a:pt x="1601" y="945"/>
                          </a:cubicBezTo>
                          <a:lnTo>
                            <a:pt x="1479" y="214"/>
                          </a:lnTo>
                          <a:cubicBezTo>
                            <a:pt x="1342" y="138"/>
                            <a:pt x="1296" y="77"/>
                            <a:pt x="11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1"/>
                    <p:cNvSpPr/>
                    <p:nvPr/>
                  </p:nvSpPr>
                  <p:spPr>
                    <a:xfrm>
                      <a:off x="2882416" y="583317"/>
                      <a:ext cx="49909" cy="35924"/>
                    </a:xfrm>
                    <a:custGeom>
                      <a:rect b="b" l="l" r="r" t="t"/>
                      <a:pathLst>
                        <a:path extrusionOk="0" h="1174" w="1631">
                          <a:moveTo>
                            <a:pt x="259" y="1"/>
                          </a:moveTo>
                          <a:cubicBezTo>
                            <a:pt x="153" y="77"/>
                            <a:pt x="107" y="138"/>
                            <a:pt x="0" y="214"/>
                          </a:cubicBezTo>
                          <a:lnTo>
                            <a:pt x="122" y="945"/>
                          </a:lnTo>
                          <a:cubicBezTo>
                            <a:pt x="244" y="1052"/>
                            <a:pt x="305" y="1082"/>
                            <a:pt x="427" y="1174"/>
                          </a:cubicBezTo>
                          <a:lnTo>
                            <a:pt x="1387" y="1174"/>
                          </a:lnTo>
                          <a:cubicBezTo>
                            <a:pt x="1478" y="1082"/>
                            <a:pt x="1539" y="1052"/>
                            <a:pt x="1631" y="945"/>
                          </a:cubicBezTo>
                          <a:lnTo>
                            <a:pt x="1493" y="214"/>
                          </a:lnTo>
                          <a:cubicBezTo>
                            <a:pt x="1356" y="138"/>
                            <a:pt x="1311" y="77"/>
                            <a:pt x="11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1"/>
                    <p:cNvSpPr/>
                    <p:nvPr/>
                  </p:nvSpPr>
                  <p:spPr>
                    <a:xfrm>
                      <a:off x="2698724" y="620618"/>
                      <a:ext cx="48991" cy="37791"/>
                    </a:xfrm>
                    <a:custGeom>
                      <a:rect b="b" l="l" r="r" t="t"/>
                      <a:pathLst>
                        <a:path extrusionOk="0" h="1235" w="1601">
                          <a:moveTo>
                            <a:pt x="259" y="0"/>
                          </a:moveTo>
                          <a:cubicBezTo>
                            <a:pt x="153" y="92"/>
                            <a:pt x="92" y="138"/>
                            <a:pt x="0" y="229"/>
                          </a:cubicBezTo>
                          <a:lnTo>
                            <a:pt x="46" y="1006"/>
                          </a:lnTo>
                          <a:cubicBezTo>
                            <a:pt x="168" y="1097"/>
                            <a:pt x="244" y="1143"/>
                            <a:pt x="351" y="1235"/>
                          </a:cubicBezTo>
                          <a:lnTo>
                            <a:pt x="1326" y="1235"/>
                          </a:lnTo>
                          <a:cubicBezTo>
                            <a:pt x="1448" y="1143"/>
                            <a:pt x="1493" y="1097"/>
                            <a:pt x="1600" y="1006"/>
                          </a:cubicBezTo>
                          <a:lnTo>
                            <a:pt x="1524" y="229"/>
                          </a:lnTo>
                          <a:cubicBezTo>
                            <a:pt x="1387" y="138"/>
                            <a:pt x="1326" y="92"/>
                            <a:pt x="1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1"/>
                    <p:cNvSpPr/>
                    <p:nvPr/>
                  </p:nvSpPr>
                  <p:spPr>
                    <a:xfrm>
                      <a:off x="2746276" y="620618"/>
                      <a:ext cx="48991" cy="37791"/>
                    </a:xfrm>
                    <a:custGeom>
                      <a:rect b="b" l="l" r="r" t="t"/>
                      <a:pathLst>
                        <a:path extrusionOk="0" h="1235" w="1601">
                          <a:moveTo>
                            <a:pt x="244" y="0"/>
                          </a:moveTo>
                          <a:cubicBezTo>
                            <a:pt x="153" y="92"/>
                            <a:pt x="92" y="138"/>
                            <a:pt x="0" y="229"/>
                          </a:cubicBezTo>
                          <a:lnTo>
                            <a:pt x="77" y="1006"/>
                          </a:lnTo>
                          <a:cubicBezTo>
                            <a:pt x="183" y="1097"/>
                            <a:pt x="259" y="1143"/>
                            <a:pt x="381" y="1235"/>
                          </a:cubicBezTo>
                          <a:lnTo>
                            <a:pt x="1356" y="1235"/>
                          </a:lnTo>
                          <a:cubicBezTo>
                            <a:pt x="1448" y="1143"/>
                            <a:pt x="1509" y="1097"/>
                            <a:pt x="1600" y="1006"/>
                          </a:cubicBezTo>
                          <a:lnTo>
                            <a:pt x="1509" y="229"/>
                          </a:lnTo>
                          <a:cubicBezTo>
                            <a:pt x="1387" y="138"/>
                            <a:pt x="1311" y="92"/>
                            <a:pt x="1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1"/>
                    <p:cNvSpPr/>
                    <p:nvPr/>
                  </p:nvSpPr>
                  <p:spPr>
                    <a:xfrm>
                      <a:off x="2793370" y="620618"/>
                      <a:ext cx="49909" cy="37791"/>
                    </a:xfrm>
                    <a:custGeom>
                      <a:rect b="b" l="l" r="r" t="t"/>
                      <a:pathLst>
                        <a:path extrusionOk="0" h="1235" w="1631">
                          <a:moveTo>
                            <a:pt x="259" y="0"/>
                          </a:moveTo>
                          <a:cubicBezTo>
                            <a:pt x="153" y="92"/>
                            <a:pt x="107" y="138"/>
                            <a:pt x="0" y="229"/>
                          </a:cubicBezTo>
                          <a:lnTo>
                            <a:pt x="107" y="1006"/>
                          </a:lnTo>
                          <a:cubicBezTo>
                            <a:pt x="214" y="1097"/>
                            <a:pt x="290" y="1143"/>
                            <a:pt x="412" y="1235"/>
                          </a:cubicBezTo>
                          <a:lnTo>
                            <a:pt x="1371" y="1235"/>
                          </a:lnTo>
                          <a:cubicBezTo>
                            <a:pt x="1478" y="1143"/>
                            <a:pt x="1524" y="1097"/>
                            <a:pt x="1630" y="1006"/>
                          </a:cubicBezTo>
                          <a:lnTo>
                            <a:pt x="1509" y="229"/>
                          </a:lnTo>
                          <a:cubicBezTo>
                            <a:pt x="1402" y="138"/>
                            <a:pt x="1326" y="92"/>
                            <a:pt x="1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1"/>
                    <p:cNvSpPr/>
                    <p:nvPr/>
                  </p:nvSpPr>
                  <p:spPr>
                    <a:xfrm>
                      <a:off x="2839973" y="620618"/>
                      <a:ext cx="50857" cy="37791"/>
                    </a:xfrm>
                    <a:custGeom>
                      <a:rect b="b" l="l" r="r" t="t"/>
                      <a:pathLst>
                        <a:path extrusionOk="0" h="1235" w="1662">
                          <a:moveTo>
                            <a:pt x="260" y="0"/>
                          </a:moveTo>
                          <a:cubicBezTo>
                            <a:pt x="153" y="92"/>
                            <a:pt x="107" y="138"/>
                            <a:pt x="1" y="229"/>
                          </a:cubicBezTo>
                          <a:lnTo>
                            <a:pt x="123" y="1006"/>
                          </a:lnTo>
                          <a:cubicBezTo>
                            <a:pt x="260" y="1097"/>
                            <a:pt x="336" y="1143"/>
                            <a:pt x="443" y="1235"/>
                          </a:cubicBezTo>
                          <a:lnTo>
                            <a:pt x="1418" y="1235"/>
                          </a:lnTo>
                          <a:cubicBezTo>
                            <a:pt x="1509" y="1143"/>
                            <a:pt x="1570" y="1097"/>
                            <a:pt x="1662" y="1006"/>
                          </a:cubicBezTo>
                          <a:lnTo>
                            <a:pt x="1555" y="229"/>
                          </a:lnTo>
                          <a:cubicBezTo>
                            <a:pt x="1418" y="138"/>
                            <a:pt x="1357" y="92"/>
                            <a:pt x="1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1"/>
                    <p:cNvSpPr/>
                    <p:nvPr/>
                  </p:nvSpPr>
                  <p:spPr>
                    <a:xfrm>
                      <a:off x="2069802" y="443934"/>
                      <a:ext cx="46175" cy="32191"/>
                    </a:xfrm>
                    <a:custGeom>
                      <a:rect b="b" l="l" r="r" t="t"/>
                      <a:pathLst>
                        <a:path extrusionOk="0" h="1052" w="1509">
                          <a:moveTo>
                            <a:pt x="396" y="0"/>
                          </a:moveTo>
                          <a:lnTo>
                            <a:pt x="107" y="198"/>
                          </a:lnTo>
                          <a:lnTo>
                            <a:pt x="0" y="853"/>
                          </a:lnTo>
                          <a:cubicBezTo>
                            <a:pt x="91" y="929"/>
                            <a:pt x="137" y="975"/>
                            <a:pt x="229" y="1051"/>
                          </a:cubicBezTo>
                          <a:lnTo>
                            <a:pt x="1128" y="1051"/>
                          </a:lnTo>
                          <a:lnTo>
                            <a:pt x="1402" y="853"/>
                          </a:lnTo>
                          <a:lnTo>
                            <a:pt x="1508" y="198"/>
                          </a:lnTo>
                          <a:cubicBezTo>
                            <a:pt x="1402" y="122"/>
                            <a:pt x="1356" y="61"/>
                            <a:pt x="12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1"/>
                    <p:cNvSpPr/>
                    <p:nvPr/>
                  </p:nvSpPr>
                  <p:spPr>
                    <a:xfrm>
                      <a:off x="2113621" y="443934"/>
                      <a:ext cx="45716" cy="32191"/>
                    </a:xfrm>
                    <a:custGeom>
                      <a:rect b="b" l="l" r="r" t="t"/>
                      <a:pathLst>
                        <a:path extrusionOk="0" h="1052" w="1494">
                          <a:moveTo>
                            <a:pt x="381" y="0"/>
                          </a:moveTo>
                          <a:lnTo>
                            <a:pt x="92" y="198"/>
                          </a:lnTo>
                          <a:lnTo>
                            <a:pt x="0" y="853"/>
                          </a:lnTo>
                          <a:cubicBezTo>
                            <a:pt x="92" y="929"/>
                            <a:pt x="122" y="975"/>
                            <a:pt x="229" y="1051"/>
                          </a:cubicBezTo>
                          <a:lnTo>
                            <a:pt x="1112" y="1051"/>
                          </a:lnTo>
                          <a:lnTo>
                            <a:pt x="1402" y="853"/>
                          </a:lnTo>
                          <a:lnTo>
                            <a:pt x="1493" y="198"/>
                          </a:lnTo>
                          <a:cubicBezTo>
                            <a:pt x="1417" y="122"/>
                            <a:pt x="1371" y="61"/>
                            <a:pt x="12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41"/>
                    <p:cNvSpPr/>
                    <p:nvPr/>
                  </p:nvSpPr>
                  <p:spPr>
                    <a:xfrm>
                      <a:off x="2158358" y="443934"/>
                      <a:ext cx="45257" cy="32191"/>
                    </a:xfrm>
                    <a:custGeom>
                      <a:rect b="b" l="l" r="r" t="t"/>
                      <a:pathLst>
                        <a:path extrusionOk="0" h="1052" w="1479">
                          <a:moveTo>
                            <a:pt x="382" y="0"/>
                          </a:moveTo>
                          <a:lnTo>
                            <a:pt x="92" y="198"/>
                          </a:lnTo>
                          <a:lnTo>
                            <a:pt x="1" y="853"/>
                          </a:lnTo>
                          <a:cubicBezTo>
                            <a:pt x="77" y="929"/>
                            <a:pt x="138" y="975"/>
                            <a:pt x="229" y="1051"/>
                          </a:cubicBezTo>
                          <a:lnTo>
                            <a:pt x="1128" y="1051"/>
                          </a:lnTo>
                          <a:lnTo>
                            <a:pt x="1403" y="853"/>
                          </a:lnTo>
                          <a:lnTo>
                            <a:pt x="1479" y="198"/>
                          </a:lnTo>
                          <a:cubicBezTo>
                            <a:pt x="1387" y="122"/>
                            <a:pt x="1326" y="61"/>
                            <a:pt x="12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1"/>
                    <p:cNvSpPr/>
                    <p:nvPr/>
                  </p:nvSpPr>
                  <p:spPr>
                    <a:xfrm>
                      <a:off x="2202208" y="443934"/>
                      <a:ext cx="45716" cy="32191"/>
                    </a:xfrm>
                    <a:custGeom>
                      <a:rect b="b" l="l" r="r" t="t"/>
                      <a:pathLst>
                        <a:path extrusionOk="0" h="1052" w="1494">
                          <a:moveTo>
                            <a:pt x="351" y="0"/>
                          </a:moveTo>
                          <a:lnTo>
                            <a:pt x="76" y="198"/>
                          </a:lnTo>
                          <a:lnTo>
                            <a:pt x="0" y="853"/>
                          </a:lnTo>
                          <a:cubicBezTo>
                            <a:pt x="92" y="929"/>
                            <a:pt x="152" y="975"/>
                            <a:pt x="244" y="1051"/>
                          </a:cubicBezTo>
                          <a:lnTo>
                            <a:pt x="1143" y="1051"/>
                          </a:lnTo>
                          <a:lnTo>
                            <a:pt x="1417" y="853"/>
                          </a:lnTo>
                          <a:lnTo>
                            <a:pt x="1493" y="198"/>
                          </a:lnTo>
                          <a:cubicBezTo>
                            <a:pt x="1402" y="122"/>
                            <a:pt x="1341" y="61"/>
                            <a:pt x="12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1"/>
                    <p:cNvSpPr/>
                    <p:nvPr/>
                  </p:nvSpPr>
                  <p:spPr>
                    <a:xfrm>
                      <a:off x="2246486" y="443934"/>
                      <a:ext cx="45257" cy="32191"/>
                    </a:xfrm>
                    <a:custGeom>
                      <a:rect b="b" l="l" r="r" t="t"/>
                      <a:pathLst>
                        <a:path extrusionOk="0" h="1052" w="1479">
                          <a:moveTo>
                            <a:pt x="351" y="0"/>
                          </a:moveTo>
                          <a:lnTo>
                            <a:pt x="77" y="198"/>
                          </a:lnTo>
                          <a:lnTo>
                            <a:pt x="0" y="853"/>
                          </a:lnTo>
                          <a:cubicBezTo>
                            <a:pt x="92" y="929"/>
                            <a:pt x="153" y="975"/>
                            <a:pt x="244" y="1051"/>
                          </a:cubicBezTo>
                          <a:lnTo>
                            <a:pt x="1143" y="1051"/>
                          </a:lnTo>
                          <a:lnTo>
                            <a:pt x="1417" y="853"/>
                          </a:lnTo>
                          <a:lnTo>
                            <a:pt x="1478" y="198"/>
                          </a:lnTo>
                          <a:cubicBezTo>
                            <a:pt x="1387" y="122"/>
                            <a:pt x="1341" y="61"/>
                            <a:pt x="12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1"/>
                    <p:cNvSpPr/>
                    <p:nvPr/>
                  </p:nvSpPr>
                  <p:spPr>
                    <a:xfrm>
                      <a:off x="2291254" y="443934"/>
                      <a:ext cx="44768" cy="32191"/>
                    </a:xfrm>
                    <a:custGeom>
                      <a:rect b="b" l="l" r="r" t="t"/>
                      <a:pathLst>
                        <a:path extrusionOk="0" h="1052" w="1463">
                          <a:moveTo>
                            <a:pt x="320" y="0"/>
                          </a:moveTo>
                          <a:cubicBezTo>
                            <a:pt x="229" y="76"/>
                            <a:pt x="168" y="122"/>
                            <a:pt x="61" y="198"/>
                          </a:cubicBezTo>
                          <a:lnTo>
                            <a:pt x="0" y="853"/>
                          </a:lnTo>
                          <a:cubicBezTo>
                            <a:pt x="92" y="929"/>
                            <a:pt x="153" y="975"/>
                            <a:pt x="244" y="1051"/>
                          </a:cubicBezTo>
                          <a:lnTo>
                            <a:pt x="1158" y="1051"/>
                          </a:lnTo>
                          <a:cubicBezTo>
                            <a:pt x="1249" y="975"/>
                            <a:pt x="1310" y="929"/>
                            <a:pt x="1432" y="853"/>
                          </a:cubicBezTo>
                          <a:lnTo>
                            <a:pt x="1463" y="198"/>
                          </a:lnTo>
                          <a:cubicBezTo>
                            <a:pt x="1371" y="122"/>
                            <a:pt x="1310" y="61"/>
                            <a:pt x="1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1"/>
                    <p:cNvSpPr/>
                    <p:nvPr/>
                  </p:nvSpPr>
                  <p:spPr>
                    <a:xfrm>
                      <a:off x="2062795" y="476554"/>
                      <a:ext cx="47583" cy="33599"/>
                    </a:xfrm>
                    <a:custGeom>
                      <a:rect b="b" l="l" r="r" t="t"/>
                      <a:pathLst>
                        <a:path extrusionOk="0" h="1098" w="1555">
                          <a:moveTo>
                            <a:pt x="412" y="1"/>
                          </a:moveTo>
                          <a:cubicBezTo>
                            <a:pt x="305" y="92"/>
                            <a:pt x="229" y="138"/>
                            <a:pt x="107" y="214"/>
                          </a:cubicBezTo>
                          <a:lnTo>
                            <a:pt x="1" y="900"/>
                          </a:lnTo>
                          <a:cubicBezTo>
                            <a:pt x="92" y="976"/>
                            <a:pt x="122" y="1021"/>
                            <a:pt x="229" y="1098"/>
                          </a:cubicBezTo>
                          <a:lnTo>
                            <a:pt x="1143" y="1098"/>
                          </a:lnTo>
                          <a:cubicBezTo>
                            <a:pt x="1250" y="1037"/>
                            <a:pt x="1326" y="976"/>
                            <a:pt x="1448" y="900"/>
                          </a:cubicBezTo>
                          <a:lnTo>
                            <a:pt x="1555" y="214"/>
                          </a:lnTo>
                          <a:cubicBezTo>
                            <a:pt x="1463" y="138"/>
                            <a:pt x="1402" y="92"/>
                            <a:pt x="13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1"/>
                    <p:cNvSpPr/>
                    <p:nvPr/>
                  </p:nvSpPr>
                  <p:spPr>
                    <a:xfrm>
                      <a:off x="2107562" y="476554"/>
                      <a:ext cx="47124" cy="33599"/>
                    </a:xfrm>
                    <a:custGeom>
                      <a:rect b="b" l="l" r="r" t="t"/>
                      <a:pathLst>
                        <a:path extrusionOk="0" h="1098" w="1540">
                          <a:moveTo>
                            <a:pt x="396" y="1"/>
                          </a:moveTo>
                          <a:cubicBezTo>
                            <a:pt x="290" y="92"/>
                            <a:pt x="229" y="138"/>
                            <a:pt x="122" y="214"/>
                          </a:cubicBezTo>
                          <a:lnTo>
                            <a:pt x="0" y="900"/>
                          </a:lnTo>
                          <a:cubicBezTo>
                            <a:pt x="76" y="976"/>
                            <a:pt x="137" y="1021"/>
                            <a:pt x="229" y="1098"/>
                          </a:cubicBezTo>
                          <a:lnTo>
                            <a:pt x="1143" y="1098"/>
                          </a:lnTo>
                          <a:cubicBezTo>
                            <a:pt x="1280" y="1037"/>
                            <a:pt x="1341" y="976"/>
                            <a:pt x="1448" y="900"/>
                          </a:cubicBezTo>
                          <a:lnTo>
                            <a:pt x="1539" y="214"/>
                          </a:lnTo>
                          <a:cubicBezTo>
                            <a:pt x="1463" y="138"/>
                            <a:pt x="1417" y="92"/>
                            <a:pt x="12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1"/>
                    <p:cNvSpPr/>
                    <p:nvPr/>
                  </p:nvSpPr>
                  <p:spPr>
                    <a:xfrm>
                      <a:off x="2153248" y="476554"/>
                      <a:ext cx="46634" cy="33599"/>
                    </a:xfrm>
                    <a:custGeom>
                      <a:rect b="b" l="l" r="r" t="t"/>
                      <a:pathLst>
                        <a:path extrusionOk="0" h="1098" w="1524">
                          <a:moveTo>
                            <a:pt x="381" y="1"/>
                          </a:moveTo>
                          <a:cubicBezTo>
                            <a:pt x="259" y="92"/>
                            <a:pt x="198" y="138"/>
                            <a:pt x="92" y="214"/>
                          </a:cubicBezTo>
                          <a:lnTo>
                            <a:pt x="0" y="900"/>
                          </a:lnTo>
                          <a:cubicBezTo>
                            <a:pt x="92" y="976"/>
                            <a:pt x="153" y="1021"/>
                            <a:pt x="244" y="1098"/>
                          </a:cubicBezTo>
                          <a:lnTo>
                            <a:pt x="1158" y="1098"/>
                          </a:lnTo>
                          <a:cubicBezTo>
                            <a:pt x="1265" y="1037"/>
                            <a:pt x="1326" y="976"/>
                            <a:pt x="1448" y="900"/>
                          </a:cubicBezTo>
                          <a:lnTo>
                            <a:pt x="1524" y="214"/>
                          </a:lnTo>
                          <a:cubicBezTo>
                            <a:pt x="1417" y="138"/>
                            <a:pt x="1387" y="92"/>
                            <a:pt x="12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1"/>
                    <p:cNvSpPr/>
                    <p:nvPr/>
                  </p:nvSpPr>
                  <p:spPr>
                    <a:xfrm>
                      <a:off x="2197985" y="476554"/>
                      <a:ext cx="46665" cy="33599"/>
                    </a:xfrm>
                    <a:custGeom>
                      <a:rect b="b" l="l" r="r" t="t"/>
                      <a:pathLst>
                        <a:path extrusionOk="0" h="1098" w="1525">
                          <a:moveTo>
                            <a:pt x="367" y="1"/>
                          </a:moveTo>
                          <a:cubicBezTo>
                            <a:pt x="245" y="92"/>
                            <a:pt x="184" y="138"/>
                            <a:pt x="77" y="214"/>
                          </a:cubicBezTo>
                          <a:lnTo>
                            <a:pt x="1" y="900"/>
                          </a:lnTo>
                          <a:cubicBezTo>
                            <a:pt x="92" y="976"/>
                            <a:pt x="153" y="1021"/>
                            <a:pt x="245" y="1098"/>
                          </a:cubicBezTo>
                          <a:lnTo>
                            <a:pt x="1159" y="1098"/>
                          </a:lnTo>
                          <a:cubicBezTo>
                            <a:pt x="1281" y="1037"/>
                            <a:pt x="1326" y="976"/>
                            <a:pt x="1448" y="900"/>
                          </a:cubicBezTo>
                          <a:lnTo>
                            <a:pt x="1525" y="214"/>
                          </a:lnTo>
                          <a:cubicBezTo>
                            <a:pt x="1433" y="138"/>
                            <a:pt x="1372" y="92"/>
                            <a:pt x="1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1"/>
                    <p:cNvSpPr/>
                    <p:nvPr/>
                  </p:nvSpPr>
                  <p:spPr>
                    <a:xfrm>
                      <a:off x="2243212" y="476554"/>
                      <a:ext cx="46206" cy="33599"/>
                    </a:xfrm>
                    <a:custGeom>
                      <a:rect b="b" l="l" r="r" t="t"/>
                      <a:pathLst>
                        <a:path extrusionOk="0" h="1098" w="1510">
                          <a:moveTo>
                            <a:pt x="367" y="1"/>
                          </a:moveTo>
                          <a:cubicBezTo>
                            <a:pt x="245" y="92"/>
                            <a:pt x="199" y="138"/>
                            <a:pt x="77" y="214"/>
                          </a:cubicBezTo>
                          <a:lnTo>
                            <a:pt x="1" y="900"/>
                          </a:lnTo>
                          <a:cubicBezTo>
                            <a:pt x="92" y="976"/>
                            <a:pt x="153" y="1021"/>
                            <a:pt x="245" y="1098"/>
                          </a:cubicBezTo>
                          <a:lnTo>
                            <a:pt x="1174" y="1098"/>
                          </a:lnTo>
                          <a:cubicBezTo>
                            <a:pt x="1281" y="1037"/>
                            <a:pt x="1342" y="976"/>
                            <a:pt x="1448" y="900"/>
                          </a:cubicBezTo>
                          <a:lnTo>
                            <a:pt x="1509" y="214"/>
                          </a:lnTo>
                          <a:cubicBezTo>
                            <a:pt x="1418" y="138"/>
                            <a:pt x="1357" y="92"/>
                            <a:pt x="12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1"/>
                    <p:cNvSpPr/>
                    <p:nvPr/>
                  </p:nvSpPr>
                  <p:spPr>
                    <a:xfrm>
                      <a:off x="2288439" y="476554"/>
                      <a:ext cx="45257" cy="33599"/>
                    </a:xfrm>
                    <a:custGeom>
                      <a:rect b="b" l="l" r="r" t="t"/>
                      <a:pathLst>
                        <a:path extrusionOk="0" h="1098" w="1479">
                          <a:moveTo>
                            <a:pt x="336" y="1"/>
                          </a:moveTo>
                          <a:cubicBezTo>
                            <a:pt x="229" y="92"/>
                            <a:pt x="168" y="138"/>
                            <a:pt x="46" y="214"/>
                          </a:cubicBezTo>
                          <a:lnTo>
                            <a:pt x="1" y="900"/>
                          </a:lnTo>
                          <a:cubicBezTo>
                            <a:pt x="92" y="976"/>
                            <a:pt x="153" y="1021"/>
                            <a:pt x="245" y="1098"/>
                          </a:cubicBezTo>
                          <a:lnTo>
                            <a:pt x="1159" y="1098"/>
                          </a:lnTo>
                          <a:cubicBezTo>
                            <a:pt x="1265" y="1037"/>
                            <a:pt x="1326" y="976"/>
                            <a:pt x="1448" y="900"/>
                          </a:cubicBezTo>
                          <a:lnTo>
                            <a:pt x="1479" y="214"/>
                          </a:lnTo>
                          <a:cubicBezTo>
                            <a:pt x="1387" y="138"/>
                            <a:pt x="1326" y="92"/>
                            <a:pt x="12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1"/>
                    <p:cNvSpPr/>
                    <p:nvPr/>
                  </p:nvSpPr>
                  <p:spPr>
                    <a:xfrm>
                      <a:off x="2056736" y="511529"/>
                      <a:ext cx="48042" cy="34517"/>
                    </a:xfrm>
                    <a:custGeom>
                      <a:rect b="b" l="l" r="r" t="t"/>
                      <a:pathLst>
                        <a:path extrusionOk="0" h="1128" w="1570">
                          <a:moveTo>
                            <a:pt x="427" y="0"/>
                          </a:moveTo>
                          <a:cubicBezTo>
                            <a:pt x="305" y="76"/>
                            <a:pt x="229" y="137"/>
                            <a:pt x="122" y="214"/>
                          </a:cubicBezTo>
                          <a:lnTo>
                            <a:pt x="0" y="914"/>
                          </a:lnTo>
                          <a:cubicBezTo>
                            <a:pt x="77" y="991"/>
                            <a:pt x="138" y="1052"/>
                            <a:pt x="229" y="1128"/>
                          </a:cubicBezTo>
                          <a:lnTo>
                            <a:pt x="1143" y="1128"/>
                          </a:lnTo>
                          <a:cubicBezTo>
                            <a:pt x="1265" y="1052"/>
                            <a:pt x="1341" y="991"/>
                            <a:pt x="1448" y="914"/>
                          </a:cubicBezTo>
                          <a:lnTo>
                            <a:pt x="1570" y="214"/>
                          </a:lnTo>
                          <a:cubicBezTo>
                            <a:pt x="1494" y="122"/>
                            <a:pt x="1433" y="76"/>
                            <a:pt x="13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41"/>
                    <p:cNvSpPr/>
                    <p:nvPr/>
                  </p:nvSpPr>
                  <p:spPr>
                    <a:xfrm>
                      <a:off x="2102422" y="511529"/>
                      <a:ext cx="47583" cy="34517"/>
                    </a:xfrm>
                    <a:custGeom>
                      <a:rect b="b" l="l" r="r" t="t"/>
                      <a:pathLst>
                        <a:path extrusionOk="0" h="1128" w="1555">
                          <a:moveTo>
                            <a:pt x="412" y="0"/>
                          </a:moveTo>
                          <a:cubicBezTo>
                            <a:pt x="305" y="76"/>
                            <a:pt x="229" y="137"/>
                            <a:pt x="107" y="214"/>
                          </a:cubicBezTo>
                          <a:lnTo>
                            <a:pt x="1" y="914"/>
                          </a:lnTo>
                          <a:cubicBezTo>
                            <a:pt x="92" y="991"/>
                            <a:pt x="153" y="1052"/>
                            <a:pt x="244" y="1128"/>
                          </a:cubicBezTo>
                          <a:lnTo>
                            <a:pt x="1159" y="1128"/>
                          </a:lnTo>
                          <a:cubicBezTo>
                            <a:pt x="1280" y="1052"/>
                            <a:pt x="1357" y="991"/>
                            <a:pt x="1463" y="914"/>
                          </a:cubicBezTo>
                          <a:lnTo>
                            <a:pt x="1555" y="214"/>
                          </a:lnTo>
                          <a:cubicBezTo>
                            <a:pt x="1463" y="122"/>
                            <a:pt x="1433" y="76"/>
                            <a:pt x="13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41"/>
                    <p:cNvSpPr/>
                    <p:nvPr/>
                  </p:nvSpPr>
                  <p:spPr>
                    <a:xfrm>
                      <a:off x="2148566" y="511529"/>
                      <a:ext cx="47124" cy="34517"/>
                    </a:xfrm>
                    <a:custGeom>
                      <a:rect b="b" l="l" r="r" t="t"/>
                      <a:pathLst>
                        <a:path extrusionOk="0" h="1128" w="1540">
                          <a:moveTo>
                            <a:pt x="397" y="0"/>
                          </a:moveTo>
                          <a:cubicBezTo>
                            <a:pt x="260" y="76"/>
                            <a:pt x="199" y="137"/>
                            <a:pt x="92" y="214"/>
                          </a:cubicBezTo>
                          <a:lnTo>
                            <a:pt x="1" y="914"/>
                          </a:lnTo>
                          <a:cubicBezTo>
                            <a:pt x="92" y="991"/>
                            <a:pt x="153" y="1052"/>
                            <a:pt x="245" y="1128"/>
                          </a:cubicBezTo>
                          <a:lnTo>
                            <a:pt x="1159" y="1128"/>
                          </a:lnTo>
                          <a:cubicBezTo>
                            <a:pt x="1296" y="1052"/>
                            <a:pt x="1342" y="991"/>
                            <a:pt x="1464" y="914"/>
                          </a:cubicBezTo>
                          <a:lnTo>
                            <a:pt x="1540" y="214"/>
                          </a:lnTo>
                          <a:cubicBezTo>
                            <a:pt x="1448" y="122"/>
                            <a:pt x="1387" y="76"/>
                            <a:pt x="13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1"/>
                    <p:cNvSpPr/>
                    <p:nvPr/>
                  </p:nvSpPr>
                  <p:spPr>
                    <a:xfrm>
                      <a:off x="2194283" y="511529"/>
                      <a:ext cx="46634" cy="34517"/>
                    </a:xfrm>
                    <a:custGeom>
                      <a:rect b="b" l="l" r="r" t="t"/>
                      <a:pathLst>
                        <a:path extrusionOk="0" h="1128" w="1524">
                          <a:moveTo>
                            <a:pt x="366" y="0"/>
                          </a:moveTo>
                          <a:cubicBezTo>
                            <a:pt x="259" y="76"/>
                            <a:pt x="198" y="137"/>
                            <a:pt x="76" y="214"/>
                          </a:cubicBezTo>
                          <a:lnTo>
                            <a:pt x="0" y="914"/>
                          </a:lnTo>
                          <a:cubicBezTo>
                            <a:pt x="107" y="991"/>
                            <a:pt x="152" y="1052"/>
                            <a:pt x="259" y="1128"/>
                          </a:cubicBezTo>
                          <a:lnTo>
                            <a:pt x="1173" y="1128"/>
                          </a:lnTo>
                          <a:cubicBezTo>
                            <a:pt x="1280" y="1052"/>
                            <a:pt x="1341" y="991"/>
                            <a:pt x="1447" y="914"/>
                          </a:cubicBezTo>
                          <a:lnTo>
                            <a:pt x="1524" y="214"/>
                          </a:lnTo>
                          <a:cubicBezTo>
                            <a:pt x="1432" y="122"/>
                            <a:pt x="1371" y="76"/>
                            <a:pt x="12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41"/>
                    <p:cNvSpPr/>
                    <p:nvPr/>
                  </p:nvSpPr>
                  <p:spPr>
                    <a:xfrm>
                      <a:off x="2240428" y="511529"/>
                      <a:ext cx="46175" cy="34517"/>
                    </a:xfrm>
                    <a:custGeom>
                      <a:rect b="b" l="l" r="r" t="t"/>
                      <a:pathLst>
                        <a:path extrusionOk="0" h="1128" w="1509">
                          <a:moveTo>
                            <a:pt x="366" y="0"/>
                          </a:moveTo>
                          <a:cubicBezTo>
                            <a:pt x="244" y="76"/>
                            <a:pt x="183" y="137"/>
                            <a:pt x="77" y="214"/>
                          </a:cubicBezTo>
                          <a:lnTo>
                            <a:pt x="0" y="914"/>
                          </a:lnTo>
                          <a:cubicBezTo>
                            <a:pt x="92" y="991"/>
                            <a:pt x="153" y="1052"/>
                            <a:pt x="244" y="1128"/>
                          </a:cubicBezTo>
                          <a:lnTo>
                            <a:pt x="1158" y="1128"/>
                          </a:lnTo>
                          <a:cubicBezTo>
                            <a:pt x="1280" y="1052"/>
                            <a:pt x="1326" y="991"/>
                            <a:pt x="1448" y="914"/>
                          </a:cubicBezTo>
                          <a:lnTo>
                            <a:pt x="1509" y="214"/>
                          </a:lnTo>
                          <a:cubicBezTo>
                            <a:pt x="1417" y="122"/>
                            <a:pt x="1356" y="76"/>
                            <a:pt x="12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41"/>
                    <p:cNvSpPr/>
                    <p:nvPr/>
                  </p:nvSpPr>
                  <p:spPr>
                    <a:xfrm>
                      <a:off x="2286572" y="511529"/>
                      <a:ext cx="45257" cy="34517"/>
                    </a:xfrm>
                    <a:custGeom>
                      <a:rect b="b" l="l" r="r" t="t"/>
                      <a:pathLst>
                        <a:path extrusionOk="0" h="1128" w="1479">
                          <a:moveTo>
                            <a:pt x="336" y="0"/>
                          </a:moveTo>
                          <a:cubicBezTo>
                            <a:pt x="229" y="76"/>
                            <a:pt x="168" y="137"/>
                            <a:pt x="62" y="214"/>
                          </a:cubicBezTo>
                          <a:lnTo>
                            <a:pt x="1" y="914"/>
                          </a:lnTo>
                          <a:cubicBezTo>
                            <a:pt x="92" y="991"/>
                            <a:pt x="153" y="1052"/>
                            <a:pt x="245" y="1128"/>
                          </a:cubicBezTo>
                          <a:lnTo>
                            <a:pt x="1159" y="1128"/>
                          </a:lnTo>
                          <a:cubicBezTo>
                            <a:pt x="1281" y="1052"/>
                            <a:pt x="1326" y="991"/>
                            <a:pt x="1448" y="914"/>
                          </a:cubicBezTo>
                          <a:lnTo>
                            <a:pt x="1479" y="214"/>
                          </a:lnTo>
                          <a:cubicBezTo>
                            <a:pt x="1387" y="122"/>
                            <a:pt x="1326" y="76"/>
                            <a:pt x="12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41"/>
                    <p:cNvSpPr/>
                    <p:nvPr/>
                  </p:nvSpPr>
                  <p:spPr>
                    <a:xfrm>
                      <a:off x="2051136" y="546964"/>
                      <a:ext cx="48532" cy="34976"/>
                    </a:xfrm>
                    <a:custGeom>
                      <a:rect b="b" l="l" r="r" t="t"/>
                      <a:pathLst>
                        <a:path extrusionOk="0" h="1143" w="1586">
                          <a:moveTo>
                            <a:pt x="442" y="0"/>
                          </a:moveTo>
                          <a:cubicBezTo>
                            <a:pt x="321" y="76"/>
                            <a:pt x="244" y="137"/>
                            <a:pt x="138" y="214"/>
                          </a:cubicBezTo>
                          <a:lnTo>
                            <a:pt x="1" y="945"/>
                          </a:lnTo>
                          <a:cubicBezTo>
                            <a:pt x="77" y="1021"/>
                            <a:pt x="138" y="1067"/>
                            <a:pt x="229" y="1143"/>
                          </a:cubicBezTo>
                          <a:lnTo>
                            <a:pt x="1159" y="1143"/>
                          </a:lnTo>
                          <a:cubicBezTo>
                            <a:pt x="1280" y="1067"/>
                            <a:pt x="1341" y="1021"/>
                            <a:pt x="1463" y="945"/>
                          </a:cubicBezTo>
                          <a:lnTo>
                            <a:pt x="1585" y="214"/>
                          </a:lnTo>
                          <a:cubicBezTo>
                            <a:pt x="1479" y="122"/>
                            <a:pt x="1433" y="76"/>
                            <a:pt x="13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41"/>
                    <p:cNvSpPr/>
                    <p:nvPr/>
                  </p:nvSpPr>
                  <p:spPr>
                    <a:xfrm>
                      <a:off x="2096822" y="546964"/>
                      <a:ext cx="48532" cy="34976"/>
                    </a:xfrm>
                    <a:custGeom>
                      <a:rect b="b" l="l" r="r" t="t"/>
                      <a:pathLst>
                        <a:path extrusionOk="0" h="1143" w="1586">
                          <a:moveTo>
                            <a:pt x="427" y="0"/>
                          </a:moveTo>
                          <a:cubicBezTo>
                            <a:pt x="321" y="76"/>
                            <a:pt x="245" y="137"/>
                            <a:pt x="123" y="214"/>
                          </a:cubicBezTo>
                          <a:lnTo>
                            <a:pt x="1" y="945"/>
                          </a:lnTo>
                          <a:cubicBezTo>
                            <a:pt x="107" y="1021"/>
                            <a:pt x="168" y="1067"/>
                            <a:pt x="260" y="1143"/>
                          </a:cubicBezTo>
                          <a:lnTo>
                            <a:pt x="1189" y="1143"/>
                          </a:lnTo>
                          <a:cubicBezTo>
                            <a:pt x="1311" y="1067"/>
                            <a:pt x="1387" y="1021"/>
                            <a:pt x="1494" y="945"/>
                          </a:cubicBezTo>
                          <a:lnTo>
                            <a:pt x="1585" y="214"/>
                          </a:lnTo>
                          <a:cubicBezTo>
                            <a:pt x="1494" y="122"/>
                            <a:pt x="1433" y="76"/>
                            <a:pt x="134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41"/>
                    <p:cNvSpPr/>
                    <p:nvPr/>
                  </p:nvSpPr>
                  <p:spPr>
                    <a:xfrm>
                      <a:off x="2142997" y="546964"/>
                      <a:ext cx="48501" cy="34976"/>
                    </a:xfrm>
                    <a:custGeom>
                      <a:rect b="b" l="l" r="r" t="t"/>
                      <a:pathLst>
                        <a:path extrusionOk="0" h="1143" w="1585">
                          <a:moveTo>
                            <a:pt x="411" y="0"/>
                          </a:moveTo>
                          <a:cubicBezTo>
                            <a:pt x="290" y="76"/>
                            <a:pt x="213" y="137"/>
                            <a:pt x="107" y="214"/>
                          </a:cubicBezTo>
                          <a:lnTo>
                            <a:pt x="0" y="945"/>
                          </a:lnTo>
                          <a:cubicBezTo>
                            <a:pt x="107" y="1021"/>
                            <a:pt x="152" y="1067"/>
                            <a:pt x="259" y="1143"/>
                          </a:cubicBezTo>
                          <a:lnTo>
                            <a:pt x="1189" y="1143"/>
                          </a:lnTo>
                          <a:cubicBezTo>
                            <a:pt x="1295" y="1067"/>
                            <a:pt x="1371" y="1021"/>
                            <a:pt x="1493" y="945"/>
                          </a:cubicBezTo>
                          <a:lnTo>
                            <a:pt x="1585" y="214"/>
                          </a:lnTo>
                          <a:cubicBezTo>
                            <a:pt x="1493" y="122"/>
                            <a:pt x="1432" y="76"/>
                            <a:pt x="13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41"/>
                    <p:cNvSpPr/>
                    <p:nvPr/>
                  </p:nvSpPr>
                  <p:spPr>
                    <a:xfrm>
                      <a:off x="2189601" y="546964"/>
                      <a:ext cx="48073" cy="34976"/>
                    </a:xfrm>
                    <a:custGeom>
                      <a:rect b="b" l="l" r="r" t="t"/>
                      <a:pathLst>
                        <a:path extrusionOk="0" h="1143" w="1571">
                          <a:moveTo>
                            <a:pt x="412" y="0"/>
                          </a:moveTo>
                          <a:cubicBezTo>
                            <a:pt x="275" y="76"/>
                            <a:pt x="214" y="137"/>
                            <a:pt x="107" y="214"/>
                          </a:cubicBezTo>
                          <a:lnTo>
                            <a:pt x="1" y="945"/>
                          </a:lnTo>
                          <a:cubicBezTo>
                            <a:pt x="107" y="1021"/>
                            <a:pt x="153" y="1067"/>
                            <a:pt x="260" y="1143"/>
                          </a:cubicBezTo>
                          <a:lnTo>
                            <a:pt x="1189" y="1143"/>
                          </a:lnTo>
                          <a:cubicBezTo>
                            <a:pt x="1326" y="1067"/>
                            <a:pt x="1372" y="1021"/>
                            <a:pt x="1494" y="945"/>
                          </a:cubicBezTo>
                          <a:lnTo>
                            <a:pt x="1570" y="214"/>
                          </a:lnTo>
                          <a:cubicBezTo>
                            <a:pt x="1479" y="122"/>
                            <a:pt x="1418" y="76"/>
                            <a:pt x="13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41"/>
                    <p:cNvSpPr/>
                    <p:nvPr/>
                  </p:nvSpPr>
                  <p:spPr>
                    <a:xfrm>
                      <a:off x="2237153" y="546964"/>
                      <a:ext cx="46665" cy="34976"/>
                    </a:xfrm>
                    <a:custGeom>
                      <a:rect b="b" l="l" r="r" t="t"/>
                      <a:pathLst>
                        <a:path extrusionOk="0" h="1143" w="1525">
                          <a:moveTo>
                            <a:pt x="351" y="0"/>
                          </a:moveTo>
                          <a:cubicBezTo>
                            <a:pt x="245" y="76"/>
                            <a:pt x="184" y="137"/>
                            <a:pt x="62" y="214"/>
                          </a:cubicBezTo>
                          <a:lnTo>
                            <a:pt x="1" y="945"/>
                          </a:lnTo>
                          <a:cubicBezTo>
                            <a:pt x="92" y="1021"/>
                            <a:pt x="153" y="1067"/>
                            <a:pt x="245" y="1143"/>
                          </a:cubicBezTo>
                          <a:lnTo>
                            <a:pt x="1174" y="1143"/>
                          </a:lnTo>
                          <a:cubicBezTo>
                            <a:pt x="1296" y="1067"/>
                            <a:pt x="1342" y="1021"/>
                            <a:pt x="1463" y="945"/>
                          </a:cubicBezTo>
                          <a:lnTo>
                            <a:pt x="1524" y="214"/>
                          </a:lnTo>
                          <a:cubicBezTo>
                            <a:pt x="1418" y="122"/>
                            <a:pt x="1372" y="76"/>
                            <a:pt x="12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41"/>
                    <p:cNvSpPr/>
                    <p:nvPr/>
                  </p:nvSpPr>
                  <p:spPr>
                    <a:xfrm>
                      <a:off x="2282839" y="546964"/>
                      <a:ext cx="46665" cy="34976"/>
                    </a:xfrm>
                    <a:custGeom>
                      <a:rect b="b" l="l" r="r" t="t"/>
                      <a:pathLst>
                        <a:path extrusionOk="0" h="1143" w="1525">
                          <a:moveTo>
                            <a:pt x="351" y="0"/>
                          </a:moveTo>
                          <a:cubicBezTo>
                            <a:pt x="229" y="76"/>
                            <a:pt x="184" y="137"/>
                            <a:pt x="62" y="214"/>
                          </a:cubicBezTo>
                          <a:lnTo>
                            <a:pt x="1" y="945"/>
                          </a:lnTo>
                          <a:cubicBezTo>
                            <a:pt x="108" y="1021"/>
                            <a:pt x="153" y="1067"/>
                            <a:pt x="260" y="1143"/>
                          </a:cubicBezTo>
                          <a:lnTo>
                            <a:pt x="1189" y="1143"/>
                          </a:lnTo>
                          <a:cubicBezTo>
                            <a:pt x="1296" y="1067"/>
                            <a:pt x="1357" y="1021"/>
                            <a:pt x="1479" y="945"/>
                          </a:cubicBezTo>
                          <a:lnTo>
                            <a:pt x="1524" y="214"/>
                          </a:lnTo>
                          <a:cubicBezTo>
                            <a:pt x="1433" y="122"/>
                            <a:pt x="1372" y="76"/>
                            <a:pt x="12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41"/>
                    <p:cNvSpPr/>
                    <p:nvPr/>
                  </p:nvSpPr>
                  <p:spPr>
                    <a:xfrm>
                      <a:off x="2044159" y="583317"/>
                      <a:ext cx="49450" cy="35924"/>
                    </a:xfrm>
                    <a:custGeom>
                      <a:rect b="b" l="l" r="r" t="t"/>
                      <a:pathLst>
                        <a:path extrusionOk="0" h="1174" w="1616">
                          <a:moveTo>
                            <a:pt x="427" y="1"/>
                          </a:moveTo>
                          <a:cubicBezTo>
                            <a:pt x="320" y="77"/>
                            <a:pt x="244" y="138"/>
                            <a:pt x="122" y="214"/>
                          </a:cubicBezTo>
                          <a:lnTo>
                            <a:pt x="0" y="945"/>
                          </a:lnTo>
                          <a:cubicBezTo>
                            <a:pt x="92" y="1052"/>
                            <a:pt x="152" y="1082"/>
                            <a:pt x="244" y="1174"/>
                          </a:cubicBezTo>
                          <a:lnTo>
                            <a:pt x="1189" y="1174"/>
                          </a:lnTo>
                          <a:cubicBezTo>
                            <a:pt x="1310" y="1082"/>
                            <a:pt x="1387" y="1052"/>
                            <a:pt x="1508" y="945"/>
                          </a:cubicBezTo>
                          <a:lnTo>
                            <a:pt x="1615" y="214"/>
                          </a:lnTo>
                          <a:cubicBezTo>
                            <a:pt x="1524" y="138"/>
                            <a:pt x="1478" y="77"/>
                            <a:pt x="13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41"/>
                    <p:cNvSpPr/>
                    <p:nvPr/>
                  </p:nvSpPr>
                  <p:spPr>
                    <a:xfrm>
                      <a:off x="2091222" y="583317"/>
                      <a:ext cx="48991" cy="35924"/>
                    </a:xfrm>
                    <a:custGeom>
                      <a:rect b="b" l="l" r="r" t="t"/>
                      <a:pathLst>
                        <a:path extrusionOk="0" h="1174" w="1601">
                          <a:moveTo>
                            <a:pt x="428" y="1"/>
                          </a:moveTo>
                          <a:cubicBezTo>
                            <a:pt x="306" y="77"/>
                            <a:pt x="229" y="138"/>
                            <a:pt x="123" y="214"/>
                          </a:cubicBezTo>
                          <a:lnTo>
                            <a:pt x="1" y="945"/>
                          </a:lnTo>
                          <a:cubicBezTo>
                            <a:pt x="92" y="1052"/>
                            <a:pt x="153" y="1082"/>
                            <a:pt x="245" y="1174"/>
                          </a:cubicBezTo>
                          <a:lnTo>
                            <a:pt x="1205" y="1174"/>
                          </a:lnTo>
                          <a:cubicBezTo>
                            <a:pt x="1311" y="1082"/>
                            <a:pt x="1387" y="1052"/>
                            <a:pt x="1509" y="945"/>
                          </a:cubicBezTo>
                          <a:lnTo>
                            <a:pt x="1601" y="214"/>
                          </a:lnTo>
                          <a:cubicBezTo>
                            <a:pt x="1509" y="138"/>
                            <a:pt x="1464" y="77"/>
                            <a:pt x="13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1"/>
                    <p:cNvSpPr/>
                    <p:nvPr/>
                  </p:nvSpPr>
                  <p:spPr>
                    <a:xfrm>
                      <a:off x="2138315" y="583317"/>
                      <a:ext cx="48991" cy="35924"/>
                    </a:xfrm>
                    <a:custGeom>
                      <a:rect b="b" l="l" r="r" t="t"/>
                      <a:pathLst>
                        <a:path extrusionOk="0" h="1174" w="1601">
                          <a:moveTo>
                            <a:pt x="412" y="1"/>
                          </a:moveTo>
                          <a:cubicBezTo>
                            <a:pt x="290" y="77"/>
                            <a:pt x="214" y="138"/>
                            <a:pt x="92" y="214"/>
                          </a:cubicBezTo>
                          <a:lnTo>
                            <a:pt x="1" y="945"/>
                          </a:lnTo>
                          <a:cubicBezTo>
                            <a:pt x="92" y="1052"/>
                            <a:pt x="153" y="1082"/>
                            <a:pt x="245" y="1174"/>
                          </a:cubicBezTo>
                          <a:lnTo>
                            <a:pt x="1204" y="1174"/>
                          </a:lnTo>
                          <a:cubicBezTo>
                            <a:pt x="1326" y="1082"/>
                            <a:pt x="1387" y="1052"/>
                            <a:pt x="1509" y="945"/>
                          </a:cubicBezTo>
                          <a:lnTo>
                            <a:pt x="1601" y="214"/>
                          </a:lnTo>
                          <a:cubicBezTo>
                            <a:pt x="1494" y="138"/>
                            <a:pt x="1448" y="77"/>
                            <a:pt x="1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41"/>
                    <p:cNvSpPr/>
                    <p:nvPr/>
                  </p:nvSpPr>
                  <p:spPr>
                    <a:xfrm>
                      <a:off x="2185868" y="583317"/>
                      <a:ext cx="48073" cy="35924"/>
                    </a:xfrm>
                    <a:custGeom>
                      <a:rect b="b" l="l" r="r" t="t"/>
                      <a:pathLst>
                        <a:path extrusionOk="0" h="1174" w="1571">
                          <a:moveTo>
                            <a:pt x="397" y="1"/>
                          </a:moveTo>
                          <a:cubicBezTo>
                            <a:pt x="275" y="77"/>
                            <a:pt x="199" y="138"/>
                            <a:pt x="92" y="214"/>
                          </a:cubicBezTo>
                          <a:lnTo>
                            <a:pt x="1" y="945"/>
                          </a:lnTo>
                          <a:cubicBezTo>
                            <a:pt x="92" y="1052"/>
                            <a:pt x="153" y="1082"/>
                            <a:pt x="245" y="1174"/>
                          </a:cubicBezTo>
                          <a:lnTo>
                            <a:pt x="1189" y="1174"/>
                          </a:lnTo>
                          <a:cubicBezTo>
                            <a:pt x="1311" y="1082"/>
                            <a:pt x="1387" y="1052"/>
                            <a:pt x="1494" y="945"/>
                          </a:cubicBezTo>
                          <a:lnTo>
                            <a:pt x="1570" y="214"/>
                          </a:lnTo>
                          <a:cubicBezTo>
                            <a:pt x="1463" y="138"/>
                            <a:pt x="1418" y="77"/>
                            <a:pt x="13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41"/>
                    <p:cNvSpPr/>
                    <p:nvPr/>
                  </p:nvSpPr>
                  <p:spPr>
                    <a:xfrm>
                      <a:off x="2232961" y="583317"/>
                      <a:ext cx="47583" cy="35924"/>
                    </a:xfrm>
                    <a:custGeom>
                      <a:rect b="b" l="l" r="r" t="t"/>
                      <a:pathLst>
                        <a:path extrusionOk="0" h="1174" w="1555">
                          <a:moveTo>
                            <a:pt x="382" y="1"/>
                          </a:moveTo>
                          <a:cubicBezTo>
                            <a:pt x="260" y="77"/>
                            <a:pt x="183" y="138"/>
                            <a:pt x="77" y="214"/>
                          </a:cubicBezTo>
                          <a:lnTo>
                            <a:pt x="1" y="945"/>
                          </a:lnTo>
                          <a:cubicBezTo>
                            <a:pt x="92" y="1052"/>
                            <a:pt x="153" y="1082"/>
                            <a:pt x="244" y="1174"/>
                          </a:cubicBezTo>
                          <a:lnTo>
                            <a:pt x="1189" y="1174"/>
                          </a:lnTo>
                          <a:cubicBezTo>
                            <a:pt x="1326" y="1082"/>
                            <a:pt x="1387" y="1052"/>
                            <a:pt x="1509" y="945"/>
                          </a:cubicBezTo>
                          <a:lnTo>
                            <a:pt x="1555" y="214"/>
                          </a:lnTo>
                          <a:cubicBezTo>
                            <a:pt x="1463" y="138"/>
                            <a:pt x="1402" y="77"/>
                            <a:pt x="13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41"/>
                    <p:cNvSpPr/>
                    <p:nvPr/>
                  </p:nvSpPr>
                  <p:spPr>
                    <a:xfrm>
                      <a:off x="2280055" y="583317"/>
                      <a:ext cx="47124" cy="35924"/>
                    </a:xfrm>
                    <a:custGeom>
                      <a:rect b="b" l="l" r="r" t="t"/>
                      <a:pathLst>
                        <a:path extrusionOk="0" h="1174" w="1540">
                          <a:moveTo>
                            <a:pt x="351" y="1"/>
                          </a:moveTo>
                          <a:cubicBezTo>
                            <a:pt x="229" y="77"/>
                            <a:pt x="168" y="138"/>
                            <a:pt x="61" y="214"/>
                          </a:cubicBezTo>
                          <a:lnTo>
                            <a:pt x="0" y="945"/>
                          </a:lnTo>
                          <a:cubicBezTo>
                            <a:pt x="122" y="1052"/>
                            <a:pt x="168" y="1082"/>
                            <a:pt x="275" y="1174"/>
                          </a:cubicBezTo>
                          <a:lnTo>
                            <a:pt x="1219" y="1174"/>
                          </a:lnTo>
                          <a:cubicBezTo>
                            <a:pt x="1341" y="1082"/>
                            <a:pt x="1387" y="1052"/>
                            <a:pt x="1509" y="945"/>
                          </a:cubicBezTo>
                          <a:lnTo>
                            <a:pt x="1539" y="214"/>
                          </a:lnTo>
                          <a:cubicBezTo>
                            <a:pt x="1448" y="138"/>
                            <a:pt x="1387" y="77"/>
                            <a:pt x="12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41"/>
                    <p:cNvSpPr/>
                    <p:nvPr/>
                  </p:nvSpPr>
                  <p:spPr>
                    <a:xfrm>
                      <a:off x="2888015" y="620618"/>
                      <a:ext cx="50827" cy="37791"/>
                    </a:xfrm>
                    <a:custGeom>
                      <a:rect b="b" l="l" r="r" t="t"/>
                      <a:pathLst>
                        <a:path extrusionOk="0" h="1235" w="1661">
                          <a:moveTo>
                            <a:pt x="244" y="0"/>
                          </a:moveTo>
                          <a:cubicBezTo>
                            <a:pt x="153" y="92"/>
                            <a:pt x="92" y="138"/>
                            <a:pt x="0" y="229"/>
                          </a:cubicBezTo>
                          <a:lnTo>
                            <a:pt x="107" y="1006"/>
                          </a:lnTo>
                          <a:cubicBezTo>
                            <a:pt x="244" y="1097"/>
                            <a:pt x="305" y="1143"/>
                            <a:pt x="442" y="1235"/>
                          </a:cubicBezTo>
                          <a:lnTo>
                            <a:pt x="1402" y="1235"/>
                          </a:lnTo>
                          <a:cubicBezTo>
                            <a:pt x="1509" y="1143"/>
                            <a:pt x="1554" y="1097"/>
                            <a:pt x="1661" y="1006"/>
                          </a:cubicBezTo>
                          <a:lnTo>
                            <a:pt x="1524" y="229"/>
                          </a:lnTo>
                          <a:cubicBezTo>
                            <a:pt x="1387" y="138"/>
                            <a:pt x="1326" y="92"/>
                            <a:pt x="1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41"/>
                    <p:cNvSpPr/>
                    <p:nvPr/>
                  </p:nvSpPr>
                  <p:spPr>
                    <a:xfrm>
                      <a:off x="2701998" y="658838"/>
                      <a:ext cx="48960" cy="38740"/>
                    </a:xfrm>
                    <a:custGeom>
                      <a:rect b="b" l="l" r="r" t="t"/>
                      <a:pathLst>
                        <a:path extrusionOk="0" h="1266" w="1600">
                          <a:moveTo>
                            <a:pt x="259" y="1"/>
                          </a:moveTo>
                          <a:cubicBezTo>
                            <a:pt x="152" y="107"/>
                            <a:pt x="91" y="138"/>
                            <a:pt x="0" y="229"/>
                          </a:cubicBezTo>
                          <a:lnTo>
                            <a:pt x="61" y="1037"/>
                          </a:lnTo>
                          <a:cubicBezTo>
                            <a:pt x="168" y="1113"/>
                            <a:pt x="244" y="1174"/>
                            <a:pt x="366" y="1265"/>
                          </a:cubicBezTo>
                          <a:lnTo>
                            <a:pt x="1341" y="1265"/>
                          </a:lnTo>
                          <a:cubicBezTo>
                            <a:pt x="1447" y="1189"/>
                            <a:pt x="1508" y="1128"/>
                            <a:pt x="1600" y="1037"/>
                          </a:cubicBezTo>
                          <a:lnTo>
                            <a:pt x="1524" y="229"/>
                          </a:lnTo>
                          <a:cubicBezTo>
                            <a:pt x="1417" y="153"/>
                            <a:pt x="1356" y="107"/>
                            <a:pt x="12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41"/>
                    <p:cNvSpPr/>
                    <p:nvPr/>
                  </p:nvSpPr>
                  <p:spPr>
                    <a:xfrm>
                      <a:off x="2750468" y="658838"/>
                      <a:ext cx="49450" cy="38740"/>
                    </a:xfrm>
                    <a:custGeom>
                      <a:rect b="b" l="l" r="r" t="t"/>
                      <a:pathLst>
                        <a:path extrusionOk="0" h="1266" w="1616">
                          <a:moveTo>
                            <a:pt x="260" y="1"/>
                          </a:moveTo>
                          <a:cubicBezTo>
                            <a:pt x="153" y="107"/>
                            <a:pt x="92" y="138"/>
                            <a:pt x="1" y="229"/>
                          </a:cubicBezTo>
                          <a:lnTo>
                            <a:pt x="77" y="1037"/>
                          </a:lnTo>
                          <a:cubicBezTo>
                            <a:pt x="183" y="1113"/>
                            <a:pt x="260" y="1174"/>
                            <a:pt x="381" y="1265"/>
                          </a:cubicBezTo>
                          <a:lnTo>
                            <a:pt x="1357" y="1265"/>
                          </a:lnTo>
                          <a:cubicBezTo>
                            <a:pt x="1463" y="1189"/>
                            <a:pt x="1524" y="1128"/>
                            <a:pt x="1616" y="1037"/>
                          </a:cubicBezTo>
                          <a:lnTo>
                            <a:pt x="1524" y="229"/>
                          </a:lnTo>
                          <a:cubicBezTo>
                            <a:pt x="1402" y="153"/>
                            <a:pt x="1326" y="107"/>
                            <a:pt x="12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41"/>
                    <p:cNvSpPr/>
                    <p:nvPr/>
                  </p:nvSpPr>
                  <p:spPr>
                    <a:xfrm>
                      <a:off x="2798021" y="658838"/>
                      <a:ext cx="50398" cy="38740"/>
                    </a:xfrm>
                    <a:custGeom>
                      <a:rect b="b" l="l" r="r" t="t"/>
                      <a:pathLst>
                        <a:path extrusionOk="0" h="1266" w="1647">
                          <a:moveTo>
                            <a:pt x="260" y="1"/>
                          </a:moveTo>
                          <a:cubicBezTo>
                            <a:pt x="153" y="107"/>
                            <a:pt x="107" y="138"/>
                            <a:pt x="1" y="229"/>
                          </a:cubicBezTo>
                          <a:lnTo>
                            <a:pt x="107" y="1037"/>
                          </a:lnTo>
                          <a:cubicBezTo>
                            <a:pt x="229" y="1113"/>
                            <a:pt x="305" y="1174"/>
                            <a:pt x="427" y="1265"/>
                          </a:cubicBezTo>
                          <a:lnTo>
                            <a:pt x="1402" y="1265"/>
                          </a:lnTo>
                          <a:cubicBezTo>
                            <a:pt x="1494" y="1189"/>
                            <a:pt x="1555" y="1128"/>
                            <a:pt x="1646" y="1037"/>
                          </a:cubicBezTo>
                          <a:lnTo>
                            <a:pt x="1524" y="229"/>
                          </a:lnTo>
                          <a:cubicBezTo>
                            <a:pt x="1418" y="153"/>
                            <a:pt x="1341" y="107"/>
                            <a:pt x="121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41"/>
                    <p:cNvSpPr/>
                    <p:nvPr/>
                  </p:nvSpPr>
                  <p:spPr>
                    <a:xfrm>
                      <a:off x="2846032" y="658838"/>
                      <a:ext cx="50857" cy="38740"/>
                    </a:xfrm>
                    <a:custGeom>
                      <a:rect b="b" l="l" r="r" t="t"/>
                      <a:pathLst>
                        <a:path extrusionOk="0" h="1266" w="1662">
                          <a:moveTo>
                            <a:pt x="245" y="1"/>
                          </a:moveTo>
                          <a:cubicBezTo>
                            <a:pt x="153" y="107"/>
                            <a:pt x="92" y="138"/>
                            <a:pt x="1" y="229"/>
                          </a:cubicBezTo>
                          <a:lnTo>
                            <a:pt x="108" y="1037"/>
                          </a:lnTo>
                          <a:cubicBezTo>
                            <a:pt x="245" y="1113"/>
                            <a:pt x="306" y="1174"/>
                            <a:pt x="443" y="1265"/>
                          </a:cubicBezTo>
                          <a:lnTo>
                            <a:pt x="1403" y="1265"/>
                          </a:lnTo>
                          <a:cubicBezTo>
                            <a:pt x="1509" y="1189"/>
                            <a:pt x="1555" y="1128"/>
                            <a:pt x="1662" y="1037"/>
                          </a:cubicBezTo>
                          <a:lnTo>
                            <a:pt x="1540" y="229"/>
                          </a:lnTo>
                          <a:cubicBezTo>
                            <a:pt x="1403" y="153"/>
                            <a:pt x="1357" y="107"/>
                            <a:pt x="12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41"/>
                    <p:cNvSpPr/>
                    <p:nvPr/>
                  </p:nvSpPr>
                  <p:spPr>
                    <a:xfrm>
                      <a:off x="2893585" y="658838"/>
                      <a:ext cx="51316" cy="38740"/>
                    </a:xfrm>
                    <a:custGeom>
                      <a:rect b="b" l="l" r="r" t="t"/>
                      <a:pathLst>
                        <a:path extrusionOk="0" h="1266" w="1677">
                          <a:moveTo>
                            <a:pt x="260" y="1"/>
                          </a:moveTo>
                          <a:cubicBezTo>
                            <a:pt x="153" y="107"/>
                            <a:pt x="108" y="138"/>
                            <a:pt x="1" y="229"/>
                          </a:cubicBezTo>
                          <a:lnTo>
                            <a:pt x="138" y="1037"/>
                          </a:lnTo>
                          <a:cubicBezTo>
                            <a:pt x="275" y="1113"/>
                            <a:pt x="321" y="1174"/>
                            <a:pt x="458" y="1265"/>
                          </a:cubicBezTo>
                          <a:lnTo>
                            <a:pt x="1433" y="1265"/>
                          </a:lnTo>
                          <a:cubicBezTo>
                            <a:pt x="1525" y="1189"/>
                            <a:pt x="1586" y="1128"/>
                            <a:pt x="1677" y="1037"/>
                          </a:cubicBezTo>
                          <a:lnTo>
                            <a:pt x="1555" y="229"/>
                          </a:lnTo>
                          <a:cubicBezTo>
                            <a:pt x="1433" y="153"/>
                            <a:pt x="1357" y="107"/>
                            <a:pt x="12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41"/>
                    <p:cNvSpPr/>
                    <p:nvPr/>
                  </p:nvSpPr>
                  <p:spPr>
                    <a:xfrm>
                      <a:off x="2704783" y="698465"/>
                      <a:ext cx="50368" cy="40606"/>
                    </a:xfrm>
                    <a:custGeom>
                      <a:rect b="b" l="l" r="r" t="t"/>
                      <a:pathLst>
                        <a:path extrusionOk="0" h="1327" w="1646">
                          <a:moveTo>
                            <a:pt x="275" y="1"/>
                          </a:moveTo>
                          <a:cubicBezTo>
                            <a:pt x="183" y="108"/>
                            <a:pt x="122" y="153"/>
                            <a:pt x="0" y="260"/>
                          </a:cubicBezTo>
                          <a:lnTo>
                            <a:pt x="77" y="1067"/>
                          </a:lnTo>
                          <a:cubicBezTo>
                            <a:pt x="198" y="1174"/>
                            <a:pt x="275" y="1220"/>
                            <a:pt x="381" y="1326"/>
                          </a:cubicBezTo>
                          <a:lnTo>
                            <a:pt x="1372" y="1326"/>
                          </a:lnTo>
                          <a:cubicBezTo>
                            <a:pt x="1478" y="1220"/>
                            <a:pt x="1539" y="1174"/>
                            <a:pt x="1646" y="1067"/>
                          </a:cubicBezTo>
                          <a:lnTo>
                            <a:pt x="1570" y="260"/>
                          </a:lnTo>
                          <a:cubicBezTo>
                            <a:pt x="1448" y="153"/>
                            <a:pt x="1372" y="108"/>
                            <a:pt x="1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41"/>
                    <p:cNvSpPr/>
                    <p:nvPr/>
                  </p:nvSpPr>
                  <p:spPr>
                    <a:xfrm>
                      <a:off x="2753743" y="698465"/>
                      <a:ext cx="50827" cy="40606"/>
                    </a:xfrm>
                    <a:custGeom>
                      <a:rect b="b" l="l" r="r" t="t"/>
                      <a:pathLst>
                        <a:path extrusionOk="0" h="1327" w="1661">
                          <a:moveTo>
                            <a:pt x="274" y="1"/>
                          </a:moveTo>
                          <a:cubicBezTo>
                            <a:pt x="153" y="108"/>
                            <a:pt x="107" y="153"/>
                            <a:pt x="0" y="260"/>
                          </a:cubicBezTo>
                          <a:lnTo>
                            <a:pt x="76" y="1067"/>
                          </a:lnTo>
                          <a:cubicBezTo>
                            <a:pt x="214" y="1174"/>
                            <a:pt x="290" y="1220"/>
                            <a:pt x="412" y="1326"/>
                          </a:cubicBezTo>
                          <a:lnTo>
                            <a:pt x="1402" y="1326"/>
                          </a:lnTo>
                          <a:cubicBezTo>
                            <a:pt x="1509" y="1220"/>
                            <a:pt x="1570" y="1174"/>
                            <a:pt x="1661" y="1067"/>
                          </a:cubicBezTo>
                          <a:lnTo>
                            <a:pt x="1570" y="260"/>
                          </a:lnTo>
                          <a:cubicBezTo>
                            <a:pt x="1448" y="153"/>
                            <a:pt x="1371" y="108"/>
                            <a:pt x="1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41"/>
                    <p:cNvSpPr/>
                    <p:nvPr/>
                  </p:nvSpPr>
                  <p:spPr>
                    <a:xfrm>
                      <a:off x="2802672" y="698465"/>
                      <a:ext cx="51316" cy="40606"/>
                    </a:xfrm>
                    <a:custGeom>
                      <a:rect b="b" l="l" r="r" t="t"/>
                      <a:pathLst>
                        <a:path extrusionOk="0" h="1327" w="1677">
                          <a:moveTo>
                            <a:pt x="275" y="1"/>
                          </a:moveTo>
                          <a:cubicBezTo>
                            <a:pt x="153" y="108"/>
                            <a:pt x="108" y="153"/>
                            <a:pt x="1" y="260"/>
                          </a:cubicBezTo>
                          <a:lnTo>
                            <a:pt x="108" y="1067"/>
                          </a:lnTo>
                          <a:cubicBezTo>
                            <a:pt x="230" y="1174"/>
                            <a:pt x="290" y="1220"/>
                            <a:pt x="428" y="1326"/>
                          </a:cubicBezTo>
                          <a:lnTo>
                            <a:pt x="1418" y="1326"/>
                          </a:lnTo>
                          <a:cubicBezTo>
                            <a:pt x="1525" y="1220"/>
                            <a:pt x="1586" y="1174"/>
                            <a:pt x="1677" y="1067"/>
                          </a:cubicBezTo>
                          <a:lnTo>
                            <a:pt x="1570" y="260"/>
                          </a:lnTo>
                          <a:cubicBezTo>
                            <a:pt x="1433" y="153"/>
                            <a:pt x="1372" y="108"/>
                            <a:pt x="1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41"/>
                    <p:cNvSpPr/>
                    <p:nvPr/>
                  </p:nvSpPr>
                  <p:spPr>
                    <a:xfrm>
                      <a:off x="2852581" y="698465"/>
                      <a:ext cx="51316" cy="40606"/>
                    </a:xfrm>
                    <a:custGeom>
                      <a:rect b="b" l="l" r="r" t="t"/>
                      <a:pathLst>
                        <a:path extrusionOk="0" h="1327" w="1677">
                          <a:moveTo>
                            <a:pt x="244" y="1"/>
                          </a:moveTo>
                          <a:lnTo>
                            <a:pt x="0" y="260"/>
                          </a:lnTo>
                          <a:lnTo>
                            <a:pt x="107" y="1067"/>
                          </a:lnTo>
                          <a:cubicBezTo>
                            <a:pt x="244" y="1174"/>
                            <a:pt x="305" y="1220"/>
                            <a:pt x="427" y="1326"/>
                          </a:cubicBezTo>
                          <a:lnTo>
                            <a:pt x="1417" y="1326"/>
                          </a:lnTo>
                          <a:lnTo>
                            <a:pt x="1676" y="1067"/>
                          </a:lnTo>
                          <a:lnTo>
                            <a:pt x="1539" y="260"/>
                          </a:lnTo>
                          <a:cubicBezTo>
                            <a:pt x="1402" y="153"/>
                            <a:pt x="1326" y="108"/>
                            <a:pt x="121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41"/>
                    <p:cNvSpPr/>
                    <p:nvPr/>
                  </p:nvSpPr>
                  <p:spPr>
                    <a:xfrm>
                      <a:off x="2900133" y="698465"/>
                      <a:ext cx="51775" cy="40606"/>
                    </a:xfrm>
                    <a:custGeom>
                      <a:rect b="b" l="l" r="r" t="t"/>
                      <a:pathLst>
                        <a:path extrusionOk="0" h="1327" w="1692">
                          <a:moveTo>
                            <a:pt x="244" y="1"/>
                          </a:moveTo>
                          <a:lnTo>
                            <a:pt x="0" y="260"/>
                          </a:lnTo>
                          <a:lnTo>
                            <a:pt x="137" y="1067"/>
                          </a:lnTo>
                          <a:cubicBezTo>
                            <a:pt x="244" y="1174"/>
                            <a:pt x="320" y="1220"/>
                            <a:pt x="457" y="1326"/>
                          </a:cubicBezTo>
                          <a:lnTo>
                            <a:pt x="1448" y="1326"/>
                          </a:lnTo>
                          <a:lnTo>
                            <a:pt x="1691" y="1067"/>
                          </a:lnTo>
                          <a:lnTo>
                            <a:pt x="1570" y="260"/>
                          </a:lnTo>
                          <a:cubicBezTo>
                            <a:pt x="1448" y="153"/>
                            <a:pt x="1372" y="108"/>
                            <a:pt x="121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41"/>
                    <p:cNvSpPr/>
                    <p:nvPr/>
                  </p:nvSpPr>
                  <p:spPr>
                    <a:xfrm>
                      <a:off x="2822256" y="195890"/>
                      <a:ext cx="41065" cy="25673"/>
                    </a:xfrm>
                    <a:custGeom>
                      <a:rect b="b" l="l" r="r" t="t"/>
                      <a:pathLst>
                        <a:path extrusionOk="0" h="839" w="1342">
                          <a:moveTo>
                            <a:pt x="199" y="1"/>
                          </a:moveTo>
                          <a:cubicBezTo>
                            <a:pt x="123" y="46"/>
                            <a:pt x="77" y="92"/>
                            <a:pt x="1" y="153"/>
                          </a:cubicBezTo>
                          <a:lnTo>
                            <a:pt x="77" y="686"/>
                          </a:lnTo>
                          <a:cubicBezTo>
                            <a:pt x="184" y="732"/>
                            <a:pt x="245" y="778"/>
                            <a:pt x="336" y="839"/>
                          </a:cubicBezTo>
                          <a:lnTo>
                            <a:pt x="1128" y="839"/>
                          </a:lnTo>
                          <a:cubicBezTo>
                            <a:pt x="1220" y="778"/>
                            <a:pt x="1265" y="732"/>
                            <a:pt x="1342" y="686"/>
                          </a:cubicBezTo>
                          <a:lnTo>
                            <a:pt x="1250" y="153"/>
                          </a:lnTo>
                          <a:cubicBezTo>
                            <a:pt x="1144" y="92"/>
                            <a:pt x="1083" y="46"/>
                            <a:pt x="10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41"/>
                    <p:cNvSpPr/>
                    <p:nvPr/>
                  </p:nvSpPr>
                  <p:spPr>
                    <a:xfrm>
                      <a:off x="2825530" y="222482"/>
                      <a:ext cx="42442" cy="27050"/>
                    </a:xfrm>
                    <a:custGeom>
                      <a:rect b="b" l="l" r="r" t="t"/>
                      <a:pathLst>
                        <a:path extrusionOk="0" h="884" w="1387">
                          <a:moveTo>
                            <a:pt x="214" y="0"/>
                          </a:moveTo>
                          <a:cubicBezTo>
                            <a:pt x="138" y="61"/>
                            <a:pt x="77" y="91"/>
                            <a:pt x="1" y="152"/>
                          </a:cubicBezTo>
                          <a:lnTo>
                            <a:pt x="92" y="701"/>
                          </a:lnTo>
                          <a:cubicBezTo>
                            <a:pt x="214" y="777"/>
                            <a:pt x="260" y="823"/>
                            <a:pt x="366" y="884"/>
                          </a:cubicBezTo>
                          <a:lnTo>
                            <a:pt x="1189" y="884"/>
                          </a:lnTo>
                          <a:cubicBezTo>
                            <a:pt x="1265" y="808"/>
                            <a:pt x="1311" y="762"/>
                            <a:pt x="1387" y="701"/>
                          </a:cubicBezTo>
                          <a:lnTo>
                            <a:pt x="1296" y="152"/>
                          </a:lnTo>
                          <a:cubicBezTo>
                            <a:pt x="1189" y="91"/>
                            <a:pt x="1128" y="61"/>
                            <a:pt x="10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41"/>
                    <p:cNvSpPr/>
                    <p:nvPr/>
                  </p:nvSpPr>
                  <p:spPr>
                    <a:xfrm>
                      <a:off x="2789636" y="249961"/>
                      <a:ext cx="42442" cy="28030"/>
                    </a:xfrm>
                    <a:custGeom>
                      <a:rect b="b" l="l" r="r" t="t"/>
                      <a:pathLst>
                        <a:path extrusionOk="0" h="916" w="1387">
                          <a:moveTo>
                            <a:pt x="198" y="1"/>
                          </a:moveTo>
                          <a:cubicBezTo>
                            <a:pt x="122" y="77"/>
                            <a:pt x="77" y="108"/>
                            <a:pt x="0" y="169"/>
                          </a:cubicBezTo>
                          <a:lnTo>
                            <a:pt x="77" y="748"/>
                          </a:lnTo>
                          <a:cubicBezTo>
                            <a:pt x="183" y="824"/>
                            <a:pt x="244" y="854"/>
                            <a:pt x="336" y="915"/>
                          </a:cubicBezTo>
                          <a:lnTo>
                            <a:pt x="1174" y="915"/>
                          </a:lnTo>
                          <a:cubicBezTo>
                            <a:pt x="1250" y="839"/>
                            <a:pt x="1311" y="793"/>
                            <a:pt x="1387" y="748"/>
                          </a:cubicBezTo>
                          <a:lnTo>
                            <a:pt x="1295" y="169"/>
                          </a:lnTo>
                          <a:cubicBezTo>
                            <a:pt x="1189" y="92"/>
                            <a:pt x="1143" y="62"/>
                            <a:pt x="10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41"/>
                    <p:cNvSpPr/>
                    <p:nvPr/>
                  </p:nvSpPr>
                  <p:spPr>
                    <a:xfrm>
                      <a:off x="2830181" y="249961"/>
                      <a:ext cx="42473" cy="28030"/>
                    </a:xfrm>
                    <a:custGeom>
                      <a:rect b="b" l="l" r="r" t="t"/>
                      <a:pathLst>
                        <a:path extrusionOk="0" h="916" w="1388">
                          <a:moveTo>
                            <a:pt x="214" y="1"/>
                          </a:moveTo>
                          <a:cubicBezTo>
                            <a:pt x="138" y="77"/>
                            <a:pt x="77" y="108"/>
                            <a:pt x="1" y="169"/>
                          </a:cubicBezTo>
                          <a:lnTo>
                            <a:pt x="92" y="748"/>
                          </a:lnTo>
                          <a:cubicBezTo>
                            <a:pt x="199" y="824"/>
                            <a:pt x="275" y="854"/>
                            <a:pt x="367" y="915"/>
                          </a:cubicBezTo>
                          <a:lnTo>
                            <a:pt x="1189" y="915"/>
                          </a:lnTo>
                          <a:cubicBezTo>
                            <a:pt x="1265" y="839"/>
                            <a:pt x="1311" y="793"/>
                            <a:pt x="1387" y="748"/>
                          </a:cubicBezTo>
                          <a:lnTo>
                            <a:pt x="1296" y="169"/>
                          </a:lnTo>
                          <a:cubicBezTo>
                            <a:pt x="1189" y="92"/>
                            <a:pt x="1128" y="62"/>
                            <a:pt x="10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41"/>
                    <p:cNvSpPr/>
                    <p:nvPr/>
                  </p:nvSpPr>
                  <p:spPr>
                    <a:xfrm>
                      <a:off x="2794288" y="277960"/>
                      <a:ext cx="42473" cy="27999"/>
                    </a:xfrm>
                    <a:custGeom>
                      <a:rect b="b" l="l" r="r" t="t"/>
                      <a:pathLst>
                        <a:path extrusionOk="0" h="915" w="1388">
                          <a:moveTo>
                            <a:pt x="199" y="0"/>
                          </a:moveTo>
                          <a:cubicBezTo>
                            <a:pt x="123" y="76"/>
                            <a:pt x="77" y="107"/>
                            <a:pt x="1" y="168"/>
                          </a:cubicBezTo>
                          <a:lnTo>
                            <a:pt x="77" y="747"/>
                          </a:lnTo>
                          <a:cubicBezTo>
                            <a:pt x="168" y="792"/>
                            <a:pt x="229" y="838"/>
                            <a:pt x="336" y="914"/>
                          </a:cubicBezTo>
                          <a:lnTo>
                            <a:pt x="1174" y="914"/>
                          </a:lnTo>
                          <a:cubicBezTo>
                            <a:pt x="1250" y="838"/>
                            <a:pt x="1311" y="823"/>
                            <a:pt x="1387" y="747"/>
                          </a:cubicBezTo>
                          <a:lnTo>
                            <a:pt x="1296" y="168"/>
                          </a:lnTo>
                          <a:cubicBezTo>
                            <a:pt x="1174" y="107"/>
                            <a:pt x="1113" y="76"/>
                            <a:pt x="10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41"/>
                    <p:cNvSpPr/>
                    <p:nvPr/>
                  </p:nvSpPr>
                  <p:spPr>
                    <a:xfrm>
                      <a:off x="2834404" y="277960"/>
                      <a:ext cx="42901" cy="27999"/>
                    </a:xfrm>
                    <a:custGeom>
                      <a:rect b="b" l="l" r="r" t="t"/>
                      <a:pathLst>
                        <a:path extrusionOk="0" h="915" w="1402">
                          <a:moveTo>
                            <a:pt x="213" y="0"/>
                          </a:moveTo>
                          <a:cubicBezTo>
                            <a:pt x="137" y="76"/>
                            <a:pt x="76" y="107"/>
                            <a:pt x="0" y="168"/>
                          </a:cubicBezTo>
                          <a:lnTo>
                            <a:pt x="91" y="747"/>
                          </a:lnTo>
                          <a:cubicBezTo>
                            <a:pt x="183" y="792"/>
                            <a:pt x="244" y="838"/>
                            <a:pt x="366" y="914"/>
                          </a:cubicBezTo>
                          <a:lnTo>
                            <a:pt x="1204" y="914"/>
                          </a:lnTo>
                          <a:cubicBezTo>
                            <a:pt x="1280" y="838"/>
                            <a:pt x="1326" y="823"/>
                            <a:pt x="1402" y="747"/>
                          </a:cubicBezTo>
                          <a:lnTo>
                            <a:pt x="1310" y="168"/>
                          </a:lnTo>
                          <a:cubicBezTo>
                            <a:pt x="1219" y="107"/>
                            <a:pt x="1158" y="76"/>
                            <a:pt x="10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41"/>
                    <p:cNvSpPr/>
                    <p:nvPr/>
                  </p:nvSpPr>
                  <p:spPr>
                    <a:xfrm>
                      <a:off x="2798021" y="306846"/>
                      <a:ext cx="43391" cy="28948"/>
                    </a:xfrm>
                    <a:custGeom>
                      <a:rect b="b" l="l" r="r" t="t"/>
                      <a:pathLst>
                        <a:path extrusionOk="0" h="946" w="1418">
                          <a:moveTo>
                            <a:pt x="229" y="1"/>
                          </a:moveTo>
                          <a:cubicBezTo>
                            <a:pt x="138" y="62"/>
                            <a:pt x="107" y="107"/>
                            <a:pt x="1" y="184"/>
                          </a:cubicBezTo>
                          <a:lnTo>
                            <a:pt x="77" y="763"/>
                          </a:lnTo>
                          <a:cubicBezTo>
                            <a:pt x="183" y="823"/>
                            <a:pt x="229" y="869"/>
                            <a:pt x="351" y="945"/>
                          </a:cubicBezTo>
                          <a:lnTo>
                            <a:pt x="1189" y="945"/>
                          </a:lnTo>
                          <a:cubicBezTo>
                            <a:pt x="1280" y="884"/>
                            <a:pt x="1326" y="839"/>
                            <a:pt x="1418" y="763"/>
                          </a:cubicBezTo>
                          <a:lnTo>
                            <a:pt x="1326" y="184"/>
                          </a:lnTo>
                          <a:cubicBezTo>
                            <a:pt x="1204" y="123"/>
                            <a:pt x="1143"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41"/>
                    <p:cNvSpPr/>
                    <p:nvPr/>
                  </p:nvSpPr>
                  <p:spPr>
                    <a:xfrm>
                      <a:off x="2355116" y="443934"/>
                      <a:ext cx="44309" cy="32191"/>
                    </a:xfrm>
                    <a:custGeom>
                      <a:rect b="b" l="l" r="r" t="t"/>
                      <a:pathLst>
                        <a:path extrusionOk="0" h="1052" w="1448">
                          <a:moveTo>
                            <a:pt x="305" y="0"/>
                          </a:moveTo>
                          <a:cubicBezTo>
                            <a:pt x="214" y="76"/>
                            <a:pt x="153" y="122"/>
                            <a:pt x="46" y="198"/>
                          </a:cubicBezTo>
                          <a:lnTo>
                            <a:pt x="0" y="853"/>
                          </a:lnTo>
                          <a:cubicBezTo>
                            <a:pt x="107" y="929"/>
                            <a:pt x="153" y="975"/>
                            <a:pt x="259" y="1051"/>
                          </a:cubicBezTo>
                          <a:lnTo>
                            <a:pt x="1174" y="1051"/>
                          </a:lnTo>
                          <a:cubicBezTo>
                            <a:pt x="1265" y="975"/>
                            <a:pt x="1326" y="929"/>
                            <a:pt x="1433" y="853"/>
                          </a:cubicBezTo>
                          <a:lnTo>
                            <a:pt x="1448" y="198"/>
                          </a:lnTo>
                          <a:cubicBezTo>
                            <a:pt x="1341" y="122"/>
                            <a:pt x="1280" y="61"/>
                            <a:pt x="11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41"/>
                    <p:cNvSpPr/>
                    <p:nvPr/>
                  </p:nvSpPr>
                  <p:spPr>
                    <a:xfrm>
                      <a:off x="2399395" y="443934"/>
                      <a:ext cx="43880" cy="32191"/>
                    </a:xfrm>
                    <a:custGeom>
                      <a:rect b="b" l="l" r="r" t="t"/>
                      <a:pathLst>
                        <a:path extrusionOk="0" h="1052" w="1434">
                          <a:moveTo>
                            <a:pt x="290" y="0"/>
                          </a:moveTo>
                          <a:cubicBezTo>
                            <a:pt x="199" y="76"/>
                            <a:pt x="123" y="122"/>
                            <a:pt x="31" y="198"/>
                          </a:cubicBezTo>
                          <a:lnTo>
                            <a:pt x="1" y="853"/>
                          </a:lnTo>
                          <a:cubicBezTo>
                            <a:pt x="108" y="929"/>
                            <a:pt x="153" y="975"/>
                            <a:pt x="260" y="1051"/>
                          </a:cubicBezTo>
                          <a:lnTo>
                            <a:pt x="1144" y="1051"/>
                          </a:lnTo>
                          <a:cubicBezTo>
                            <a:pt x="1250" y="975"/>
                            <a:pt x="1326" y="929"/>
                            <a:pt x="1418" y="853"/>
                          </a:cubicBezTo>
                          <a:lnTo>
                            <a:pt x="1433" y="198"/>
                          </a:lnTo>
                          <a:cubicBezTo>
                            <a:pt x="1342" y="122"/>
                            <a:pt x="1281" y="61"/>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41"/>
                    <p:cNvSpPr/>
                    <p:nvPr/>
                  </p:nvSpPr>
                  <p:spPr>
                    <a:xfrm>
                      <a:off x="2443703" y="443934"/>
                      <a:ext cx="43850" cy="32191"/>
                    </a:xfrm>
                    <a:custGeom>
                      <a:rect b="b" l="l" r="r" t="t"/>
                      <a:pathLst>
                        <a:path extrusionOk="0" h="1052" w="1433">
                          <a:moveTo>
                            <a:pt x="290" y="0"/>
                          </a:moveTo>
                          <a:cubicBezTo>
                            <a:pt x="183" y="76"/>
                            <a:pt x="122" y="122"/>
                            <a:pt x="31" y="198"/>
                          </a:cubicBezTo>
                          <a:lnTo>
                            <a:pt x="0" y="853"/>
                          </a:lnTo>
                          <a:cubicBezTo>
                            <a:pt x="122" y="929"/>
                            <a:pt x="183" y="975"/>
                            <a:pt x="275" y="1051"/>
                          </a:cubicBezTo>
                          <a:lnTo>
                            <a:pt x="1173" y="1051"/>
                          </a:lnTo>
                          <a:cubicBezTo>
                            <a:pt x="1280" y="975"/>
                            <a:pt x="1341" y="929"/>
                            <a:pt x="1432" y="853"/>
                          </a:cubicBezTo>
                          <a:lnTo>
                            <a:pt x="1432" y="198"/>
                          </a:lnTo>
                          <a:cubicBezTo>
                            <a:pt x="1341" y="122"/>
                            <a:pt x="1280" y="61"/>
                            <a:pt x="11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41"/>
                    <p:cNvSpPr/>
                    <p:nvPr/>
                  </p:nvSpPr>
                  <p:spPr>
                    <a:xfrm>
                      <a:off x="2488930" y="443934"/>
                      <a:ext cx="43391" cy="32191"/>
                    </a:xfrm>
                    <a:custGeom>
                      <a:rect b="b" l="l" r="r" t="t"/>
                      <a:pathLst>
                        <a:path extrusionOk="0" h="1052" w="1418">
                          <a:moveTo>
                            <a:pt x="259" y="0"/>
                          </a:moveTo>
                          <a:cubicBezTo>
                            <a:pt x="153" y="76"/>
                            <a:pt x="92" y="122"/>
                            <a:pt x="0" y="198"/>
                          </a:cubicBezTo>
                          <a:lnTo>
                            <a:pt x="0" y="853"/>
                          </a:lnTo>
                          <a:cubicBezTo>
                            <a:pt x="107" y="929"/>
                            <a:pt x="168" y="975"/>
                            <a:pt x="259" y="1051"/>
                          </a:cubicBezTo>
                          <a:lnTo>
                            <a:pt x="1158" y="1051"/>
                          </a:lnTo>
                          <a:cubicBezTo>
                            <a:pt x="1265" y="975"/>
                            <a:pt x="1326" y="929"/>
                            <a:pt x="1417" y="853"/>
                          </a:cubicBezTo>
                          <a:lnTo>
                            <a:pt x="1402" y="198"/>
                          </a:lnTo>
                          <a:cubicBezTo>
                            <a:pt x="1295" y="122"/>
                            <a:pt x="1234" y="61"/>
                            <a:pt x="11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41"/>
                    <p:cNvSpPr/>
                    <p:nvPr/>
                  </p:nvSpPr>
                  <p:spPr>
                    <a:xfrm>
                      <a:off x="2532290" y="443934"/>
                      <a:ext cx="43850" cy="32191"/>
                    </a:xfrm>
                    <a:custGeom>
                      <a:rect b="b" l="l" r="r" t="t"/>
                      <a:pathLst>
                        <a:path extrusionOk="0" h="1052" w="1433">
                          <a:moveTo>
                            <a:pt x="259" y="0"/>
                          </a:moveTo>
                          <a:cubicBezTo>
                            <a:pt x="152" y="76"/>
                            <a:pt x="107" y="122"/>
                            <a:pt x="0" y="198"/>
                          </a:cubicBezTo>
                          <a:lnTo>
                            <a:pt x="31" y="853"/>
                          </a:lnTo>
                          <a:cubicBezTo>
                            <a:pt x="122" y="929"/>
                            <a:pt x="198" y="975"/>
                            <a:pt x="290" y="1051"/>
                          </a:cubicBezTo>
                          <a:lnTo>
                            <a:pt x="1189" y="1051"/>
                          </a:lnTo>
                          <a:cubicBezTo>
                            <a:pt x="1280" y="975"/>
                            <a:pt x="1341" y="929"/>
                            <a:pt x="1432" y="853"/>
                          </a:cubicBezTo>
                          <a:lnTo>
                            <a:pt x="1417" y="198"/>
                          </a:lnTo>
                          <a:cubicBezTo>
                            <a:pt x="1326" y="122"/>
                            <a:pt x="1265" y="61"/>
                            <a:pt x="11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41"/>
                    <p:cNvSpPr/>
                    <p:nvPr/>
                  </p:nvSpPr>
                  <p:spPr>
                    <a:xfrm>
                      <a:off x="2577517" y="443934"/>
                      <a:ext cx="43360" cy="32191"/>
                    </a:xfrm>
                    <a:custGeom>
                      <a:rect b="b" l="l" r="r" t="t"/>
                      <a:pathLst>
                        <a:path extrusionOk="0" h="1052" w="1417">
                          <a:moveTo>
                            <a:pt x="244" y="0"/>
                          </a:moveTo>
                          <a:cubicBezTo>
                            <a:pt x="152" y="76"/>
                            <a:pt x="91" y="122"/>
                            <a:pt x="0" y="198"/>
                          </a:cubicBezTo>
                          <a:lnTo>
                            <a:pt x="15" y="853"/>
                          </a:lnTo>
                          <a:cubicBezTo>
                            <a:pt x="107" y="929"/>
                            <a:pt x="168" y="975"/>
                            <a:pt x="274" y="1051"/>
                          </a:cubicBezTo>
                          <a:lnTo>
                            <a:pt x="1173" y="1051"/>
                          </a:lnTo>
                          <a:cubicBezTo>
                            <a:pt x="1265" y="975"/>
                            <a:pt x="1326" y="929"/>
                            <a:pt x="1417" y="853"/>
                          </a:cubicBezTo>
                          <a:lnTo>
                            <a:pt x="1386" y="198"/>
                          </a:lnTo>
                          <a:cubicBezTo>
                            <a:pt x="1265" y="122"/>
                            <a:pt x="1219" y="61"/>
                            <a:pt x="111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41"/>
                    <p:cNvSpPr/>
                    <p:nvPr/>
                  </p:nvSpPr>
                  <p:spPr>
                    <a:xfrm>
                      <a:off x="2353709" y="476554"/>
                      <a:ext cx="44339" cy="33599"/>
                    </a:xfrm>
                    <a:custGeom>
                      <a:rect b="b" l="l" r="r" t="t"/>
                      <a:pathLst>
                        <a:path extrusionOk="0" h="1098" w="1449">
                          <a:moveTo>
                            <a:pt x="290" y="1"/>
                          </a:moveTo>
                          <a:cubicBezTo>
                            <a:pt x="199" y="92"/>
                            <a:pt x="153" y="138"/>
                            <a:pt x="31" y="214"/>
                          </a:cubicBezTo>
                          <a:lnTo>
                            <a:pt x="1" y="900"/>
                          </a:lnTo>
                          <a:cubicBezTo>
                            <a:pt x="92" y="976"/>
                            <a:pt x="153" y="1021"/>
                            <a:pt x="245" y="1098"/>
                          </a:cubicBezTo>
                          <a:lnTo>
                            <a:pt x="1159" y="1098"/>
                          </a:lnTo>
                          <a:cubicBezTo>
                            <a:pt x="1250" y="1037"/>
                            <a:pt x="1311" y="976"/>
                            <a:pt x="1418" y="900"/>
                          </a:cubicBezTo>
                          <a:lnTo>
                            <a:pt x="1448" y="214"/>
                          </a:lnTo>
                          <a:cubicBezTo>
                            <a:pt x="1342" y="138"/>
                            <a:pt x="1296" y="92"/>
                            <a:pt x="11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41"/>
                    <p:cNvSpPr/>
                    <p:nvPr/>
                  </p:nvSpPr>
                  <p:spPr>
                    <a:xfrm>
                      <a:off x="2398018" y="476554"/>
                      <a:ext cx="44768" cy="33599"/>
                    </a:xfrm>
                    <a:custGeom>
                      <a:rect b="b" l="l" r="r" t="t"/>
                      <a:pathLst>
                        <a:path extrusionOk="0" h="1098" w="1463">
                          <a:moveTo>
                            <a:pt x="274" y="1"/>
                          </a:moveTo>
                          <a:cubicBezTo>
                            <a:pt x="183" y="92"/>
                            <a:pt x="122" y="138"/>
                            <a:pt x="15" y="214"/>
                          </a:cubicBezTo>
                          <a:lnTo>
                            <a:pt x="0" y="900"/>
                          </a:lnTo>
                          <a:cubicBezTo>
                            <a:pt x="107" y="976"/>
                            <a:pt x="168" y="1021"/>
                            <a:pt x="259" y="1098"/>
                          </a:cubicBezTo>
                          <a:lnTo>
                            <a:pt x="1173" y="1098"/>
                          </a:lnTo>
                          <a:cubicBezTo>
                            <a:pt x="1265" y="1037"/>
                            <a:pt x="1326" y="976"/>
                            <a:pt x="1448" y="900"/>
                          </a:cubicBezTo>
                          <a:lnTo>
                            <a:pt x="1463" y="214"/>
                          </a:lnTo>
                          <a:cubicBezTo>
                            <a:pt x="1371" y="138"/>
                            <a:pt x="1310" y="92"/>
                            <a:pt x="11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41"/>
                    <p:cNvSpPr/>
                    <p:nvPr/>
                  </p:nvSpPr>
                  <p:spPr>
                    <a:xfrm>
                      <a:off x="2443244" y="476554"/>
                      <a:ext cx="44309" cy="33599"/>
                    </a:xfrm>
                    <a:custGeom>
                      <a:rect b="b" l="l" r="r" t="t"/>
                      <a:pathLst>
                        <a:path extrusionOk="0" h="1098" w="1448">
                          <a:moveTo>
                            <a:pt x="290" y="1"/>
                          </a:moveTo>
                          <a:cubicBezTo>
                            <a:pt x="198" y="92"/>
                            <a:pt x="122" y="138"/>
                            <a:pt x="15" y="214"/>
                          </a:cubicBezTo>
                          <a:lnTo>
                            <a:pt x="0" y="900"/>
                          </a:lnTo>
                          <a:cubicBezTo>
                            <a:pt x="122" y="976"/>
                            <a:pt x="168" y="1021"/>
                            <a:pt x="274" y="1098"/>
                          </a:cubicBezTo>
                          <a:lnTo>
                            <a:pt x="1188" y="1098"/>
                          </a:lnTo>
                          <a:cubicBezTo>
                            <a:pt x="1280" y="1037"/>
                            <a:pt x="1356" y="976"/>
                            <a:pt x="1447" y="900"/>
                          </a:cubicBezTo>
                          <a:lnTo>
                            <a:pt x="1447" y="214"/>
                          </a:lnTo>
                          <a:cubicBezTo>
                            <a:pt x="1341" y="138"/>
                            <a:pt x="1280" y="92"/>
                            <a:pt x="118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41"/>
                    <p:cNvSpPr/>
                    <p:nvPr/>
                  </p:nvSpPr>
                  <p:spPr>
                    <a:xfrm>
                      <a:off x="2488930" y="476554"/>
                      <a:ext cx="44309" cy="33599"/>
                    </a:xfrm>
                    <a:custGeom>
                      <a:rect b="b" l="l" r="r" t="t"/>
                      <a:pathLst>
                        <a:path extrusionOk="0" h="1098" w="1448">
                          <a:moveTo>
                            <a:pt x="259" y="1"/>
                          </a:moveTo>
                          <a:cubicBezTo>
                            <a:pt x="153" y="92"/>
                            <a:pt x="92" y="138"/>
                            <a:pt x="0" y="214"/>
                          </a:cubicBezTo>
                          <a:lnTo>
                            <a:pt x="0" y="900"/>
                          </a:lnTo>
                          <a:cubicBezTo>
                            <a:pt x="92" y="976"/>
                            <a:pt x="168" y="1021"/>
                            <a:pt x="259" y="1098"/>
                          </a:cubicBezTo>
                          <a:lnTo>
                            <a:pt x="1173" y="1098"/>
                          </a:lnTo>
                          <a:cubicBezTo>
                            <a:pt x="1295" y="1037"/>
                            <a:pt x="1341" y="976"/>
                            <a:pt x="1448" y="900"/>
                          </a:cubicBezTo>
                          <a:lnTo>
                            <a:pt x="1417" y="214"/>
                          </a:lnTo>
                          <a:cubicBezTo>
                            <a:pt x="1310" y="138"/>
                            <a:pt x="1250" y="92"/>
                            <a:pt x="11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41"/>
                    <p:cNvSpPr/>
                    <p:nvPr/>
                  </p:nvSpPr>
                  <p:spPr>
                    <a:xfrm>
                      <a:off x="2532290" y="476554"/>
                      <a:ext cx="45257" cy="33599"/>
                    </a:xfrm>
                    <a:custGeom>
                      <a:rect b="b" l="l" r="r" t="t"/>
                      <a:pathLst>
                        <a:path extrusionOk="0" h="1098" w="1479">
                          <a:moveTo>
                            <a:pt x="274" y="1"/>
                          </a:moveTo>
                          <a:cubicBezTo>
                            <a:pt x="152" y="92"/>
                            <a:pt x="107" y="138"/>
                            <a:pt x="0" y="214"/>
                          </a:cubicBezTo>
                          <a:lnTo>
                            <a:pt x="31" y="900"/>
                          </a:lnTo>
                          <a:cubicBezTo>
                            <a:pt x="122" y="976"/>
                            <a:pt x="183" y="1021"/>
                            <a:pt x="290" y="1098"/>
                          </a:cubicBezTo>
                          <a:lnTo>
                            <a:pt x="1204" y="1098"/>
                          </a:lnTo>
                          <a:cubicBezTo>
                            <a:pt x="1326" y="1037"/>
                            <a:pt x="1371" y="976"/>
                            <a:pt x="1478" y="900"/>
                          </a:cubicBezTo>
                          <a:lnTo>
                            <a:pt x="1448" y="214"/>
                          </a:lnTo>
                          <a:cubicBezTo>
                            <a:pt x="1356" y="138"/>
                            <a:pt x="1295" y="92"/>
                            <a:pt x="11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41"/>
                    <p:cNvSpPr/>
                    <p:nvPr/>
                  </p:nvSpPr>
                  <p:spPr>
                    <a:xfrm>
                      <a:off x="2578435" y="476554"/>
                      <a:ext cx="44309" cy="33599"/>
                    </a:xfrm>
                    <a:custGeom>
                      <a:rect b="b" l="l" r="r" t="t"/>
                      <a:pathLst>
                        <a:path extrusionOk="0" h="1098" w="1448">
                          <a:moveTo>
                            <a:pt x="244" y="1"/>
                          </a:moveTo>
                          <a:cubicBezTo>
                            <a:pt x="153" y="92"/>
                            <a:pt x="92" y="138"/>
                            <a:pt x="0" y="214"/>
                          </a:cubicBezTo>
                          <a:lnTo>
                            <a:pt x="16" y="900"/>
                          </a:lnTo>
                          <a:cubicBezTo>
                            <a:pt x="122" y="976"/>
                            <a:pt x="168" y="1021"/>
                            <a:pt x="290" y="1098"/>
                          </a:cubicBezTo>
                          <a:lnTo>
                            <a:pt x="1204" y="1098"/>
                          </a:lnTo>
                          <a:cubicBezTo>
                            <a:pt x="1296" y="1037"/>
                            <a:pt x="1356" y="976"/>
                            <a:pt x="1448" y="900"/>
                          </a:cubicBezTo>
                          <a:lnTo>
                            <a:pt x="1417" y="214"/>
                          </a:lnTo>
                          <a:cubicBezTo>
                            <a:pt x="1311" y="138"/>
                            <a:pt x="1235" y="92"/>
                            <a:pt x="11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41"/>
                    <p:cNvSpPr/>
                    <p:nvPr/>
                  </p:nvSpPr>
                  <p:spPr>
                    <a:xfrm>
                      <a:off x="2351383" y="511529"/>
                      <a:ext cx="45257" cy="34517"/>
                    </a:xfrm>
                    <a:custGeom>
                      <a:rect b="b" l="l" r="r" t="t"/>
                      <a:pathLst>
                        <a:path extrusionOk="0" h="1128" w="1479">
                          <a:moveTo>
                            <a:pt x="321" y="0"/>
                          </a:moveTo>
                          <a:cubicBezTo>
                            <a:pt x="199" y="76"/>
                            <a:pt x="153" y="137"/>
                            <a:pt x="31" y="214"/>
                          </a:cubicBezTo>
                          <a:lnTo>
                            <a:pt x="1" y="914"/>
                          </a:lnTo>
                          <a:cubicBezTo>
                            <a:pt x="107" y="991"/>
                            <a:pt x="168" y="1052"/>
                            <a:pt x="260" y="1128"/>
                          </a:cubicBezTo>
                          <a:lnTo>
                            <a:pt x="1174" y="1128"/>
                          </a:lnTo>
                          <a:cubicBezTo>
                            <a:pt x="1296" y="1052"/>
                            <a:pt x="1341" y="991"/>
                            <a:pt x="1463" y="914"/>
                          </a:cubicBezTo>
                          <a:lnTo>
                            <a:pt x="1478" y="214"/>
                          </a:lnTo>
                          <a:cubicBezTo>
                            <a:pt x="1387" y="122"/>
                            <a:pt x="1326" y="76"/>
                            <a:pt x="12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41"/>
                    <p:cNvSpPr/>
                    <p:nvPr/>
                  </p:nvSpPr>
                  <p:spPr>
                    <a:xfrm>
                      <a:off x="2397069" y="511529"/>
                      <a:ext cx="45257" cy="34517"/>
                    </a:xfrm>
                    <a:custGeom>
                      <a:rect b="b" l="l" r="r" t="t"/>
                      <a:pathLst>
                        <a:path extrusionOk="0" h="1128" w="1479">
                          <a:moveTo>
                            <a:pt x="290" y="0"/>
                          </a:moveTo>
                          <a:cubicBezTo>
                            <a:pt x="199" y="76"/>
                            <a:pt x="138" y="137"/>
                            <a:pt x="31" y="214"/>
                          </a:cubicBezTo>
                          <a:lnTo>
                            <a:pt x="1" y="914"/>
                          </a:lnTo>
                          <a:cubicBezTo>
                            <a:pt x="123" y="991"/>
                            <a:pt x="184" y="1052"/>
                            <a:pt x="275" y="1128"/>
                          </a:cubicBezTo>
                          <a:lnTo>
                            <a:pt x="1189" y="1128"/>
                          </a:lnTo>
                          <a:cubicBezTo>
                            <a:pt x="1281" y="1052"/>
                            <a:pt x="1341" y="991"/>
                            <a:pt x="1448" y="914"/>
                          </a:cubicBezTo>
                          <a:lnTo>
                            <a:pt x="1479" y="214"/>
                          </a:lnTo>
                          <a:cubicBezTo>
                            <a:pt x="1372" y="122"/>
                            <a:pt x="1326" y="76"/>
                            <a:pt x="1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41"/>
                    <p:cNvSpPr/>
                    <p:nvPr/>
                  </p:nvSpPr>
                  <p:spPr>
                    <a:xfrm>
                      <a:off x="2443244" y="511529"/>
                      <a:ext cx="44309" cy="34517"/>
                    </a:xfrm>
                    <a:custGeom>
                      <a:rect b="b" l="l" r="r" t="t"/>
                      <a:pathLst>
                        <a:path extrusionOk="0" h="1128" w="1448">
                          <a:moveTo>
                            <a:pt x="290" y="0"/>
                          </a:moveTo>
                          <a:cubicBezTo>
                            <a:pt x="198" y="76"/>
                            <a:pt x="137" y="137"/>
                            <a:pt x="15" y="214"/>
                          </a:cubicBezTo>
                          <a:lnTo>
                            <a:pt x="0" y="914"/>
                          </a:lnTo>
                          <a:cubicBezTo>
                            <a:pt x="91" y="991"/>
                            <a:pt x="168" y="1052"/>
                            <a:pt x="274" y="1128"/>
                          </a:cubicBezTo>
                          <a:lnTo>
                            <a:pt x="1188" y="1128"/>
                          </a:lnTo>
                          <a:cubicBezTo>
                            <a:pt x="1280" y="1052"/>
                            <a:pt x="1326" y="991"/>
                            <a:pt x="1447" y="914"/>
                          </a:cubicBezTo>
                          <a:lnTo>
                            <a:pt x="1447" y="214"/>
                          </a:lnTo>
                          <a:cubicBezTo>
                            <a:pt x="1341" y="122"/>
                            <a:pt x="1280" y="76"/>
                            <a:pt x="1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41"/>
                    <p:cNvSpPr/>
                    <p:nvPr/>
                  </p:nvSpPr>
                  <p:spPr>
                    <a:xfrm>
                      <a:off x="2488930" y="511529"/>
                      <a:ext cx="44768" cy="34517"/>
                    </a:xfrm>
                    <a:custGeom>
                      <a:rect b="b" l="l" r="r" t="t"/>
                      <a:pathLst>
                        <a:path extrusionOk="0" h="1128" w="1463">
                          <a:moveTo>
                            <a:pt x="259" y="0"/>
                          </a:moveTo>
                          <a:cubicBezTo>
                            <a:pt x="168" y="76"/>
                            <a:pt x="92" y="137"/>
                            <a:pt x="0" y="214"/>
                          </a:cubicBezTo>
                          <a:lnTo>
                            <a:pt x="0" y="914"/>
                          </a:lnTo>
                          <a:cubicBezTo>
                            <a:pt x="92" y="991"/>
                            <a:pt x="153" y="1052"/>
                            <a:pt x="259" y="1128"/>
                          </a:cubicBezTo>
                          <a:lnTo>
                            <a:pt x="1189" y="1128"/>
                          </a:lnTo>
                          <a:cubicBezTo>
                            <a:pt x="1295" y="1052"/>
                            <a:pt x="1371" y="991"/>
                            <a:pt x="1463" y="914"/>
                          </a:cubicBezTo>
                          <a:lnTo>
                            <a:pt x="1448" y="214"/>
                          </a:lnTo>
                          <a:cubicBezTo>
                            <a:pt x="1326" y="122"/>
                            <a:pt x="1265" y="76"/>
                            <a:pt x="11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41"/>
                    <p:cNvSpPr/>
                    <p:nvPr/>
                  </p:nvSpPr>
                  <p:spPr>
                    <a:xfrm>
                      <a:off x="2534157" y="511529"/>
                      <a:ext cx="44768" cy="34517"/>
                    </a:xfrm>
                    <a:custGeom>
                      <a:rect b="b" l="l" r="r" t="t"/>
                      <a:pathLst>
                        <a:path extrusionOk="0" h="1128" w="1463">
                          <a:moveTo>
                            <a:pt x="274" y="0"/>
                          </a:moveTo>
                          <a:cubicBezTo>
                            <a:pt x="152" y="76"/>
                            <a:pt x="91" y="137"/>
                            <a:pt x="0" y="214"/>
                          </a:cubicBezTo>
                          <a:lnTo>
                            <a:pt x="15" y="914"/>
                          </a:lnTo>
                          <a:cubicBezTo>
                            <a:pt x="122" y="991"/>
                            <a:pt x="168" y="1052"/>
                            <a:pt x="290" y="1128"/>
                          </a:cubicBezTo>
                          <a:lnTo>
                            <a:pt x="1204" y="1128"/>
                          </a:lnTo>
                          <a:cubicBezTo>
                            <a:pt x="1310" y="1052"/>
                            <a:pt x="1371" y="991"/>
                            <a:pt x="1463" y="914"/>
                          </a:cubicBezTo>
                          <a:lnTo>
                            <a:pt x="1447" y="214"/>
                          </a:lnTo>
                          <a:cubicBezTo>
                            <a:pt x="1341" y="122"/>
                            <a:pt x="1280" y="76"/>
                            <a:pt x="11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41"/>
                    <p:cNvSpPr/>
                    <p:nvPr/>
                  </p:nvSpPr>
                  <p:spPr>
                    <a:xfrm>
                      <a:off x="2578894" y="511529"/>
                      <a:ext cx="45716" cy="34517"/>
                    </a:xfrm>
                    <a:custGeom>
                      <a:rect b="b" l="l" r="r" t="t"/>
                      <a:pathLst>
                        <a:path extrusionOk="0" h="1128" w="1494">
                          <a:moveTo>
                            <a:pt x="275" y="0"/>
                          </a:moveTo>
                          <a:cubicBezTo>
                            <a:pt x="153" y="76"/>
                            <a:pt x="107" y="137"/>
                            <a:pt x="1" y="214"/>
                          </a:cubicBezTo>
                          <a:lnTo>
                            <a:pt x="31" y="914"/>
                          </a:lnTo>
                          <a:cubicBezTo>
                            <a:pt x="138" y="991"/>
                            <a:pt x="199" y="1052"/>
                            <a:pt x="305" y="1128"/>
                          </a:cubicBezTo>
                          <a:lnTo>
                            <a:pt x="1220" y="1128"/>
                          </a:lnTo>
                          <a:cubicBezTo>
                            <a:pt x="1341" y="1052"/>
                            <a:pt x="1402" y="991"/>
                            <a:pt x="1494" y="914"/>
                          </a:cubicBezTo>
                          <a:lnTo>
                            <a:pt x="1448" y="214"/>
                          </a:lnTo>
                          <a:cubicBezTo>
                            <a:pt x="1357" y="122"/>
                            <a:pt x="1296" y="76"/>
                            <a:pt x="11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41"/>
                    <p:cNvSpPr/>
                    <p:nvPr/>
                  </p:nvSpPr>
                  <p:spPr>
                    <a:xfrm>
                      <a:off x="2349517" y="546964"/>
                      <a:ext cx="46175" cy="34976"/>
                    </a:xfrm>
                    <a:custGeom>
                      <a:rect b="b" l="l" r="r" t="t"/>
                      <a:pathLst>
                        <a:path extrusionOk="0" h="1143" w="1509">
                          <a:moveTo>
                            <a:pt x="321" y="0"/>
                          </a:moveTo>
                          <a:cubicBezTo>
                            <a:pt x="214" y="76"/>
                            <a:pt x="153" y="137"/>
                            <a:pt x="31" y="214"/>
                          </a:cubicBezTo>
                          <a:lnTo>
                            <a:pt x="1" y="945"/>
                          </a:lnTo>
                          <a:cubicBezTo>
                            <a:pt x="107" y="1021"/>
                            <a:pt x="168" y="1067"/>
                            <a:pt x="260" y="1143"/>
                          </a:cubicBezTo>
                          <a:lnTo>
                            <a:pt x="1204" y="1143"/>
                          </a:lnTo>
                          <a:cubicBezTo>
                            <a:pt x="1311" y="1067"/>
                            <a:pt x="1372" y="1021"/>
                            <a:pt x="1479" y="945"/>
                          </a:cubicBezTo>
                          <a:lnTo>
                            <a:pt x="1509" y="214"/>
                          </a:lnTo>
                          <a:cubicBezTo>
                            <a:pt x="1402" y="122"/>
                            <a:pt x="1357" y="76"/>
                            <a:pt x="12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41"/>
                    <p:cNvSpPr/>
                    <p:nvPr/>
                  </p:nvSpPr>
                  <p:spPr>
                    <a:xfrm>
                      <a:off x="2395661" y="546964"/>
                      <a:ext cx="45747" cy="34976"/>
                    </a:xfrm>
                    <a:custGeom>
                      <a:rect b="b" l="l" r="r" t="t"/>
                      <a:pathLst>
                        <a:path extrusionOk="0" h="1143" w="1495">
                          <a:moveTo>
                            <a:pt x="306" y="0"/>
                          </a:moveTo>
                          <a:cubicBezTo>
                            <a:pt x="184" y="76"/>
                            <a:pt x="123" y="137"/>
                            <a:pt x="16" y="214"/>
                          </a:cubicBezTo>
                          <a:lnTo>
                            <a:pt x="1" y="945"/>
                          </a:lnTo>
                          <a:cubicBezTo>
                            <a:pt x="92" y="1021"/>
                            <a:pt x="169" y="1067"/>
                            <a:pt x="260" y="1143"/>
                          </a:cubicBezTo>
                          <a:lnTo>
                            <a:pt x="1189" y="1143"/>
                          </a:lnTo>
                          <a:cubicBezTo>
                            <a:pt x="1311" y="1067"/>
                            <a:pt x="1357" y="1021"/>
                            <a:pt x="1479" y="945"/>
                          </a:cubicBezTo>
                          <a:lnTo>
                            <a:pt x="1494" y="214"/>
                          </a:lnTo>
                          <a:cubicBezTo>
                            <a:pt x="1387" y="122"/>
                            <a:pt x="1327" y="76"/>
                            <a:pt x="12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41"/>
                    <p:cNvSpPr/>
                    <p:nvPr/>
                  </p:nvSpPr>
                  <p:spPr>
                    <a:xfrm>
                      <a:off x="2442296" y="546964"/>
                      <a:ext cx="45257" cy="34976"/>
                    </a:xfrm>
                    <a:custGeom>
                      <a:rect b="b" l="l" r="r" t="t"/>
                      <a:pathLst>
                        <a:path extrusionOk="0" h="1143" w="1479">
                          <a:moveTo>
                            <a:pt x="275" y="0"/>
                          </a:moveTo>
                          <a:cubicBezTo>
                            <a:pt x="183" y="76"/>
                            <a:pt x="122" y="137"/>
                            <a:pt x="16" y="214"/>
                          </a:cubicBezTo>
                          <a:lnTo>
                            <a:pt x="1" y="945"/>
                          </a:lnTo>
                          <a:cubicBezTo>
                            <a:pt x="92" y="1021"/>
                            <a:pt x="153" y="1067"/>
                            <a:pt x="260" y="1143"/>
                          </a:cubicBezTo>
                          <a:lnTo>
                            <a:pt x="1219" y="1143"/>
                          </a:lnTo>
                          <a:cubicBezTo>
                            <a:pt x="1311" y="1067"/>
                            <a:pt x="1357" y="1021"/>
                            <a:pt x="1478" y="945"/>
                          </a:cubicBezTo>
                          <a:lnTo>
                            <a:pt x="1478" y="214"/>
                          </a:lnTo>
                          <a:cubicBezTo>
                            <a:pt x="1372" y="122"/>
                            <a:pt x="1311" y="76"/>
                            <a:pt x="11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41"/>
                    <p:cNvSpPr/>
                    <p:nvPr/>
                  </p:nvSpPr>
                  <p:spPr>
                    <a:xfrm>
                      <a:off x="2488930" y="546964"/>
                      <a:ext cx="45257" cy="34976"/>
                    </a:xfrm>
                    <a:custGeom>
                      <a:rect b="b" l="l" r="r" t="t"/>
                      <a:pathLst>
                        <a:path extrusionOk="0" h="1143" w="1479">
                          <a:moveTo>
                            <a:pt x="259" y="0"/>
                          </a:moveTo>
                          <a:cubicBezTo>
                            <a:pt x="168" y="76"/>
                            <a:pt x="107" y="137"/>
                            <a:pt x="0" y="214"/>
                          </a:cubicBezTo>
                          <a:lnTo>
                            <a:pt x="0" y="945"/>
                          </a:lnTo>
                          <a:cubicBezTo>
                            <a:pt x="92" y="1021"/>
                            <a:pt x="153" y="1067"/>
                            <a:pt x="259" y="1143"/>
                          </a:cubicBezTo>
                          <a:lnTo>
                            <a:pt x="1219" y="1143"/>
                          </a:lnTo>
                          <a:cubicBezTo>
                            <a:pt x="1310" y="1067"/>
                            <a:pt x="1371" y="1021"/>
                            <a:pt x="1478" y="945"/>
                          </a:cubicBezTo>
                          <a:lnTo>
                            <a:pt x="1463" y="214"/>
                          </a:lnTo>
                          <a:cubicBezTo>
                            <a:pt x="1341" y="122"/>
                            <a:pt x="1295" y="76"/>
                            <a:pt x="11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41"/>
                    <p:cNvSpPr/>
                    <p:nvPr/>
                  </p:nvSpPr>
                  <p:spPr>
                    <a:xfrm>
                      <a:off x="2534157" y="546964"/>
                      <a:ext cx="46175" cy="34976"/>
                    </a:xfrm>
                    <a:custGeom>
                      <a:rect b="b" l="l" r="r" t="t"/>
                      <a:pathLst>
                        <a:path extrusionOk="0" h="1143" w="1509">
                          <a:moveTo>
                            <a:pt x="259" y="0"/>
                          </a:moveTo>
                          <a:cubicBezTo>
                            <a:pt x="168" y="76"/>
                            <a:pt x="91" y="137"/>
                            <a:pt x="0" y="214"/>
                          </a:cubicBezTo>
                          <a:lnTo>
                            <a:pt x="15" y="945"/>
                          </a:lnTo>
                          <a:cubicBezTo>
                            <a:pt x="137" y="1021"/>
                            <a:pt x="198" y="1067"/>
                            <a:pt x="305" y="1143"/>
                          </a:cubicBezTo>
                          <a:lnTo>
                            <a:pt x="1234" y="1143"/>
                          </a:lnTo>
                          <a:cubicBezTo>
                            <a:pt x="1341" y="1067"/>
                            <a:pt x="1417" y="1021"/>
                            <a:pt x="1508" y="945"/>
                          </a:cubicBezTo>
                          <a:lnTo>
                            <a:pt x="1493" y="214"/>
                          </a:lnTo>
                          <a:cubicBezTo>
                            <a:pt x="1371" y="122"/>
                            <a:pt x="1310" y="76"/>
                            <a:pt x="11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41"/>
                    <p:cNvSpPr/>
                    <p:nvPr/>
                  </p:nvSpPr>
                  <p:spPr>
                    <a:xfrm>
                      <a:off x="2580761" y="546964"/>
                      <a:ext cx="46206" cy="34976"/>
                    </a:xfrm>
                    <a:custGeom>
                      <a:rect b="b" l="l" r="r" t="t"/>
                      <a:pathLst>
                        <a:path extrusionOk="0" h="1143" w="1510">
                          <a:moveTo>
                            <a:pt x="260" y="0"/>
                          </a:moveTo>
                          <a:cubicBezTo>
                            <a:pt x="153" y="76"/>
                            <a:pt x="92" y="137"/>
                            <a:pt x="1" y="214"/>
                          </a:cubicBezTo>
                          <a:lnTo>
                            <a:pt x="16" y="945"/>
                          </a:lnTo>
                          <a:cubicBezTo>
                            <a:pt x="138" y="1021"/>
                            <a:pt x="199" y="1067"/>
                            <a:pt x="305" y="1143"/>
                          </a:cubicBezTo>
                          <a:lnTo>
                            <a:pt x="1235" y="1143"/>
                          </a:lnTo>
                          <a:cubicBezTo>
                            <a:pt x="1357" y="1067"/>
                            <a:pt x="1418" y="1021"/>
                            <a:pt x="1509" y="945"/>
                          </a:cubicBezTo>
                          <a:lnTo>
                            <a:pt x="1463" y="214"/>
                          </a:lnTo>
                          <a:cubicBezTo>
                            <a:pt x="1357" y="122"/>
                            <a:pt x="1296" y="76"/>
                            <a:pt x="11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41"/>
                    <p:cNvSpPr/>
                    <p:nvPr/>
                  </p:nvSpPr>
                  <p:spPr>
                    <a:xfrm>
                      <a:off x="2347650" y="583317"/>
                      <a:ext cx="46665" cy="35924"/>
                    </a:xfrm>
                    <a:custGeom>
                      <a:rect b="b" l="l" r="r" t="t"/>
                      <a:pathLst>
                        <a:path extrusionOk="0" h="1174" w="1525">
                          <a:moveTo>
                            <a:pt x="321" y="1"/>
                          </a:moveTo>
                          <a:cubicBezTo>
                            <a:pt x="214" y="77"/>
                            <a:pt x="153" y="138"/>
                            <a:pt x="46" y="214"/>
                          </a:cubicBezTo>
                          <a:lnTo>
                            <a:pt x="1" y="945"/>
                          </a:lnTo>
                          <a:cubicBezTo>
                            <a:pt x="92" y="1052"/>
                            <a:pt x="168" y="1082"/>
                            <a:pt x="260" y="1174"/>
                          </a:cubicBezTo>
                          <a:lnTo>
                            <a:pt x="1220" y="1174"/>
                          </a:lnTo>
                          <a:cubicBezTo>
                            <a:pt x="1341" y="1082"/>
                            <a:pt x="1387" y="1052"/>
                            <a:pt x="1509" y="945"/>
                          </a:cubicBezTo>
                          <a:lnTo>
                            <a:pt x="1524" y="214"/>
                          </a:lnTo>
                          <a:cubicBezTo>
                            <a:pt x="1418" y="138"/>
                            <a:pt x="1357" y="77"/>
                            <a:pt x="1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41"/>
                    <p:cNvSpPr/>
                    <p:nvPr/>
                  </p:nvSpPr>
                  <p:spPr>
                    <a:xfrm>
                      <a:off x="2394284" y="583317"/>
                      <a:ext cx="46634" cy="35924"/>
                    </a:xfrm>
                    <a:custGeom>
                      <a:rect b="b" l="l" r="r" t="t"/>
                      <a:pathLst>
                        <a:path extrusionOk="0" h="1174" w="1524">
                          <a:moveTo>
                            <a:pt x="305" y="1"/>
                          </a:moveTo>
                          <a:cubicBezTo>
                            <a:pt x="198" y="77"/>
                            <a:pt x="137" y="138"/>
                            <a:pt x="16" y="214"/>
                          </a:cubicBezTo>
                          <a:lnTo>
                            <a:pt x="0" y="945"/>
                          </a:lnTo>
                          <a:cubicBezTo>
                            <a:pt x="92" y="1052"/>
                            <a:pt x="153" y="1082"/>
                            <a:pt x="259" y="1174"/>
                          </a:cubicBezTo>
                          <a:lnTo>
                            <a:pt x="1219" y="1174"/>
                          </a:lnTo>
                          <a:cubicBezTo>
                            <a:pt x="1341" y="1082"/>
                            <a:pt x="1387" y="1052"/>
                            <a:pt x="1509" y="945"/>
                          </a:cubicBezTo>
                          <a:lnTo>
                            <a:pt x="1524" y="214"/>
                          </a:lnTo>
                          <a:cubicBezTo>
                            <a:pt x="1417" y="138"/>
                            <a:pt x="1356" y="77"/>
                            <a:pt x="12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41"/>
                    <p:cNvSpPr/>
                    <p:nvPr/>
                  </p:nvSpPr>
                  <p:spPr>
                    <a:xfrm>
                      <a:off x="2441378" y="583317"/>
                      <a:ext cx="46175" cy="35924"/>
                    </a:xfrm>
                    <a:custGeom>
                      <a:rect b="b" l="l" r="r" t="t"/>
                      <a:pathLst>
                        <a:path extrusionOk="0" h="1174" w="1509">
                          <a:moveTo>
                            <a:pt x="305" y="1"/>
                          </a:moveTo>
                          <a:cubicBezTo>
                            <a:pt x="198" y="77"/>
                            <a:pt x="137" y="138"/>
                            <a:pt x="31" y="214"/>
                          </a:cubicBezTo>
                          <a:lnTo>
                            <a:pt x="0" y="945"/>
                          </a:lnTo>
                          <a:cubicBezTo>
                            <a:pt x="107" y="1052"/>
                            <a:pt x="152" y="1082"/>
                            <a:pt x="274" y="1174"/>
                          </a:cubicBezTo>
                          <a:lnTo>
                            <a:pt x="1219" y="1174"/>
                          </a:lnTo>
                          <a:cubicBezTo>
                            <a:pt x="1341" y="1082"/>
                            <a:pt x="1387" y="1052"/>
                            <a:pt x="1508" y="945"/>
                          </a:cubicBezTo>
                          <a:lnTo>
                            <a:pt x="1508" y="214"/>
                          </a:lnTo>
                          <a:cubicBezTo>
                            <a:pt x="1402" y="138"/>
                            <a:pt x="1341" y="77"/>
                            <a:pt x="12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41"/>
                    <p:cNvSpPr/>
                    <p:nvPr/>
                  </p:nvSpPr>
                  <p:spPr>
                    <a:xfrm>
                      <a:off x="2488930" y="583317"/>
                      <a:ext cx="45716" cy="35924"/>
                    </a:xfrm>
                    <a:custGeom>
                      <a:rect b="b" l="l" r="r" t="t"/>
                      <a:pathLst>
                        <a:path extrusionOk="0" h="1174" w="1494">
                          <a:moveTo>
                            <a:pt x="259" y="1"/>
                          </a:moveTo>
                          <a:cubicBezTo>
                            <a:pt x="168" y="77"/>
                            <a:pt x="107" y="138"/>
                            <a:pt x="0" y="214"/>
                          </a:cubicBezTo>
                          <a:lnTo>
                            <a:pt x="0" y="945"/>
                          </a:lnTo>
                          <a:cubicBezTo>
                            <a:pt x="107" y="1052"/>
                            <a:pt x="168" y="1082"/>
                            <a:pt x="274" y="1174"/>
                          </a:cubicBezTo>
                          <a:lnTo>
                            <a:pt x="1234" y="1174"/>
                          </a:lnTo>
                          <a:cubicBezTo>
                            <a:pt x="1326" y="1082"/>
                            <a:pt x="1387" y="1052"/>
                            <a:pt x="1493" y="945"/>
                          </a:cubicBezTo>
                          <a:lnTo>
                            <a:pt x="1478" y="214"/>
                          </a:lnTo>
                          <a:cubicBezTo>
                            <a:pt x="1371" y="138"/>
                            <a:pt x="1310" y="77"/>
                            <a:pt x="11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41"/>
                    <p:cNvSpPr/>
                    <p:nvPr/>
                  </p:nvSpPr>
                  <p:spPr>
                    <a:xfrm>
                      <a:off x="2534616" y="583317"/>
                      <a:ext cx="46634" cy="35924"/>
                    </a:xfrm>
                    <a:custGeom>
                      <a:rect b="b" l="l" r="r" t="t"/>
                      <a:pathLst>
                        <a:path extrusionOk="0" h="1174" w="1524">
                          <a:moveTo>
                            <a:pt x="275" y="1"/>
                          </a:moveTo>
                          <a:cubicBezTo>
                            <a:pt x="183" y="77"/>
                            <a:pt x="122" y="138"/>
                            <a:pt x="0" y="214"/>
                          </a:cubicBezTo>
                          <a:lnTo>
                            <a:pt x="31" y="945"/>
                          </a:lnTo>
                          <a:cubicBezTo>
                            <a:pt x="137" y="1052"/>
                            <a:pt x="198" y="1082"/>
                            <a:pt x="305" y="1174"/>
                          </a:cubicBezTo>
                          <a:lnTo>
                            <a:pt x="1265" y="1174"/>
                          </a:lnTo>
                          <a:cubicBezTo>
                            <a:pt x="1356" y="1082"/>
                            <a:pt x="1417" y="1052"/>
                            <a:pt x="1524" y="945"/>
                          </a:cubicBezTo>
                          <a:lnTo>
                            <a:pt x="1509" y="214"/>
                          </a:lnTo>
                          <a:cubicBezTo>
                            <a:pt x="1402" y="138"/>
                            <a:pt x="1341" y="77"/>
                            <a:pt x="12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41"/>
                    <p:cNvSpPr/>
                    <p:nvPr/>
                  </p:nvSpPr>
                  <p:spPr>
                    <a:xfrm>
                      <a:off x="2582168" y="583317"/>
                      <a:ext cx="46634" cy="35924"/>
                    </a:xfrm>
                    <a:custGeom>
                      <a:rect b="b" l="l" r="r" t="t"/>
                      <a:pathLst>
                        <a:path extrusionOk="0" h="1174" w="1524">
                          <a:moveTo>
                            <a:pt x="259" y="1"/>
                          </a:moveTo>
                          <a:cubicBezTo>
                            <a:pt x="168" y="77"/>
                            <a:pt x="92" y="138"/>
                            <a:pt x="0" y="214"/>
                          </a:cubicBezTo>
                          <a:lnTo>
                            <a:pt x="16" y="945"/>
                          </a:lnTo>
                          <a:cubicBezTo>
                            <a:pt x="122" y="1052"/>
                            <a:pt x="183" y="1082"/>
                            <a:pt x="305" y="1174"/>
                          </a:cubicBezTo>
                          <a:lnTo>
                            <a:pt x="1250" y="1174"/>
                          </a:lnTo>
                          <a:cubicBezTo>
                            <a:pt x="1341" y="1082"/>
                            <a:pt x="1417" y="1052"/>
                            <a:pt x="1524" y="945"/>
                          </a:cubicBezTo>
                          <a:lnTo>
                            <a:pt x="1478" y="214"/>
                          </a:lnTo>
                          <a:cubicBezTo>
                            <a:pt x="1372" y="138"/>
                            <a:pt x="1311" y="77"/>
                            <a:pt x="11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41"/>
                    <p:cNvSpPr/>
                    <p:nvPr/>
                  </p:nvSpPr>
                  <p:spPr>
                    <a:xfrm>
                      <a:off x="2345324" y="620618"/>
                      <a:ext cx="47124" cy="37791"/>
                    </a:xfrm>
                    <a:custGeom>
                      <a:rect b="b" l="l" r="r" t="t"/>
                      <a:pathLst>
                        <a:path extrusionOk="0" h="1235" w="1540">
                          <a:moveTo>
                            <a:pt x="320" y="0"/>
                          </a:moveTo>
                          <a:cubicBezTo>
                            <a:pt x="214" y="92"/>
                            <a:pt x="153" y="138"/>
                            <a:pt x="46" y="229"/>
                          </a:cubicBezTo>
                          <a:lnTo>
                            <a:pt x="1" y="1006"/>
                          </a:lnTo>
                          <a:cubicBezTo>
                            <a:pt x="92" y="1097"/>
                            <a:pt x="153" y="1143"/>
                            <a:pt x="275" y="1235"/>
                          </a:cubicBezTo>
                          <a:lnTo>
                            <a:pt x="1235" y="1235"/>
                          </a:lnTo>
                          <a:cubicBezTo>
                            <a:pt x="1357" y="1143"/>
                            <a:pt x="1417" y="1097"/>
                            <a:pt x="1524" y="1006"/>
                          </a:cubicBezTo>
                          <a:lnTo>
                            <a:pt x="1539" y="229"/>
                          </a:lnTo>
                          <a:cubicBezTo>
                            <a:pt x="1448" y="138"/>
                            <a:pt x="1387" y="92"/>
                            <a:pt x="12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1"/>
                    <p:cNvSpPr/>
                    <p:nvPr/>
                  </p:nvSpPr>
                  <p:spPr>
                    <a:xfrm>
                      <a:off x="2839514" y="306846"/>
                      <a:ext cx="43391" cy="28948"/>
                    </a:xfrm>
                    <a:custGeom>
                      <a:rect b="b" l="l" r="r" t="t"/>
                      <a:pathLst>
                        <a:path extrusionOk="0" h="946" w="1418">
                          <a:moveTo>
                            <a:pt x="214" y="1"/>
                          </a:moveTo>
                          <a:cubicBezTo>
                            <a:pt x="138" y="62"/>
                            <a:pt x="77" y="107"/>
                            <a:pt x="1" y="184"/>
                          </a:cubicBezTo>
                          <a:lnTo>
                            <a:pt x="92" y="763"/>
                          </a:lnTo>
                          <a:cubicBezTo>
                            <a:pt x="199" y="823"/>
                            <a:pt x="244" y="869"/>
                            <a:pt x="366" y="945"/>
                          </a:cubicBezTo>
                          <a:lnTo>
                            <a:pt x="1204" y="945"/>
                          </a:lnTo>
                          <a:cubicBezTo>
                            <a:pt x="1280" y="884"/>
                            <a:pt x="1341" y="839"/>
                            <a:pt x="1418" y="763"/>
                          </a:cubicBezTo>
                          <a:lnTo>
                            <a:pt x="1311" y="184"/>
                          </a:lnTo>
                          <a:cubicBezTo>
                            <a:pt x="1204" y="123"/>
                            <a:pt x="1143" y="77"/>
                            <a:pt x="10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41"/>
                    <p:cNvSpPr/>
                    <p:nvPr/>
                  </p:nvSpPr>
                  <p:spPr>
                    <a:xfrm>
                      <a:off x="2801295" y="336681"/>
                      <a:ext cx="44309" cy="29866"/>
                    </a:xfrm>
                    <a:custGeom>
                      <a:rect b="b" l="l" r="r" t="t"/>
                      <a:pathLst>
                        <a:path extrusionOk="0" h="976" w="1448">
                          <a:moveTo>
                            <a:pt x="229" y="1"/>
                          </a:moveTo>
                          <a:cubicBezTo>
                            <a:pt x="122" y="62"/>
                            <a:pt x="92" y="92"/>
                            <a:pt x="0" y="168"/>
                          </a:cubicBezTo>
                          <a:lnTo>
                            <a:pt x="76" y="778"/>
                          </a:lnTo>
                          <a:lnTo>
                            <a:pt x="351" y="976"/>
                          </a:lnTo>
                          <a:lnTo>
                            <a:pt x="1219" y="976"/>
                          </a:lnTo>
                          <a:cubicBezTo>
                            <a:pt x="1311" y="900"/>
                            <a:pt x="1341" y="854"/>
                            <a:pt x="1448" y="778"/>
                          </a:cubicBezTo>
                          <a:lnTo>
                            <a:pt x="1341" y="168"/>
                          </a:lnTo>
                          <a:cubicBezTo>
                            <a:pt x="1250" y="123"/>
                            <a:pt x="1189"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41"/>
                    <p:cNvSpPr/>
                    <p:nvPr/>
                  </p:nvSpPr>
                  <p:spPr>
                    <a:xfrm>
                      <a:off x="2843707" y="336681"/>
                      <a:ext cx="44798" cy="29866"/>
                    </a:xfrm>
                    <a:custGeom>
                      <a:rect b="b" l="l" r="r" t="t"/>
                      <a:pathLst>
                        <a:path extrusionOk="0" h="976" w="1464">
                          <a:moveTo>
                            <a:pt x="229" y="1"/>
                          </a:moveTo>
                          <a:cubicBezTo>
                            <a:pt x="138" y="62"/>
                            <a:pt x="92" y="92"/>
                            <a:pt x="1" y="168"/>
                          </a:cubicBezTo>
                          <a:lnTo>
                            <a:pt x="92" y="778"/>
                          </a:lnTo>
                          <a:lnTo>
                            <a:pt x="382" y="976"/>
                          </a:lnTo>
                          <a:lnTo>
                            <a:pt x="1235" y="976"/>
                          </a:lnTo>
                          <a:cubicBezTo>
                            <a:pt x="1326" y="900"/>
                            <a:pt x="1387" y="854"/>
                            <a:pt x="1463" y="778"/>
                          </a:cubicBezTo>
                          <a:lnTo>
                            <a:pt x="1357" y="168"/>
                          </a:lnTo>
                          <a:cubicBezTo>
                            <a:pt x="1235" y="123"/>
                            <a:pt x="1174"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41"/>
                    <p:cNvSpPr/>
                    <p:nvPr/>
                  </p:nvSpPr>
                  <p:spPr>
                    <a:xfrm>
                      <a:off x="2805946" y="367006"/>
                      <a:ext cx="44798" cy="30784"/>
                    </a:xfrm>
                    <a:custGeom>
                      <a:rect b="b" l="l" r="r" t="t"/>
                      <a:pathLst>
                        <a:path extrusionOk="0" h="1006" w="1464">
                          <a:moveTo>
                            <a:pt x="229" y="0"/>
                          </a:moveTo>
                          <a:cubicBezTo>
                            <a:pt x="123" y="76"/>
                            <a:pt x="92" y="122"/>
                            <a:pt x="1" y="198"/>
                          </a:cubicBezTo>
                          <a:lnTo>
                            <a:pt x="92" y="823"/>
                          </a:lnTo>
                          <a:lnTo>
                            <a:pt x="382" y="1006"/>
                          </a:lnTo>
                          <a:lnTo>
                            <a:pt x="1235" y="1006"/>
                          </a:lnTo>
                          <a:cubicBezTo>
                            <a:pt x="1326" y="930"/>
                            <a:pt x="1372" y="899"/>
                            <a:pt x="1463" y="823"/>
                          </a:cubicBezTo>
                          <a:lnTo>
                            <a:pt x="1372" y="198"/>
                          </a:lnTo>
                          <a:lnTo>
                            <a:pt x="108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41"/>
                    <p:cNvSpPr/>
                    <p:nvPr/>
                  </p:nvSpPr>
                  <p:spPr>
                    <a:xfrm>
                      <a:off x="2848847" y="367006"/>
                      <a:ext cx="44768" cy="30784"/>
                    </a:xfrm>
                    <a:custGeom>
                      <a:rect b="b" l="l" r="r" t="t"/>
                      <a:pathLst>
                        <a:path extrusionOk="0" h="1006" w="1463">
                          <a:moveTo>
                            <a:pt x="229" y="0"/>
                          </a:moveTo>
                          <a:cubicBezTo>
                            <a:pt x="137" y="76"/>
                            <a:pt x="92" y="122"/>
                            <a:pt x="0" y="198"/>
                          </a:cubicBezTo>
                          <a:lnTo>
                            <a:pt x="92" y="823"/>
                          </a:lnTo>
                          <a:lnTo>
                            <a:pt x="381" y="1006"/>
                          </a:lnTo>
                          <a:lnTo>
                            <a:pt x="1234" y="1006"/>
                          </a:lnTo>
                          <a:cubicBezTo>
                            <a:pt x="1341" y="930"/>
                            <a:pt x="1372" y="899"/>
                            <a:pt x="1463" y="823"/>
                          </a:cubicBezTo>
                          <a:lnTo>
                            <a:pt x="1356" y="198"/>
                          </a:lnTo>
                          <a:cubicBezTo>
                            <a:pt x="1234" y="122"/>
                            <a:pt x="1189" y="76"/>
                            <a:pt x="10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41"/>
                    <p:cNvSpPr/>
                    <p:nvPr/>
                  </p:nvSpPr>
                  <p:spPr>
                    <a:xfrm>
                      <a:off x="2342999" y="658838"/>
                      <a:ext cx="48501" cy="38740"/>
                    </a:xfrm>
                    <a:custGeom>
                      <a:rect b="b" l="l" r="r" t="t"/>
                      <a:pathLst>
                        <a:path extrusionOk="0" h="1266" w="1585">
                          <a:moveTo>
                            <a:pt x="351" y="1"/>
                          </a:moveTo>
                          <a:cubicBezTo>
                            <a:pt x="214" y="107"/>
                            <a:pt x="153" y="138"/>
                            <a:pt x="46" y="229"/>
                          </a:cubicBezTo>
                          <a:lnTo>
                            <a:pt x="0" y="1037"/>
                          </a:lnTo>
                          <a:cubicBezTo>
                            <a:pt x="92" y="1113"/>
                            <a:pt x="153" y="1174"/>
                            <a:pt x="275" y="1265"/>
                          </a:cubicBezTo>
                          <a:lnTo>
                            <a:pt x="1234" y="1265"/>
                          </a:lnTo>
                          <a:cubicBezTo>
                            <a:pt x="1372" y="1189"/>
                            <a:pt x="1433" y="1128"/>
                            <a:pt x="1539" y="1037"/>
                          </a:cubicBezTo>
                          <a:lnTo>
                            <a:pt x="1585" y="229"/>
                          </a:lnTo>
                          <a:cubicBezTo>
                            <a:pt x="1463" y="153"/>
                            <a:pt x="1417" y="107"/>
                            <a:pt x="13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41"/>
                    <p:cNvSpPr/>
                    <p:nvPr/>
                  </p:nvSpPr>
                  <p:spPr>
                    <a:xfrm>
                      <a:off x="2809679" y="398218"/>
                      <a:ext cx="45716" cy="31763"/>
                    </a:xfrm>
                    <a:custGeom>
                      <a:rect b="b" l="l" r="r" t="t"/>
                      <a:pathLst>
                        <a:path extrusionOk="0" h="1038" w="1494">
                          <a:moveTo>
                            <a:pt x="229" y="1"/>
                          </a:moveTo>
                          <a:cubicBezTo>
                            <a:pt x="138" y="92"/>
                            <a:pt x="107" y="123"/>
                            <a:pt x="1" y="199"/>
                          </a:cubicBezTo>
                          <a:lnTo>
                            <a:pt x="107" y="854"/>
                          </a:lnTo>
                          <a:lnTo>
                            <a:pt x="381" y="1037"/>
                          </a:lnTo>
                          <a:lnTo>
                            <a:pt x="1265" y="1037"/>
                          </a:lnTo>
                          <a:cubicBezTo>
                            <a:pt x="1357" y="961"/>
                            <a:pt x="1402" y="930"/>
                            <a:pt x="1494" y="854"/>
                          </a:cubicBezTo>
                          <a:lnTo>
                            <a:pt x="1402" y="199"/>
                          </a:lnTo>
                          <a:cubicBezTo>
                            <a:pt x="1280" y="123"/>
                            <a:pt x="1219" y="92"/>
                            <a:pt x="10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41"/>
                    <p:cNvSpPr/>
                    <p:nvPr/>
                  </p:nvSpPr>
                  <p:spPr>
                    <a:xfrm>
                      <a:off x="2853499" y="398218"/>
                      <a:ext cx="45716" cy="31763"/>
                    </a:xfrm>
                    <a:custGeom>
                      <a:rect b="b" l="l" r="r" t="t"/>
                      <a:pathLst>
                        <a:path extrusionOk="0" h="1038" w="1494">
                          <a:moveTo>
                            <a:pt x="229" y="1"/>
                          </a:moveTo>
                          <a:cubicBezTo>
                            <a:pt x="138" y="92"/>
                            <a:pt x="92" y="123"/>
                            <a:pt x="1" y="199"/>
                          </a:cubicBezTo>
                          <a:lnTo>
                            <a:pt x="92" y="854"/>
                          </a:lnTo>
                          <a:lnTo>
                            <a:pt x="382" y="1037"/>
                          </a:lnTo>
                          <a:lnTo>
                            <a:pt x="1265" y="1037"/>
                          </a:lnTo>
                          <a:cubicBezTo>
                            <a:pt x="1357" y="961"/>
                            <a:pt x="1387" y="930"/>
                            <a:pt x="1494" y="854"/>
                          </a:cubicBezTo>
                          <a:lnTo>
                            <a:pt x="1372" y="199"/>
                          </a:lnTo>
                          <a:lnTo>
                            <a:pt x="108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41"/>
                    <p:cNvSpPr/>
                    <p:nvPr/>
                  </p:nvSpPr>
                  <p:spPr>
                    <a:xfrm>
                      <a:off x="2340184" y="698465"/>
                      <a:ext cx="49450" cy="40606"/>
                    </a:xfrm>
                    <a:custGeom>
                      <a:rect b="b" l="l" r="r" t="t"/>
                      <a:pathLst>
                        <a:path extrusionOk="0" h="1327" w="1616">
                          <a:moveTo>
                            <a:pt x="336" y="1"/>
                          </a:moveTo>
                          <a:cubicBezTo>
                            <a:pt x="229" y="108"/>
                            <a:pt x="153" y="153"/>
                            <a:pt x="31" y="260"/>
                          </a:cubicBezTo>
                          <a:lnTo>
                            <a:pt x="1" y="1067"/>
                          </a:lnTo>
                          <a:cubicBezTo>
                            <a:pt x="108" y="1174"/>
                            <a:pt x="169" y="1220"/>
                            <a:pt x="290" y="1326"/>
                          </a:cubicBezTo>
                          <a:lnTo>
                            <a:pt x="1281" y="1326"/>
                          </a:lnTo>
                          <a:cubicBezTo>
                            <a:pt x="1387" y="1220"/>
                            <a:pt x="1464" y="1174"/>
                            <a:pt x="1585" y="1067"/>
                          </a:cubicBezTo>
                          <a:lnTo>
                            <a:pt x="1616" y="260"/>
                          </a:lnTo>
                          <a:cubicBezTo>
                            <a:pt x="1525" y="153"/>
                            <a:pt x="1448" y="108"/>
                            <a:pt x="13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41"/>
                    <p:cNvSpPr/>
                    <p:nvPr/>
                  </p:nvSpPr>
                  <p:spPr>
                    <a:xfrm>
                      <a:off x="2640431" y="443934"/>
                      <a:ext cx="44339" cy="32191"/>
                    </a:xfrm>
                    <a:custGeom>
                      <a:rect b="b" l="l" r="r" t="t"/>
                      <a:pathLst>
                        <a:path extrusionOk="0" h="1052" w="1449">
                          <a:moveTo>
                            <a:pt x="245" y="0"/>
                          </a:moveTo>
                          <a:cubicBezTo>
                            <a:pt x="153" y="76"/>
                            <a:pt x="92" y="122"/>
                            <a:pt x="1" y="198"/>
                          </a:cubicBezTo>
                          <a:lnTo>
                            <a:pt x="31" y="853"/>
                          </a:lnTo>
                          <a:cubicBezTo>
                            <a:pt x="123" y="929"/>
                            <a:pt x="184" y="975"/>
                            <a:pt x="306" y="1051"/>
                          </a:cubicBezTo>
                          <a:lnTo>
                            <a:pt x="1189" y="1051"/>
                          </a:lnTo>
                          <a:cubicBezTo>
                            <a:pt x="1296" y="975"/>
                            <a:pt x="1342" y="929"/>
                            <a:pt x="1448" y="853"/>
                          </a:cubicBezTo>
                          <a:lnTo>
                            <a:pt x="1387" y="198"/>
                          </a:lnTo>
                          <a:cubicBezTo>
                            <a:pt x="1296" y="122"/>
                            <a:pt x="1235" y="61"/>
                            <a:pt x="11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41"/>
                    <p:cNvSpPr/>
                    <p:nvPr/>
                  </p:nvSpPr>
                  <p:spPr>
                    <a:xfrm>
                      <a:off x="2683791" y="443934"/>
                      <a:ext cx="45716" cy="32191"/>
                    </a:xfrm>
                    <a:custGeom>
                      <a:rect b="b" l="l" r="r" t="t"/>
                      <a:pathLst>
                        <a:path extrusionOk="0" h="1052" w="1494">
                          <a:moveTo>
                            <a:pt x="260" y="0"/>
                          </a:moveTo>
                          <a:cubicBezTo>
                            <a:pt x="153" y="76"/>
                            <a:pt x="107" y="122"/>
                            <a:pt x="1" y="198"/>
                          </a:cubicBezTo>
                          <a:lnTo>
                            <a:pt x="62" y="853"/>
                          </a:lnTo>
                          <a:lnTo>
                            <a:pt x="351" y="1051"/>
                          </a:lnTo>
                          <a:lnTo>
                            <a:pt x="1250" y="1051"/>
                          </a:lnTo>
                          <a:cubicBezTo>
                            <a:pt x="1342" y="975"/>
                            <a:pt x="1403" y="929"/>
                            <a:pt x="1494" y="853"/>
                          </a:cubicBezTo>
                          <a:lnTo>
                            <a:pt x="1418" y="198"/>
                          </a:lnTo>
                          <a:cubicBezTo>
                            <a:pt x="1296" y="122"/>
                            <a:pt x="1250" y="61"/>
                            <a:pt x="11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41"/>
                    <p:cNvSpPr/>
                    <p:nvPr/>
                  </p:nvSpPr>
                  <p:spPr>
                    <a:xfrm>
                      <a:off x="2727610" y="443934"/>
                      <a:ext cx="46206" cy="32191"/>
                    </a:xfrm>
                    <a:custGeom>
                      <a:rect b="b" l="l" r="r" t="t"/>
                      <a:pathLst>
                        <a:path extrusionOk="0" h="1052" w="1510">
                          <a:moveTo>
                            <a:pt x="245" y="0"/>
                          </a:moveTo>
                          <a:cubicBezTo>
                            <a:pt x="153" y="76"/>
                            <a:pt x="92" y="122"/>
                            <a:pt x="1" y="198"/>
                          </a:cubicBezTo>
                          <a:lnTo>
                            <a:pt x="77" y="853"/>
                          </a:lnTo>
                          <a:lnTo>
                            <a:pt x="367" y="1051"/>
                          </a:lnTo>
                          <a:lnTo>
                            <a:pt x="1266" y="1051"/>
                          </a:lnTo>
                          <a:cubicBezTo>
                            <a:pt x="1357" y="975"/>
                            <a:pt x="1418" y="929"/>
                            <a:pt x="1509" y="853"/>
                          </a:cubicBezTo>
                          <a:lnTo>
                            <a:pt x="1433" y="198"/>
                          </a:lnTo>
                          <a:cubicBezTo>
                            <a:pt x="1311" y="122"/>
                            <a:pt x="1266" y="61"/>
                            <a:pt x="11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41"/>
                    <p:cNvSpPr/>
                    <p:nvPr/>
                  </p:nvSpPr>
                  <p:spPr>
                    <a:xfrm>
                      <a:off x="2772378" y="443934"/>
                      <a:ext cx="45716" cy="32191"/>
                    </a:xfrm>
                    <a:custGeom>
                      <a:rect b="b" l="l" r="r" t="t"/>
                      <a:pathLst>
                        <a:path extrusionOk="0" h="1052" w="1494">
                          <a:moveTo>
                            <a:pt x="229" y="0"/>
                          </a:moveTo>
                          <a:cubicBezTo>
                            <a:pt x="153" y="76"/>
                            <a:pt x="107" y="122"/>
                            <a:pt x="1" y="198"/>
                          </a:cubicBezTo>
                          <a:lnTo>
                            <a:pt x="77" y="853"/>
                          </a:lnTo>
                          <a:lnTo>
                            <a:pt x="366" y="1051"/>
                          </a:lnTo>
                          <a:lnTo>
                            <a:pt x="1265" y="1051"/>
                          </a:lnTo>
                          <a:cubicBezTo>
                            <a:pt x="1341" y="975"/>
                            <a:pt x="1402" y="929"/>
                            <a:pt x="1494" y="853"/>
                          </a:cubicBezTo>
                          <a:lnTo>
                            <a:pt x="1402" y="198"/>
                          </a:lnTo>
                          <a:cubicBezTo>
                            <a:pt x="1296" y="122"/>
                            <a:pt x="1220" y="61"/>
                            <a:pt x="11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41"/>
                    <p:cNvSpPr/>
                    <p:nvPr/>
                  </p:nvSpPr>
                  <p:spPr>
                    <a:xfrm>
                      <a:off x="2641838" y="476554"/>
                      <a:ext cx="45716" cy="33599"/>
                    </a:xfrm>
                    <a:custGeom>
                      <a:rect b="b" l="l" r="r" t="t"/>
                      <a:pathLst>
                        <a:path extrusionOk="0" h="1098" w="1494">
                          <a:moveTo>
                            <a:pt x="260" y="1"/>
                          </a:moveTo>
                          <a:cubicBezTo>
                            <a:pt x="153" y="92"/>
                            <a:pt x="107" y="138"/>
                            <a:pt x="1" y="214"/>
                          </a:cubicBezTo>
                          <a:lnTo>
                            <a:pt x="46" y="900"/>
                          </a:lnTo>
                          <a:cubicBezTo>
                            <a:pt x="153" y="976"/>
                            <a:pt x="214" y="1021"/>
                            <a:pt x="336" y="1098"/>
                          </a:cubicBezTo>
                          <a:lnTo>
                            <a:pt x="1250" y="1098"/>
                          </a:lnTo>
                          <a:cubicBezTo>
                            <a:pt x="1341" y="1037"/>
                            <a:pt x="1402" y="976"/>
                            <a:pt x="1494" y="900"/>
                          </a:cubicBezTo>
                          <a:lnTo>
                            <a:pt x="1433" y="214"/>
                          </a:lnTo>
                          <a:cubicBezTo>
                            <a:pt x="1326" y="138"/>
                            <a:pt x="1265" y="92"/>
                            <a:pt x="11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41"/>
                    <p:cNvSpPr/>
                    <p:nvPr/>
                  </p:nvSpPr>
                  <p:spPr>
                    <a:xfrm>
                      <a:off x="2687065" y="476554"/>
                      <a:ext cx="45716" cy="33599"/>
                    </a:xfrm>
                    <a:custGeom>
                      <a:rect b="b" l="l" r="r" t="t"/>
                      <a:pathLst>
                        <a:path extrusionOk="0" h="1098" w="1494">
                          <a:moveTo>
                            <a:pt x="244" y="1"/>
                          </a:moveTo>
                          <a:cubicBezTo>
                            <a:pt x="153" y="92"/>
                            <a:pt x="92" y="138"/>
                            <a:pt x="0" y="214"/>
                          </a:cubicBezTo>
                          <a:lnTo>
                            <a:pt x="46" y="900"/>
                          </a:lnTo>
                          <a:cubicBezTo>
                            <a:pt x="168" y="976"/>
                            <a:pt x="214" y="1021"/>
                            <a:pt x="336" y="1098"/>
                          </a:cubicBezTo>
                          <a:lnTo>
                            <a:pt x="1250" y="1098"/>
                          </a:lnTo>
                          <a:cubicBezTo>
                            <a:pt x="1341" y="1037"/>
                            <a:pt x="1402" y="976"/>
                            <a:pt x="1494" y="900"/>
                          </a:cubicBezTo>
                          <a:lnTo>
                            <a:pt x="1417" y="214"/>
                          </a:lnTo>
                          <a:cubicBezTo>
                            <a:pt x="1311" y="138"/>
                            <a:pt x="1250" y="92"/>
                            <a:pt x="11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41"/>
                    <p:cNvSpPr/>
                    <p:nvPr/>
                  </p:nvSpPr>
                  <p:spPr>
                    <a:xfrm>
                      <a:off x="2731343" y="476554"/>
                      <a:ext cx="46665" cy="33599"/>
                    </a:xfrm>
                    <a:custGeom>
                      <a:rect b="b" l="l" r="r" t="t"/>
                      <a:pathLst>
                        <a:path extrusionOk="0" h="1098" w="1525">
                          <a:moveTo>
                            <a:pt x="245" y="1"/>
                          </a:moveTo>
                          <a:cubicBezTo>
                            <a:pt x="153" y="92"/>
                            <a:pt x="92" y="138"/>
                            <a:pt x="1" y="214"/>
                          </a:cubicBezTo>
                          <a:lnTo>
                            <a:pt x="77" y="900"/>
                          </a:lnTo>
                          <a:cubicBezTo>
                            <a:pt x="184" y="976"/>
                            <a:pt x="245" y="1021"/>
                            <a:pt x="351" y="1098"/>
                          </a:cubicBezTo>
                          <a:lnTo>
                            <a:pt x="1265" y="1098"/>
                          </a:lnTo>
                          <a:cubicBezTo>
                            <a:pt x="1372" y="1037"/>
                            <a:pt x="1418" y="976"/>
                            <a:pt x="1524" y="900"/>
                          </a:cubicBezTo>
                          <a:lnTo>
                            <a:pt x="1448" y="214"/>
                          </a:lnTo>
                          <a:cubicBezTo>
                            <a:pt x="1326" y="138"/>
                            <a:pt x="1250" y="92"/>
                            <a:pt x="114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41"/>
                    <p:cNvSpPr/>
                    <p:nvPr/>
                  </p:nvSpPr>
                  <p:spPr>
                    <a:xfrm>
                      <a:off x="2776111" y="476554"/>
                      <a:ext cx="46665" cy="33599"/>
                    </a:xfrm>
                    <a:custGeom>
                      <a:rect b="b" l="l" r="r" t="t"/>
                      <a:pathLst>
                        <a:path extrusionOk="0" h="1098" w="1525">
                          <a:moveTo>
                            <a:pt x="244" y="1"/>
                          </a:moveTo>
                          <a:cubicBezTo>
                            <a:pt x="153" y="92"/>
                            <a:pt x="92" y="138"/>
                            <a:pt x="1" y="214"/>
                          </a:cubicBezTo>
                          <a:lnTo>
                            <a:pt x="77" y="900"/>
                          </a:lnTo>
                          <a:cubicBezTo>
                            <a:pt x="183" y="976"/>
                            <a:pt x="244" y="1021"/>
                            <a:pt x="351" y="1098"/>
                          </a:cubicBezTo>
                          <a:lnTo>
                            <a:pt x="1280" y="1098"/>
                          </a:lnTo>
                          <a:cubicBezTo>
                            <a:pt x="1372" y="1037"/>
                            <a:pt x="1433" y="976"/>
                            <a:pt x="1524" y="900"/>
                          </a:cubicBezTo>
                          <a:lnTo>
                            <a:pt x="1433" y="214"/>
                          </a:lnTo>
                          <a:cubicBezTo>
                            <a:pt x="1311" y="138"/>
                            <a:pt x="1250" y="92"/>
                            <a:pt x="11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41"/>
                    <p:cNvSpPr/>
                    <p:nvPr/>
                  </p:nvSpPr>
                  <p:spPr>
                    <a:xfrm>
                      <a:off x="2644164" y="511529"/>
                      <a:ext cx="46206" cy="34517"/>
                    </a:xfrm>
                    <a:custGeom>
                      <a:rect b="b" l="l" r="r" t="t"/>
                      <a:pathLst>
                        <a:path extrusionOk="0" h="1128" w="1510">
                          <a:moveTo>
                            <a:pt x="260" y="0"/>
                          </a:moveTo>
                          <a:cubicBezTo>
                            <a:pt x="153" y="76"/>
                            <a:pt x="107" y="137"/>
                            <a:pt x="1" y="214"/>
                          </a:cubicBezTo>
                          <a:lnTo>
                            <a:pt x="46" y="914"/>
                          </a:lnTo>
                          <a:cubicBezTo>
                            <a:pt x="153" y="991"/>
                            <a:pt x="214" y="1052"/>
                            <a:pt x="336" y="1128"/>
                          </a:cubicBezTo>
                          <a:lnTo>
                            <a:pt x="1265" y="1128"/>
                          </a:lnTo>
                          <a:cubicBezTo>
                            <a:pt x="1357" y="1052"/>
                            <a:pt x="1418" y="991"/>
                            <a:pt x="1509" y="914"/>
                          </a:cubicBezTo>
                          <a:lnTo>
                            <a:pt x="1448" y="214"/>
                          </a:lnTo>
                          <a:cubicBezTo>
                            <a:pt x="1342" y="122"/>
                            <a:pt x="1281" y="76"/>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41"/>
                    <p:cNvSpPr/>
                    <p:nvPr/>
                  </p:nvSpPr>
                  <p:spPr>
                    <a:xfrm>
                      <a:off x="2690339" y="511529"/>
                      <a:ext cx="46175" cy="34517"/>
                    </a:xfrm>
                    <a:custGeom>
                      <a:rect b="b" l="l" r="r" t="t"/>
                      <a:pathLst>
                        <a:path extrusionOk="0" h="1128" w="1509">
                          <a:moveTo>
                            <a:pt x="244" y="0"/>
                          </a:moveTo>
                          <a:cubicBezTo>
                            <a:pt x="152" y="76"/>
                            <a:pt x="92" y="137"/>
                            <a:pt x="0" y="214"/>
                          </a:cubicBezTo>
                          <a:lnTo>
                            <a:pt x="61" y="914"/>
                          </a:lnTo>
                          <a:cubicBezTo>
                            <a:pt x="168" y="991"/>
                            <a:pt x="229" y="1052"/>
                            <a:pt x="335" y="1128"/>
                          </a:cubicBezTo>
                          <a:lnTo>
                            <a:pt x="1249" y="1128"/>
                          </a:lnTo>
                          <a:cubicBezTo>
                            <a:pt x="1356" y="1052"/>
                            <a:pt x="1417" y="991"/>
                            <a:pt x="1508" y="914"/>
                          </a:cubicBezTo>
                          <a:lnTo>
                            <a:pt x="1432" y="214"/>
                          </a:lnTo>
                          <a:cubicBezTo>
                            <a:pt x="1310" y="122"/>
                            <a:pt x="1265" y="76"/>
                            <a:pt x="11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41"/>
                    <p:cNvSpPr/>
                    <p:nvPr/>
                  </p:nvSpPr>
                  <p:spPr>
                    <a:xfrm>
                      <a:off x="2735077" y="511529"/>
                      <a:ext cx="46665" cy="34517"/>
                    </a:xfrm>
                    <a:custGeom>
                      <a:rect b="b" l="l" r="r" t="t"/>
                      <a:pathLst>
                        <a:path extrusionOk="0" h="1128" w="1525">
                          <a:moveTo>
                            <a:pt x="260" y="0"/>
                          </a:moveTo>
                          <a:cubicBezTo>
                            <a:pt x="153" y="76"/>
                            <a:pt x="107" y="137"/>
                            <a:pt x="1" y="214"/>
                          </a:cubicBezTo>
                          <a:lnTo>
                            <a:pt x="77" y="914"/>
                          </a:lnTo>
                          <a:cubicBezTo>
                            <a:pt x="199" y="991"/>
                            <a:pt x="245" y="1052"/>
                            <a:pt x="366" y="1128"/>
                          </a:cubicBezTo>
                          <a:lnTo>
                            <a:pt x="1281" y="1128"/>
                          </a:lnTo>
                          <a:cubicBezTo>
                            <a:pt x="1372" y="1052"/>
                            <a:pt x="1433" y="991"/>
                            <a:pt x="1524" y="914"/>
                          </a:cubicBezTo>
                          <a:lnTo>
                            <a:pt x="1448" y="214"/>
                          </a:lnTo>
                          <a:cubicBezTo>
                            <a:pt x="1342" y="122"/>
                            <a:pt x="1265" y="76"/>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41"/>
                    <p:cNvSpPr/>
                    <p:nvPr/>
                  </p:nvSpPr>
                  <p:spPr>
                    <a:xfrm>
                      <a:off x="2780303" y="511529"/>
                      <a:ext cx="47124" cy="34517"/>
                    </a:xfrm>
                    <a:custGeom>
                      <a:rect b="b" l="l" r="r" t="t"/>
                      <a:pathLst>
                        <a:path extrusionOk="0" h="1128" w="1540">
                          <a:moveTo>
                            <a:pt x="244" y="0"/>
                          </a:moveTo>
                          <a:cubicBezTo>
                            <a:pt x="153" y="76"/>
                            <a:pt x="92" y="137"/>
                            <a:pt x="1" y="214"/>
                          </a:cubicBezTo>
                          <a:lnTo>
                            <a:pt x="62" y="914"/>
                          </a:lnTo>
                          <a:cubicBezTo>
                            <a:pt x="199" y="991"/>
                            <a:pt x="260" y="1052"/>
                            <a:pt x="382" y="1128"/>
                          </a:cubicBezTo>
                          <a:lnTo>
                            <a:pt x="1296" y="1128"/>
                          </a:lnTo>
                          <a:cubicBezTo>
                            <a:pt x="1387" y="1052"/>
                            <a:pt x="1448" y="991"/>
                            <a:pt x="1539" y="914"/>
                          </a:cubicBezTo>
                          <a:lnTo>
                            <a:pt x="1448" y="214"/>
                          </a:lnTo>
                          <a:cubicBezTo>
                            <a:pt x="1326" y="122"/>
                            <a:pt x="1265" y="76"/>
                            <a:pt x="11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41"/>
                    <p:cNvSpPr/>
                    <p:nvPr/>
                  </p:nvSpPr>
                  <p:spPr>
                    <a:xfrm>
                      <a:off x="2647438" y="546964"/>
                      <a:ext cx="45716" cy="34976"/>
                    </a:xfrm>
                    <a:custGeom>
                      <a:rect b="b" l="l" r="r" t="t"/>
                      <a:pathLst>
                        <a:path extrusionOk="0" h="1143" w="1494">
                          <a:moveTo>
                            <a:pt x="259" y="0"/>
                          </a:moveTo>
                          <a:cubicBezTo>
                            <a:pt x="153" y="76"/>
                            <a:pt x="92" y="137"/>
                            <a:pt x="0" y="214"/>
                          </a:cubicBezTo>
                          <a:lnTo>
                            <a:pt x="31" y="945"/>
                          </a:lnTo>
                          <a:cubicBezTo>
                            <a:pt x="153" y="1021"/>
                            <a:pt x="198" y="1067"/>
                            <a:pt x="320" y="1143"/>
                          </a:cubicBezTo>
                          <a:lnTo>
                            <a:pt x="1250" y="1143"/>
                          </a:lnTo>
                          <a:cubicBezTo>
                            <a:pt x="1341" y="1067"/>
                            <a:pt x="1402" y="1021"/>
                            <a:pt x="1494" y="945"/>
                          </a:cubicBezTo>
                          <a:lnTo>
                            <a:pt x="1448" y="214"/>
                          </a:lnTo>
                          <a:cubicBezTo>
                            <a:pt x="1326" y="122"/>
                            <a:pt x="1265" y="76"/>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41"/>
                    <p:cNvSpPr/>
                    <p:nvPr/>
                  </p:nvSpPr>
                  <p:spPr>
                    <a:xfrm>
                      <a:off x="2693124" y="546964"/>
                      <a:ext cx="46665" cy="34976"/>
                    </a:xfrm>
                    <a:custGeom>
                      <a:rect b="b" l="l" r="r" t="t"/>
                      <a:pathLst>
                        <a:path extrusionOk="0" h="1143" w="1525">
                          <a:moveTo>
                            <a:pt x="260" y="0"/>
                          </a:moveTo>
                          <a:cubicBezTo>
                            <a:pt x="153" y="76"/>
                            <a:pt x="107" y="137"/>
                            <a:pt x="1" y="214"/>
                          </a:cubicBezTo>
                          <a:lnTo>
                            <a:pt x="61" y="945"/>
                          </a:lnTo>
                          <a:cubicBezTo>
                            <a:pt x="183" y="1021"/>
                            <a:pt x="229" y="1067"/>
                            <a:pt x="351" y="1143"/>
                          </a:cubicBezTo>
                          <a:lnTo>
                            <a:pt x="1280" y="1143"/>
                          </a:lnTo>
                          <a:cubicBezTo>
                            <a:pt x="1372" y="1067"/>
                            <a:pt x="1433" y="1021"/>
                            <a:pt x="1524" y="945"/>
                          </a:cubicBezTo>
                          <a:lnTo>
                            <a:pt x="1448" y="214"/>
                          </a:lnTo>
                          <a:cubicBezTo>
                            <a:pt x="1341" y="122"/>
                            <a:pt x="1280" y="76"/>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41"/>
                    <p:cNvSpPr/>
                    <p:nvPr/>
                  </p:nvSpPr>
                  <p:spPr>
                    <a:xfrm>
                      <a:off x="2738810" y="546964"/>
                      <a:ext cx="47583" cy="34976"/>
                    </a:xfrm>
                    <a:custGeom>
                      <a:rect b="b" l="l" r="r" t="t"/>
                      <a:pathLst>
                        <a:path extrusionOk="0" h="1143" w="1555">
                          <a:moveTo>
                            <a:pt x="244" y="0"/>
                          </a:moveTo>
                          <a:cubicBezTo>
                            <a:pt x="153" y="76"/>
                            <a:pt x="92" y="137"/>
                            <a:pt x="1" y="214"/>
                          </a:cubicBezTo>
                          <a:lnTo>
                            <a:pt x="77" y="945"/>
                          </a:lnTo>
                          <a:cubicBezTo>
                            <a:pt x="183" y="1021"/>
                            <a:pt x="260" y="1067"/>
                            <a:pt x="382" y="1143"/>
                          </a:cubicBezTo>
                          <a:lnTo>
                            <a:pt x="1311" y="1143"/>
                          </a:lnTo>
                          <a:cubicBezTo>
                            <a:pt x="1402" y="1067"/>
                            <a:pt x="1463" y="1021"/>
                            <a:pt x="1555" y="945"/>
                          </a:cubicBezTo>
                          <a:lnTo>
                            <a:pt x="1463" y="214"/>
                          </a:lnTo>
                          <a:cubicBezTo>
                            <a:pt x="1357" y="122"/>
                            <a:pt x="1280" y="76"/>
                            <a:pt x="11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41"/>
                    <p:cNvSpPr/>
                    <p:nvPr/>
                  </p:nvSpPr>
                  <p:spPr>
                    <a:xfrm>
                      <a:off x="2784037" y="546964"/>
                      <a:ext cx="48532" cy="34976"/>
                    </a:xfrm>
                    <a:custGeom>
                      <a:rect b="b" l="l" r="r" t="t"/>
                      <a:pathLst>
                        <a:path extrusionOk="0" h="1143" w="1586">
                          <a:moveTo>
                            <a:pt x="260" y="0"/>
                          </a:moveTo>
                          <a:cubicBezTo>
                            <a:pt x="153" y="76"/>
                            <a:pt x="107" y="137"/>
                            <a:pt x="1" y="214"/>
                          </a:cubicBezTo>
                          <a:lnTo>
                            <a:pt x="107" y="945"/>
                          </a:lnTo>
                          <a:cubicBezTo>
                            <a:pt x="214" y="1021"/>
                            <a:pt x="290" y="1067"/>
                            <a:pt x="412" y="1143"/>
                          </a:cubicBezTo>
                          <a:lnTo>
                            <a:pt x="1341" y="1143"/>
                          </a:lnTo>
                          <a:cubicBezTo>
                            <a:pt x="1433" y="1067"/>
                            <a:pt x="1494" y="1021"/>
                            <a:pt x="1585" y="945"/>
                          </a:cubicBezTo>
                          <a:lnTo>
                            <a:pt x="1494" y="214"/>
                          </a:lnTo>
                          <a:cubicBezTo>
                            <a:pt x="1372" y="122"/>
                            <a:pt x="1296" y="76"/>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41"/>
                    <p:cNvSpPr/>
                    <p:nvPr/>
                  </p:nvSpPr>
                  <p:spPr>
                    <a:xfrm>
                      <a:off x="2648356" y="583317"/>
                      <a:ext cx="48073" cy="35924"/>
                    </a:xfrm>
                    <a:custGeom>
                      <a:rect b="b" l="l" r="r" t="t"/>
                      <a:pathLst>
                        <a:path extrusionOk="0" h="1174" w="1571">
                          <a:moveTo>
                            <a:pt x="275" y="1"/>
                          </a:moveTo>
                          <a:cubicBezTo>
                            <a:pt x="153" y="77"/>
                            <a:pt x="92" y="138"/>
                            <a:pt x="1" y="214"/>
                          </a:cubicBezTo>
                          <a:lnTo>
                            <a:pt x="62" y="945"/>
                          </a:lnTo>
                          <a:cubicBezTo>
                            <a:pt x="168" y="1052"/>
                            <a:pt x="229" y="1082"/>
                            <a:pt x="351" y="1174"/>
                          </a:cubicBezTo>
                          <a:lnTo>
                            <a:pt x="1296" y="1174"/>
                          </a:lnTo>
                          <a:cubicBezTo>
                            <a:pt x="1418" y="1082"/>
                            <a:pt x="1464" y="1052"/>
                            <a:pt x="1570" y="945"/>
                          </a:cubicBezTo>
                          <a:lnTo>
                            <a:pt x="1509" y="214"/>
                          </a:lnTo>
                          <a:cubicBezTo>
                            <a:pt x="1387" y="138"/>
                            <a:pt x="1342" y="77"/>
                            <a:pt x="12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41"/>
                    <p:cNvSpPr/>
                    <p:nvPr/>
                  </p:nvSpPr>
                  <p:spPr>
                    <a:xfrm>
                      <a:off x="2695450" y="583317"/>
                      <a:ext cx="48073" cy="35924"/>
                    </a:xfrm>
                    <a:custGeom>
                      <a:rect b="b" l="l" r="r" t="t"/>
                      <a:pathLst>
                        <a:path extrusionOk="0" h="1174" w="1571">
                          <a:moveTo>
                            <a:pt x="275" y="1"/>
                          </a:moveTo>
                          <a:cubicBezTo>
                            <a:pt x="153" y="77"/>
                            <a:pt x="92" y="138"/>
                            <a:pt x="1" y="214"/>
                          </a:cubicBezTo>
                          <a:lnTo>
                            <a:pt x="62" y="945"/>
                          </a:lnTo>
                          <a:cubicBezTo>
                            <a:pt x="168" y="1052"/>
                            <a:pt x="244" y="1082"/>
                            <a:pt x="366" y="1174"/>
                          </a:cubicBezTo>
                          <a:lnTo>
                            <a:pt x="1311" y="1174"/>
                          </a:lnTo>
                          <a:cubicBezTo>
                            <a:pt x="1418" y="1082"/>
                            <a:pt x="1463" y="1052"/>
                            <a:pt x="1570" y="945"/>
                          </a:cubicBezTo>
                          <a:lnTo>
                            <a:pt x="1494" y="214"/>
                          </a:lnTo>
                          <a:cubicBezTo>
                            <a:pt x="1372" y="138"/>
                            <a:pt x="1326" y="77"/>
                            <a:pt x="12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41"/>
                    <p:cNvSpPr/>
                    <p:nvPr/>
                  </p:nvSpPr>
                  <p:spPr>
                    <a:xfrm>
                      <a:off x="2742084" y="583317"/>
                      <a:ext cx="48501" cy="35924"/>
                    </a:xfrm>
                    <a:custGeom>
                      <a:rect b="b" l="l" r="r" t="t"/>
                      <a:pathLst>
                        <a:path extrusionOk="0" h="1174" w="1585">
                          <a:moveTo>
                            <a:pt x="259" y="1"/>
                          </a:moveTo>
                          <a:cubicBezTo>
                            <a:pt x="153" y="77"/>
                            <a:pt x="107" y="138"/>
                            <a:pt x="0" y="214"/>
                          </a:cubicBezTo>
                          <a:lnTo>
                            <a:pt x="76" y="945"/>
                          </a:lnTo>
                          <a:cubicBezTo>
                            <a:pt x="198" y="1052"/>
                            <a:pt x="275" y="1082"/>
                            <a:pt x="381" y="1174"/>
                          </a:cubicBezTo>
                          <a:lnTo>
                            <a:pt x="1341" y="1174"/>
                          </a:lnTo>
                          <a:cubicBezTo>
                            <a:pt x="1432" y="1082"/>
                            <a:pt x="1493" y="1052"/>
                            <a:pt x="1585" y="945"/>
                          </a:cubicBezTo>
                          <a:lnTo>
                            <a:pt x="1493" y="214"/>
                          </a:lnTo>
                          <a:cubicBezTo>
                            <a:pt x="1372" y="138"/>
                            <a:pt x="1326" y="77"/>
                            <a:pt x="11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41"/>
                    <p:cNvSpPr/>
                    <p:nvPr/>
                  </p:nvSpPr>
                  <p:spPr>
                    <a:xfrm>
                      <a:off x="2650223" y="620618"/>
                      <a:ext cx="48991" cy="37791"/>
                    </a:xfrm>
                    <a:custGeom>
                      <a:rect b="b" l="l" r="r" t="t"/>
                      <a:pathLst>
                        <a:path extrusionOk="0" h="1235" w="1601">
                          <a:moveTo>
                            <a:pt x="260" y="0"/>
                          </a:moveTo>
                          <a:cubicBezTo>
                            <a:pt x="153" y="92"/>
                            <a:pt x="92" y="138"/>
                            <a:pt x="1" y="229"/>
                          </a:cubicBezTo>
                          <a:lnTo>
                            <a:pt x="62" y="1006"/>
                          </a:lnTo>
                          <a:cubicBezTo>
                            <a:pt x="168" y="1097"/>
                            <a:pt x="245" y="1143"/>
                            <a:pt x="366" y="1235"/>
                          </a:cubicBezTo>
                          <a:lnTo>
                            <a:pt x="1326" y="1235"/>
                          </a:lnTo>
                          <a:cubicBezTo>
                            <a:pt x="1448" y="1143"/>
                            <a:pt x="1509" y="1097"/>
                            <a:pt x="1601" y="1006"/>
                          </a:cubicBezTo>
                          <a:lnTo>
                            <a:pt x="1540" y="229"/>
                          </a:lnTo>
                          <a:cubicBezTo>
                            <a:pt x="1433" y="138"/>
                            <a:pt x="1372" y="92"/>
                            <a:pt x="12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41"/>
                    <p:cNvSpPr/>
                    <p:nvPr/>
                  </p:nvSpPr>
                  <p:spPr>
                    <a:xfrm>
                      <a:off x="2653497" y="658838"/>
                      <a:ext cx="48991" cy="38740"/>
                    </a:xfrm>
                    <a:custGeom>
                      <a:rect b="b" l="l" r="r" t="t"/>
                      <a:pathLst>
                        <a:path extrusionOk="0" h="1266" w="1601">
                          <a:moveTo>
                            <a:pt x="275" y="1"/>
                          </a:moveTo>
                          <a:cubicBezTo>
                            <a:pt x="168" y="107"/>
                            <a:pt x="122" y="138"/>
                            <a:pt x="0" y="229"/>
                          </a:cubicBezTo>
                          <a:lnTo>
                            <a:pt x="61" y="1037"/>
                          </a:lnTo>
                          <a:cubicBezTo>
                            <a:pt x="183" y="1113"/>
                            <a:pt x="259" y="1174"/>
                            <a:pt x="366" y="1265"/>
                          </a:cubicBezTo>
                          <a:lnTo>
                            <a:pt x="1341" y="1265"/>
                          </a:lnTo>
                          <a:cubicBezTo>
                            <a:pt x="1433" y="1189"/>
                            <a:pt x="1509" y="1128"/>
                            <a:pt x="1600" y="1037"/>
                          </a:cubicBezTo>
                          <a:lnTo>
                            <a:pt x="1555" y="229"/>
                          </a:lnTo>
                          <a:cubicBezTo>
                            <a:pt x="1433" y="153"/>
                            <a:pt x="1356" y="107"/>
                            <a:pt x="1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8" name="Google Shape;2068;p41"/>
                    <p:cNvGrpSpPr/>
                    <p:nvPr/>
                  </p:nvGrpSpPr>
                  <p:grpSpPr>
                    <a:xfrm>
                      <a:off x="2077238" y="195890"/>
                      <a:ext cx="274635" cy="234090"/>
                      <a:chOff x="2077238" y="195890"/>
                      <a:chExt cx="274635" cy="234090"/>
                    </a:xfrm>
                  </p:grpSpPr>
                  <p:sp>
                    <p:nvSpPr>
                      <p:cNvPr id="2069" name="Google Shape;2069;p41"/>
                      <p:cNvSpPr/>
                      <p:nvPr/>
                    </p:nvSpPr>
                    <p:spPr>
                      <a:xfrm>
                        <a:off x="2112673" y="195890"/>
                        <a:ext cx="41524" cy="25673"/>
                      </a:xfrm>
                      <a:custGeom>
                        <a:rect b="b" l="l" r="r" t="t"/>
                        <a:pathLst>
                          <a:path extrusionOk="0" h="839" w="1357">
                            <a:moveTo>
                              <a:pt x="366" y="1"/>
                            </a:moveTo>
                            <a:cubicBezTo>
                              <a:pt x="260" y="46"/>
                              <a:pt x="199" y="92"/>
                              <a:pt x="107" y="153"/>
                            </a:cubicBezTo>
                            <a:lnTo>
                              <a:pt x="1" y="686"/>
                            </a:lnTo>
                            <a:cubicBezTo>
                              <a:pt x="77" y="732"/>
                              <a:pt x="138" y="778"/>
                              <a:pt x="214" y="839"/>
                            </a:cubicBezTo>
                            <a:lnTo>
                              <a:pt x="1022" y="839"/>
                            </a:lnTo>
                            <a:cubicBezTo>
                              <a:pt x="1128" y="778"/>
                              <a:pt x="1189" y="732"/>
                              <a:pt x="1281" y="686"/>
                            </a:cubicBezTo>
                            <a:lnTo>
                              <a:pt x="1357" y="153"/>
                            </a:lnTo>
                            <a:cubicBezTo>
                              <a:pt x="1281" y="92"/>
                              <a:pt x="1220" y="46"/>
                              <a:pt x="11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41"/>
                      <p:cNvSpPr/>
                      <p:nvPr/>
                    </p:nvSpPr>
                    <p:spPr>
                      <a:xfrm>
                        <a:off x="2152300" y="195890"/>
                        <a:ext cx="41524" cy="25673"/>
                      </a:xfrm>
                      <a:custGeom>
                        <a:rect b="b" l="l" r="r" t="t"/>
                        <a:pathLst>
                          <a:path extrusionOk="0" h="839" w="1357">
                            <a:moveTo>
                              <a:pt x="336" y="1"/>
                            </a:moveTo>
                            <a:cubicBezTo>
                              <a:pt x="229" y="46"/>
                              <a:pt x="168" y="92"/>
                              <a:pt x="77" y="153"/>
                            </a:cubicBezTo>
                            <a:lnTo>
                              <a:pt x="1" y="686"/>
                            </a:lnTo>
                            <a:cubicBezTo>
                              <a:pt x="77" y="732"/>
                              <a:pt x="138" y="778"/>
                              <a:pt x="214" y="839"/>
                            </a:cubicBezTo>
                            <a:lnTo>
                              <a:pt x="1022" y="839"/>
                            </a:lnTo>
                            <a:cubicBezTo>
                              <a:pt x="1128" y="778"/>
                              <a:pt x="1189" y="732"/>
                              <a:pt x="1281" y="686"/>
                            </a:cubicBezTo>
                            <a:lnTo>
                              <a:pt x="1357" y="153"/>
                            </a:lnTo>
                            <a:cubicBezTo>
                              <a:pt x="1265" y="92"/>
                              <a:pt x="1220" y="46"/>
                              <a:pt x="11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41"/>
                      <p:cNvSpPr/>
                      <p:nvPr/>
                    </p:nvSpPr>
                    <p:spPr>
                      <a:xfrm>
                        <a:off x="2193334" y="195890"/>
                        <a:ext cx="40117" cy="25673"/>
                      </a:xfrm>
                      <a:custGeom>
                        <a:rect b="b" l="l" r="r" t="t"/>
                        <a:pathLst>
                          <a:path extrusionOk="0" h="839" w="1311">
                            <a:moveTo>
                              <a:pt x="321" y="1"/>
                            </a:moveTo>
                            <a:cubicBezTo>
                              <a:pt x="229" y="46"/>
                              <a:pt x="168" y="92"/>
                              <a:pt x="77" y="153"/>
                            </a:cubicBezTo>
                            <a:lnTo>
                              <a:pt x="1" y="686"/>
                            </a:lnTo>
                            <a:cubicBezTo>
                              <a:pt x="77" y="732"/>
                              <a:pt x="138" y="778"/>
                              <a:pt x="214" y="839"/>
                            </a:cubicBezTo>
                            <a:lnTo>
                              <a:pt x="1006" y="839"/>
                            </a:lnTo>
                            <a:cubicBezTo>
                              <a:pt x="1098" y="778"/>
                              <a:pt x="1159" y="732"/>
                              <a:pt x="1250" y="686"/>
                            </a:cubicBezTo>
                            <a:lnTo>
                              <a:pt x="1311" y="153"/>
                            </a:lnTo>
                            <a:cubicBezTo>
                              <a:pt x="1219" y="92"/>
                              <a:pt x="1174" y="46"/>
                              <a:pt x="11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41"/>
                      <p:cNvSpPr/>
                      <p:nvPr/>
                    </p:nvSpPr>
                    <p:spPr>
                      <a:xfrm>
                        <a:off x="2232502" y="195890"/>
                        <a:ext cx="40117" cy="25673"/>
                      </a:xfrm>
                      <a:custGeom>
                        <a:rect b="b" l="l" r="r" t="t"/>
                        <a:pathLst>
                          <a:path extrusionOk="0" h="839" w="1311">
                            <a:moveTo>
                              <a:pt x="305" y="1"/>
                            </a:moveTo>
                            <a:cubicBezTo>
                              <a:pt x="198" y="46"/>
                              <a:pt x="153" y="92"/>
                              <a:pt x="46" y="153"/>
                            </a:cubicBezTo>
                            <a:lnTo>
                              <a:pt x="0" y="686"/>
                            </a:lnTo>
                            <a:cubicBezTo>
                              <a:pt x="77" y="732"/>
                              <a:pt x="122" y="778"/>
                              <a:pt x="198" y="839"/>
                            </a:cubicBezTo>
                            <a:lnTo>
                              <a:pt x="1006" y="839"/>
                            </a:lnTo>
                            <a:cubicBezTo>
                              <a:pt x="1097" y="778"/>
                              <a:pt x="1158" y="732"/>
                              <a:pt x="1250" y="686"/>
                            </a:cubicBezTo>
                            <a:lnTo>
                              <a:pt x="1311" y="153"/>
                            </a:lnTo>
                            <a:cubicBezTo>
                              <a:pt x="1235" y="92"/>
                              <a:pt x="1189" y="46"/>
                              <a:pt x="10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41"/>
                      <p:cNvSpPr/>
                      <p:nvPr/>
                    </p:nvSpPr>
                    <p:spPr>
                      <a:xfrm>
                        <a:off x="2272129" y="195890"/>
                        <a:ext cx="40117" cy="25673"/>
                      </a:xfrm>
                      <a:custGeom>
                        <a:rect b="b" l="l" r="r" t="t"/>
                        <a:pathLst>
                          <a:path extrusionOk="0" h="839" w="1311">
                            <a:moveTo>
                              <a:pt x="305" y="1"/>
                            </a:moveTo>
                            <a:cubicBezTo>
                              <a:pt x="199" y="46"/>
                              <a:pt x="153" y="92"/>
                              <a:pt x="46" y="153"/>
                            </a:cubicBezTo>
                            <a:lnTo>
                              <a:pt x="0" y="686"/>
                            </a:lnTo>
                            <a:cubicBezTo>
                              <a:pt x="92" y="732"/>
                              <a:pt x="122" y="778"/>
                              <a:pt x="229" y="839"/>
                            </a:cubicBezTo>
                            <a:lnTo>
                              <a:pt x="1021" y="839"/>
                            </a:lnTo>
                            <a:cubicBezTo>
                              <a:pt x="1113" y="778"/>
                              <a:pt x="1174" y="732"/>
                              <a:pt x="1265" y="686"/>
                            </a:cubicBezTo>
                            <a:lnTo>
                              <a:pt x="1311" y="153"/>
                            </a:lnTo>
                            <a:cubicBezTo>
                              <a:pt x="1235" y="92"/>
                              <a:pt x="1174" y="46"/>
                              <a:pt x="10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41"/>
                      <p:cNvSpPr/>
                      <p:nvPr/>
                    </p:nvSpPr>
                    <p:spPr>
                      <a:xfrm>
                        <a:off x="2311756" y="195890"/>
                        <a:ext cx="40117" cy="25673"/>
                      </a:xfrm>
                      <a:custGeom>
                        <a:rect b="b" l="l" r="r" t="t"/>
                        <a:pathLst>
                          <a:path extrusionOk="0" h="839" w="1311">
                            <a:moveTo>
                              <a:pt x="275" y="1"/>
                            </a:moveTo>
                            <a:cubicBezTo>
                              <a:pt x="183" y="46"/>
                              <a:pt x="122" y="92"/>
                              <a:pt x="31" y="153"/>
                            </a:cubicBezTo>
                            <a:lnTo>
                              <a:pt x="1" y="686"/>
                            </a:lnTo>
                            <a:cubicBezTo>
                              <a:pt x="92" y="732"/>
                              <a:pt x="122" y="778"/>
                              <a:pt x="229" y="839"/>
                            </a:cubicBezTo>
                            <a:lnTo>
                              <a:pt x="1021" y="839"/>
                            </a:lnTo>
                            <a:cubicBezTo>
                              <a:pt x="1113" y="778"/>
                              <a:pt x="1174" y="732"/>
                              <a:pt x="1265" y="686"/>
                            </a:cubicBezTo>
                            <a:lnTo>
                              <a:pt x="1311" y="153"/>
                            </a:lnTo>
                            <a:cubicBezTo>
                              <a:pt x="1235" y="92"/>
                              <a:pt x="1174" y="46"/>
                              <a:pt x="10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41"/>
                      <p:cNvSpPr/>
                      <p:nvPr/>
                    </p:nvSpPr>
                    <p:spPr>
                      <a:xfrm>
                        <a:off x="2108021" y="222482"/>
                        <a:ext cx="41983" cy="27050"/>
                      </a:xfrm>
                      <a:custGeom>
                        <a:rect b="b" l="l" r="r" t="t"/>
                        <a:pathLst>
                          <a:path extrusionOk="0" h="884" w="1372">
                            <a:moveTo>
                              <a:pt x="366" y="0"/>
                            </a:moveTo>
                            <a:cubicBezTo>
                              <a:pt x="259" y="61"/>
                              <a:pt x="198" y="91"/>
                              <a:pt x="107" y="152"/>
                            </a:cubicBezTo>
                            <a:lnTo>
                              <a:pt x="0" y="701"/>
                            </a:lnTo>
                            <a:cubicBezTo>
                              <a:pt x="77" y="777"/>
                              <a:pt x="138" y="823"/>
                              <a:pt x="214" y="884"/>
                            </a:cubicBezTo>
                            <a:lnTo>
                              <a:pt x="1036" y="884"/>
                            </a:lnTo>
                            <a:cubicBezTo>
                              <a:pt x="1143" y="808"/>
                              <a:pt x="1204" y="762"/>
                              <a:pt x="1295" y="701"/>
                            </a:cubicBezTo>
                            <a:lnTo>
                              <a:pt x="1372" y="152"/>
                            </a:lnTo>
                            <a:cubicBezTo>
                              <a:pt x="1295" y="91"/>
                              <a:pt x="1250" y="61"/>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41"/>
                      <p:cNvSpPr/>
                      <p:nvPr/>
                    </p:nvSpPr>
                    <p:spPr>
                      <a:xfrm>
                        <a:off x="2148566" y="222482"/>
                        <a:ext cx="42014" cy="27050"/>
                      </a:xfrm>
                      <a:custGeom>
                        <a:rect b="b" l="l" r="r" t="t"/>
                        <a:pathLst>
                          <a:path extrusionOk="0" h="884" w="1373">
                            <a:moveTo>
                              <a:pt x="336" y="0"/>
                            </a:moveTo>
                            <a:cubicBezTo>
                              <a:pt x="229" y="61"/>
                              <a:pt x="169" y="91"/>
                              <a:pt x="77" y="152"/>
                            </a:cubicBezTo>
                            <a:lnTo>
                              <a:pt x="1" y="701"/>
                            </a:lnTo>
                            <a:cubicBezTo>
                              <a:pt x="77" y="777"/>
                              <a:pt x="123" y="823"/>
                              <a:pt x="199" y="884"/>
                            </a:cubicBezTo>
                            <a:lnTo>
                              <a:pt x="1022" y="884"/>
                            </a:lnTo>
                            <a:cubicBezTo>
                              <a:pt x="1144" y="808"/>
                              <a:pt x="1189" y="762"/>
                              <a:pt x="1296" y="701"/>
                            </a:cubicBezTo>
                            <a:lnTo>
                              <a:pt x="1372" y="152"/>
                            </a:lnTo>
                            <a:cubicBezTo>
                              <a:pt x="1266" y="91"/>
                              <a:pt x="1235" y="61"/>
                              <a:pt x="11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41"/>
                      <p:cNvSpPr/>
                      <p:nvPr/>
                    </p:nvSpPr>
                    <p:spPr>
                      <a:xfrm>
                        <a:off x="2188683" y="222482"/>
                        <a:ext cx="41524" cy="27050"/>
                      </a:xfrm>
                      <a:custGeom>
                        <a:rect b="b" l="l" r="r" t="t"/>
                        <a:pathLst>
                          <a:path extrusionOk="0" h="884" w="1357">
                            <a:moveTo>
                              <a:pt x="335" y="0"/>
                            </a:moveTo>
                            <a:cubicBezTo>
                              <a:pt x="229" y="61"/>
                              <a:pt x="168" y="91"/>
                              <a:pt x="76" y="152"/>
                            </a:cubicBezTo>
                            <a:lnTo>
                              <a:pt x="0" y="701"/>
                            </a:lnTo>
                            <a:cubicBezTo>
                              <a:pt x="76" y="777"/>
                              <a:pt x="137" y="823"/>
                              <a:pt x="214" y="884"/>
                            </a:cubicBezTo>
                            <a:lnTo>
                              <a:pt x="1021" y="884"/>
                            </a:lnTo>
                            <a:cubicBezTo>
                              <a:pt x="1143" y="808"/>
                              <a:pt x="1204" y="762"/>
                              <a:pt x="1295" y="701"/>
                            </a:cubicBezTo>
                            <a:lnTo>
                              <a:pt x="1356" y="152"/>
                            </a:lnTo>
                            <a:cubicBezTo>
                              <a:pt x="1280" y="91"/>
                              <a:pt x="1219" y="61"/>
                              <a:pt x="11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41"/>
                      <p:cNvSpPr/>
                      <p:nvPr/>
                    </p:nvSpPr>
                    <p:spPr>
                      <a:xfrm>
                        <a:off x="2228769" y="222482"/>
                        <a:ext cx="41524" cy="27050"/>
                      </a:xfrm>
                      <a:custGeom>
                        <a:rect b="b" l="l" r="r" t="t"/>
                        <a:pathLst>
                          <a:path extrusionOk="0" h="884" w="1357">
                            <a:moveTo>
                              <a:pt x="305" y="0"/>
                            </a:moveTo>
                            <a:cubicBezTo>
                              <a:pt x="214" y="61"/>
                              <a:pt x="153" y="91"/>
                              <a:pt x="61" y="152"/>
                            </a:cubicBezTo>
                            <a:lnTo>
                              <a:pt x="1" y="701"/>
                            </a:lnTo>
                            <a:cubicBezTo>
                              <a:pt x="92" y="777"/>
                              <a:pt x="153" y="823"/>
                              <a:pt x="229" y="884"/>
                            </a:cubicBezTo>
                            <a:lnTo>
                              <a:pt x="1052" y="884"/>
                            </a:lnTo>
                            <a:cubicBezTo>
                              <a:pt x="1143" y="808"/>
                              <a:pt x="1204" y="762"/>
                              <a:pt x="1296" y="701"/>
                            </a:cubicBezTo>
                            <a:lnTo>
                              <a:pt x="1357" y="152"/>
                            </a:lnTo>
                            <a:cubicBezTo>
                              <a:pt x="1265" y="91"/>
                              <a:pt x="1219" y="61"/>
                              <a:pt x="11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41"/>
                      <p:cNvSpPr/>
                      <p:nvPr/>
                    </p:nvSpPr>
                    <p:spPr>
                      <a:xfrm>
                        <a:off x="2269804" y="222482"/>
                        <a:ext cx="40576" cy="27050"/>
                      </a:xfrm>
                      <a:custGeom>
                        <a:rect b="b" l="l" r="r" t="t"/>
                        <a:pathLst>
                          <a:path extrusionOk="0" h="884" w="1326">
                            <a:moveTo>
                              <a:pt x="305" y="0"/>
                            </a:moveTo>
                            <a:cubicBezTo>
                              <a:pt x="198" y="61"/>
                              <a:pt x="153" y="91"/>
                              <a:pt x="46" y="152"/>
                            </a:cubicBezTo>
                            <a:lnTo>
                              <a:pt x="0" y="701"/>
                            </a:lnTo>
                            <a:cubicBezTo>
                              <a:pt x="92" y="777"/>
                              <a:pt x="122" y="823"/>
                              <a:pt x="229" y="884"/>
                            </a:cubicBezTo>
                            <a:lnTo>
                              <a:pt x="1036" y="884"/>
                            </a:lnTo>
                            <a:cubicBezTo>
                              <a:pt x="1143" y="808"/>
                              <a:pt x="1189" y="762"/>
                              <a:pt x="1295" y="701"/>
                            </a:cubicBezTo>
                            <a:lnTo>
                              <a:pt x="1326" y="152"/>
                            </a:lnTo>
                            <a:cubicBezTo>
                              <a:pt x="1234" y="91"/>
                              <a:pt x="1173" y="61"/>
                              <a:pt x="10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41"/>
                      <p:cNvSpPr/>
                      <p:nvPr/>
                    </p:nvSpPr>
                    <p:spPr>
                      <a:xfrm>
                        <a:off x="2309431" y="222482"/>
                        <a:ext cx="40576" cy="27050"/>
                      </a:xfrm>
                      <a:custGeom>
                        <a:rect b="b" l="l" r="r" t="t"/>
                        <a:pathLst>
                          <a:path extrusionOk="0" h="884" w="1326">
                            <a:moveTo>
                              <a:pt x="275" y="0"/>
                            </a:moveTo>
                            <a:cubicBezTo>
                              <a:pt x="183" y="61"/>
                              <a:pt x="122" y="91"/>
                              <a:pt x="31" y="152"/>
                            </a:cubicBezTo>
                            <a:lnTo>
                              <a:pt x="0" y="701"/>
                            </a:lnTo>
                            <a:cubicBezTo>
                              <a:pt x="92" y="777"/>
                              <a:pt x="122" y="823"/>
                              <a:pt x="229" y="884"/>
                            </a:cubicBezTo>
                            <a:lnTo>
                              <a:pt x="1036" y="884"/>
                            </a:lnTo>
                            <a:cubicBezTo>
                              <a:pt x="1143" y="808"/>
                              <a:pt x="1189" y="762"/>
                              <a:pt x="1295" y="701"/>
                            </a:cubicBezTo>
                            <a:lnTo>
                              <a:pt x="1326" y="152"/>
                            </a:lnTo>
                            <a:cubicBezTo>
                              <a:pt x="1250" y="91"/>
                              <a:pt x="1189" y="61"/>
                              <a:pt x="10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41"/>
                      <p:cNvSpPr/>
                      <p:nvPr/>
                    </p:nvSpPr>
                    <p:spPr>
                      <a:xfrm>
                        <a:off x="2102881" y="249961"/>
                        <a:ext cx="42473" cy="28030"/>
                      </a:xfrm>
                      <a:custGeom>
                        <a:rect b="b" l="l" r="r" t="t"/>
                        <a:pathLst>
                          <a:path extrusionOk="0" h="916" w="1388">
                            <a:moveTo>
                              <a:pt x="366" y="1"/>
                            </a:moveTo>
                            <a:cubicBezTo>
                              <a:pt x="260" y="77"/>
                              <a:pt x="184" y="108"/>
                              <a:pt x="92" y="169"/>
                            </a:cubicBezTo>
                            <a:lnTo>
                              <a:pt x="1" y="748"/>
                            </a:lnTo>
                            <a:cubicBezTo>
                              <a:pt x="77" y="824"/>
                              <a:pt x="138" y="854"/>
                              <a:pt x="214" y="915"/>
                            </a:cubicBezTo>
                            <a:lnTo>
                              <a:pt x="1037" y="915"/>
                            </a:lnTo>
                            <a:cubicBezTo>
                              <a:pt x="1128" y="839"/>
                              <a:pt x="1204" y="793"/>
                              <a:pt x="1296" y="748"/>
                            </a:cubicBezTo>
                            <a:lnTo>
                              <a:pt x="1387" y="169"/>
                            </a:lnTo>
                            <a:cubicBezTo>
                              <a:pt x="1311" y="92"/>
                              <a:pt x="1281" y="62"/>
                              <a:pt x="11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41"/>
                      <p:cNvSpPr/>
                      <p:nvPr/>
                    </p:nvSpPr>
                    <p:spPr>
                      <a:xfrm>
                        <a:off x="2144374" y="249961"/>
                        <a:ext cx="42014" cy="28030"/>
                      </a:xfrm>
                      <a:custGeom>
                        <a:rect b="b" l="l" r="r" t="t"/>
                        <a:pathLst>
                          <a:path extrusionOk="0" h="916" w="1373">
                            <a:moveTo>
                              <a:pt x="366" y="1"/>
                            </a:moveTo>
                            <a:cubicBezTo>
                              <a:pt x="245" y="77"/>
                              <a:pt x="184" y="108"/>
                              <a:pt x="92" y="169"/>
                            </a:cubicBezTo>
                            <a:lnTo>
                              <a:pt x="1" y="748"/>
                            </a:lnTo>
                            <a:cubicBezTo>
                              <a:pt x="77" y="824"/>
                              <a:pt x="138" y="854"/>
                              <a:pt x="214" y="915"/>
                            </a:cubicBezTo>
                            <a:lnTo>
                              <a:pt x="1022" y="915"/>
                            </a:lnTo>
                            <a:cubicBezTo>
                              <a:pt x="1144" y="839"/>
                              <a:pt x="1204" y="793"/>
                              <a:pt x="1296" y="748"/>
                            </a:cubicBezTo>
                            <a:lnTo>
                              <a:pt x="1372" y="169"/>
                            </a:lnTo>
                            <a:cubicBezTo>
                              <a:pt x="1296" y="92"/>
                              <a:pt x="1235" y="62"/>
                              <a:pt x="11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41"/>
                      <p:cNvSpPr/>
                      <p:nvPr/>
                    </p:nvSpPr>
                    <p:spPr>
                      <a:xfrm>
                        <a:off x="2184950" y="249961"/>
                        <a:ext cx="41983" cy="28030"/>
                      </a:xfrm>
                      <a:custGeom>
                        <a:rect b="b" l="l" r="r" t="t"/>
                        <a:pathLst>
                          <a:path extrusionOk="0" h="916" w="1372">
                            <a:moveTo>
                              <a:pt x="351" y="1"/>
                            </a:moveTo>
                            <a:cubicBezTo>
                              <a:pt x="229" y="77"/>
                              <a:pt x="183" y="108"/>
                              <a:pt x="77" y="169"/>
                            </a:cubicBezTo>
                            <a:lnTo>
                              <a:pt x="0" y="748"/>
                            </a:lnTo>
                            <a:cubicBezTo>
                              <a:pt x="77" y="824"/>
                              <a:pt x="137" y="854"/>
                              <a:pt x="214" y="915"/>
                            </a:cubicBezTo>
                            <a:lnTo>
                              <a:pt x="1036" y="915"/>
                            </a:lnTo>
                            <a:cubicBezTo>
                              <a:pt x="1143" y="839"/>
                              <a:pt x="1204" y="793"/>
                              <a:pt x="1295" y="748"/>
                            </a:cubicBezTo>
                            <a:lnTo>
                              <a:pt x="1372" y="169"/>
                            </a:lnTo>
                            <a:cubicBezTo>
                              <a:pt x="1280" y="92"/>
                              <a:pt x="1250" y="62"/>
                              <a:pt x="11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41"/>
                      <p:cNvSpPr/>
                      <p:nvPr/>
                    </p:nvSpPr>
                    <p:spPr>
                      <a:xfrm>
                        <a:off x="2225495" y="249961"/>
                        <a:ext cx="42014" cy="28030"/>
                      </a:xfrm>
                      <a:custGeom>
                        <a:rect b="b" l="l" r="r" t="t"/>
                        <a:pathLst>
                          <a:path extrusionOk="0" h="916" w="1373">
                            <a:moveTo>
                              <a:pt x="321" y="1"/>
                            </a:moveTo>
                            <a:cubicBezTo>
                              <a:pt x="199" y="77"/>
                              <a:pt x="153" y="108"/>
                              <a:pt x="47" y="169"/>
                            </a:cubicBezTo>
                            <a:lnTo>
                              <a:pt x="1" y="748"/>
                            </a:lnTo>
                            <a:cubicBezTo>
                              <a:pt x="92" y="824"/>
                              <a:pt x="123" y="854"/>
                              <a:pt x="229" y="915"/>
                            </a:cubicBezTo>
                            <a:lnTo>
                              <a:pt x="1037" y="915"/>
                            </a:lnTo>
                            <a:cubicBezTo>
                              <a:pt x="1159" y="839"/>
                              <a:pt x="1220" y="793"/>
                              <a:pt x="1311" y="748"/>
                            </a:cubicBezTo>
                            <a:lnTo>
                              <a:pt x="1372" y="169"/>
                            </a:lnTo>
                            <a:cubicBezTo>
                              <a:pt x="1296" y="92"/>
                              <a:pt x="1235" y="62"/>
                              <a:pt x="114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41"/>
                      <p:cNvSpPr/>
                      <p:nvPr/>
                    </p:nvSpPr>
                    <p:spPr>
                      <a:xfrm>
                        <a:off x="2267478" y="249961"/>
                        <a:ext cx="40576" cy="28030"/>
                      </a:xfrm>
                      <a:custGeom>
                        <a:rect b="b" l="l" r="r" t="t"/>
                        <a:pathLst>
                          <a:path extrusionOk="0" h="916" w="1326">
                            <a:moveTo>
                              <a:pt x="305" y="1"/>
                            </a:moveTo>
                            <a:cubicBezTo>
                              <a:pt x="198" y="77"/>
                              <a:pt x="152" y="108"/>
                              <a:pt x="46" y="169"/>
                            </a:cubicBezTo>
                            <a:lnTo>
                              <a:pt x="0" y="748"/>
                            </a:lnTo>
                            <a:cubicBezTo>
                              <a:pt x="92" y="824"/>
                              <a:pt x="122" y="854"/>
                              <a:pt x="229" y="915"/>
                            </a:cubicBezTo>
                            <a:lnTo>
                              <a:pt x="1036" y="915"/>
                            </a:lnTo>
                            <a:cubicBezTo>
                              <a:pt x="1143" y="839"/>
                              <a:pt x="1189" y="793"/>
                              <a:pt x="1295" y="748"/>
                            </a:cubicBezTo>
                            <a:lnTo>
                              <a:pt x="1326" y="169"/>
                            </a:lnTo>
                            <a:cubicBezTo>
                              <a:pt x="1234" y="92"/>
                              <a:pt x="1173" y="62"/>
                              <a:pt x="1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41"/>
                      <p:cNvSpPr/>
                      <p:nvPr/>
                    </p:nvSpPr>
                    <p:spPr>
                      <a:xfrm>
                        <a:off x="2307564" y="249961"/>
                        <a:ext cx="40576" cy="28030"/>
                      </a:xfrm>
                      <a:custGeom>
                        <a:rect b="b" l="l" r="r" t="t"/>
                        <a:pathLst>
                          <a:path extrusionOk="0" h="916" w="1326">
                            <a:moveTo>
                              <a:pt x="290" y="1"/>
                            </a:moveTo>
                            <a:cubicBezTo>
                              <a:pt x="183" y="77"/>
                              <a:pt x="138" y="108"/>
                              <a:pt x="31" y="169"/>
                            </a:cubicBezTo>
                            <a:lnTo>
                              <a:pt x="0" y="748"/>
                            </a:lnTo>
                            <a:cubicBezTo>
                              <a:pt x="92" y="824"/>
                              <a:pt x="138" y="854"/>
                              <a:pt x="229" y="915"/>
                            </a:cubicBezTo>
                            <a:lnTo>
                              <a:pt x="1052" y="915"/>
                            </a:lnTo>
                            <a:cubicBezTo>
                              <a:pt x="1143" y="839"/>
                              <a:pt x="1204" y="793"/>
                              <a:pt x="1295" y="748"/>
                            </a:cubicBezTo>
                            <a:lnTo>
                              <a:pt x="1326" y="169"/>
                            </a:lnTo>
                            <a:cubicBezTo>
                              <a:pt x="1235" y="92"/>
                              <a:pt x="1204" y="62"/>
                              <a:pt x="10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41"/>
                      <p:cNvSpPr/>
                      <p:nvPr/>
                    </p:nvSpPr>
                    <p:spPr>
                      <a:xfrm>
                        <a:off x="2098229" y="277960"/>
                        <a:ext cx="43391" cy="27999"/>
                      </a:xfrm>
                      <a:custGeom>
                        <a:rect b="b" l="l" r="r" t="t"/>
                        <a:pathLst>
                          <a:path extrusionOk="0" h="915" w="1418">
                            <a:moveTo>
                              <a:pt x="366" y="0"/>
                            </a:moveTo>
                            <a:cubicBezTo>
                              <a:pt x="275" y="76"/>
                              <a:pt x="214" y="107"/>
                              <a:pt x="92" y="168"/>
                            </a:cubicBezTo>
                            <a:lnTo>
                              <a:pt x="0" y="747"/>
                            </a:lnTo>
                            <a:cubicBezTo>
                              <a:pt x="77" y="792"/>
                              <a:pt x="138" y="838"/>
                              <a:pt x="214" y="914"/>
                            </a:cubicBezTo>
                            <a:lnTo>
                              <a:pt x="1052" y="914"/>
                            </a:lnTo>
                            <a:cubicBezTo>
                              <a:pt x="1143" y="838"/>
                              <a:pt x="1204" y="823"/>
                              <a:pt x="1311" y="747"/>
                            </a:cubicBezTo>
                            <a:lnTo>
                              <a:pt x="1417" y="168"/>
                            </a:lnTo>
                            <a:cubicBezTo>
                              <a:pt x="1341" y="107"/>
                              <a:pt x="1280" y="76"/>
                              <a:pt x="11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41"/>
                      <p:cNvSpPr/>
                      <p:nvPr/>
                    </p:nvSpPr>
                    <p:spPr>
                      <a:xfrm>
                        <a:off x="2139723" y="277960"/>
                        <a:ext cx="42442" cy="27999"/>
                      </a:xfrm>
                      <a:custGeom>
                        <a:rect b="b" l="l" r="r" t="t"/>
                        <a:pathLst>
                          <a:path extrusionOk="0" h="915" w="1387">
                            <a:moveTo>
                              <a:pt x="366" y="0"/>
                            </a:moveTo>
                            <a:cubicBezTo>
                              <a:pt x="259" y="76"/>
                              <a:pt x="214" y="107"/>
                              <a:pt x="92" y="168"/>
                            </a:cubicBezTo>
                            <a:lnTo>
                              <a:pt x="0" y="747"/>
                            </a:lnTo>
                            <a:cubicBezTo>
                              <a:pt x="77" y="792"/>
                              <a:pt x="138" y="838"/>
                              <a:pt x="214" y="914"/>
                            </a:cubicBezTo>
                            <a:lnTo>
                              <a:pt x="1052" y="914"/>
                            </a:lnTo>
                            <a:cubicBezTo>
                              <a:pt x="1143" y="838"/>
                              <a:pt x="1204" y="823"/>
                              <a:pt x="1311" y="747"/>
                            </a:cubicBezTo>
                            <a:lnTo>
                              <a:pt x="1387" y="168"/>
                            </a:lnTo>
                            <a:cubicBezTo>
                              <a:pt x="1311" y="107"/>
                              <a:pt x="1250" y="76"/>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41"/>
                      <p:cNvSpPr/>
                      <p:nvPr/>
                    </p:nvSpPr>
                    <p:spPr>
                      <a:xfrm>
                        <a:off x="2181217" y="277960"/>
                        <a:ext cx="42442" cy="27999"/>
                      </a:xfrm>
                      <a:custGeom>
                        <a:rect b="b" l="l" r="r" t="t"/>
                        <a:pathLst>
                          <a:path extrusionOk="0" h="915" w="1387">
                            <a:moveTo>
                              <a:pt x="336" y="0"/>
                            </a:moveTo>
                            <a:cubicBezTo>
                              <a:pt x="229" y="76"/>
                              <a:pt x="168" y="107"/>
                              <a:pt x="77" y="168"/>
                            </a:cubicBezTo>
                            <a:lnTo>
                              <a:pt x="0" y="747"/>
                            </a:lnTo>
                            <a:cubicBezTo>
                              <a:pt x="92" y="792"/>
                              <a:pt x="122" y="838"/>
                              <a:pt x="229" y="914"/>
                            </a:cubicBezTo>
                            <a:lnTo>
                              <a:pt x="1037" y="914"/>
                            </a:lnTo>
                            <a:cubicBezTo>
                              <a:pt x="1158" y="838"/>
                              <a:pt x="1219" y="823"/>
                              <a:pt x="1311" y="747"/>
                            </a:cubicBezTo>
                            <a:lnTo>
                              <a:pt x="1387" y="168"/>
                            </a:lnTo>
                            <a:cubicBezTo>
                              <a:pt x="1296" y="107"/>
                              <a:pt x="1250" y="76"/>
                              <a:pt x="11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41"/>
                      <p:cNvSpPr/>
                      <p:nvPr/>
                    </p:nvSpPr>
                    <p:spPr>
                      <a:xfrm>
                        <a:off x="2221762" y="277960"/>
                        <a:ext cx="42473" cy="27999"/>
                      </a:xfrm>
                      <a:custGeom>
                        <a:rect b="b" l="l" r="r" t="t"/>
                        <a:pathLst>
                          <a:path extrusionOk="0" h="915" w="1388">
                            <a:moveTo>
                              <a:pt x="351" y="0"/>
                            </a:moveTo>
                            <a:cubicBezTo>
                              <a:pt x="230" y="76"/>
                              <a:pt x="169" y="107"/>
                              <a:pt x="77" y="168"/>
                            </a:cubicBezTo>
                            <a:lnTo>
                              <a:pt x="1" y="747"/>
                            </a:lnTo>
                            <a:cubicBezTo>
                              <a:pt x="92" y="792"/>
                              <a:pt x="138" y="838"/>
                              <a:pt x="230" y="914"/>
                            </a:cubicBezTo>
                            <a:lnTo>
                              <a:pt x="1068" y="914"/>
                            </a:lnTo>
                            <a:cubicBezTo>
                              <a:pt x="1189" y="838"/>
                              <a:pt x="1235" y="823"/>
                              <a:pt x="1342" y="747"/>
                            </a:cubicBezTo>
                            <a:lnTo>
                              <a:pt x="1387" y="168"/>
                            </a:lnTo>
                            <a:cubicBezTo>
                              <a:pt x="1311" y="107"/>
                              <a:pt x="1266" y="76"/>
                              <a:pt x="11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41"/>
                      <p:cNvSpPr/>
                      <p:nvPr/>
                    </p:nvSpPr>
                    <p:spPr>
                      <a:xfrm>
                        <a:off x="2263745" y="277960"/>
                        <a:ext cx="41983" cy="27999"/>
                      </a:xfrm>
                      <a:custGeom>
                        <a:rect b="b" l="l" r="r" t="t"/>
                        <a:pathLst>
                          <a:path extrusionOk="0" h="915" w="1372">
                            <a:moveTo>
                              <a:pt x="320" y="0"/>
                            </a:moveTo>
                            <a:cubicBezTo>
                              <a:pt x="214" y="76"/>
                              <a:pt x="153" y="107"/>
                              <a:pt x="61" y="168"/>
                            </a:cubicBezTo>
                            <a:lnTo>
                              <a:pt x="0" y="747"/>
                            </a:lnTo>
                            <a:cubicBezTo>
                              <a:pt x="92" y="792"/>
                              <a:pt x="137" y="838"/>
                              <a:pt x="229" y="914"/>
                            </a:cubicBezTo>
                            <a:lnTo>
                              <a:pt x="1067" y="914"/>
                            </a:lnTo>
                            <a:cubicBezTo>
                              <a:pt x="1189" y="838"/>
                              <a:pt x="1234" y="823"/>
                              <a:pt x="1341" y="747"/>
                            </a:cubicBezTo>
                            <a:lnTo>
                              <a:pt x="1371" y="168"/>
                            </a:lnTo>
                            <a:cubicBezTo>
                              <a:pt x="1280" y="107"/>
                              <a:pt x="1219" y="76"/>
                              <a:pt x="11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41"/>
                      <p:cNvSpPr/>
                      <p:nvPr/>
                    </p:nvSpPr>
                    <p:spPr>
                      <a:xfrm>
                        <a:off x="2305238" y="277960"/>
                        <a:ext cx="41524" cy="27999"/>
                      </a:xfrm>
                      <a:custGeom>
                        <a:rect b="b" l="l" r="r" t="t"/>
                        <a:pathLst>
                          <a:path extrusionOk="0" h="915" w="1357">
                            <a:moveTo>
                              <a:pt x="290" y="0"/>
                            </a:moveTo>
                            <a:cubicBezTo>
                              <a:pt x="183" y="76"/>
                              <a:pt x="137" y="107"/>
                              <a:pt x="31" y="168"/>
                            </a:cubicBezTo>
                            <a:lnTo>
                              <a:pt x="0" y="747"/>
                            </a:lnTo>
                            <a:cubicBezTo>
                              <a:pt x="92" y="792"/>
                              <a:pt x="137" y="838"/>
                              <a:pt x="229" y="914"/>
                            </a:cubicBezTo>
                            <a:lnTo>
                              <a:pt x="1067" y="914"/>
                            </a:lnTo>
                            <a:cubicBezTo>
                              <a:pt x="1158" y="838"/>
                              <a:pt x="1219" y="823"/>
                              <a:pt x="1311" y="747"/>
                            </a:cubicBezTo>
                            <a:lnTo>
                              <a:pt x="1356" y="168"/>
                            </a:lnTo>
                            <a:cubicBezTo>
                              <a:pt x="1250" y="107"/>
                              <a:pt x="1219" y="76"/>
                              <a:pt x="10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41"/>
                      <p:cNvSpPr/>
                      <p:nvPr/>
                    </p:nvSpPr>
                    <p:spPr>
                      <a:xfrm>
                        <a:off x="2093578" y="306846"/>
                        <a:ext cx="43391" cy="28948"/>
                      </a:xfrm>
                      <a:custGeom>
                        <a:rect b="b" l="l" r="r" t="t"/>
                        <a:pathLst>
                          <a:path extrusionOk="0" h="946" w="1418">
                            <a:moveTo>
                              <a:pt x="366" y="1"/>
                            </a:moveTo>
                            <a:cubicBezTo>
                              <a:pt x="274" y="62"/>
                              <a:pt x="213" y="107"/>
                              <a:pt x="92" y="184"/>
                            </a:cubicBezTo>
                            <a:lnTo>
                              <a:pt x="0" y="763"/>
                            </a:lnTo>
                            <a:cubicBezTo>
                              <a:pt x="76" y="823"/>
                              <a:pt x="137" y="869"/>
                              <a:pt x="213" y="945"/>
                            </a:cubicBezTo>
                            <a:lnTo>
                              <a:pt x="1051" y="945"/>
                            </a:lnTo>
                            <a:cubicBezTo>
                              <a:pt x="1143" y="884"/>
                              <a:pt x="1204" y="839"/>
                              <a:pt x="1310" y="763"/>
                            </a:cubicBezTo>
                            <a:lnTo>
                              <a:pt x="1417" y="184"/>
                            </a:lnTo>
                            <a:cubicBezTo>
                              <a:pt x="1341" y="123"/>
                              <a:pt x="1280" y="77"/>
                              <a:pt x="12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41"/>
                      <p:cNvSpPr/>
                      <p:nvPr/>
                    </p:nvSpPr>
                    <p:spPr>
                      <a:xfrm>
                        <a:off x="2135531" y="306846"/>
                        <a:ext cx="43391" cy="28948"/>
                      </a:xfrm>
                      <a:custGeom>
                        <a:rect b="b" l="l" r="r" t="t"/>
                        <a:pathLst>
                          <a:path extrusionOk="0" h="946" w="1418">
                            <a:moveTo>
                              <a:pt x="366" y="1"/>
                            </a:moveTo>
                            <a:cubicBezTo>
                              <a:pt x="275" y="62"/>
                              <a:pt x="214" y="107"/>
                              <a:pt x="92" y="184"/>
                            </a:cubicBezTo>
                            <a:lnTo>
                              <a:pt x="0" y="763"/>
                            </a:lnTo>
                            <a:cubicBezTo>
                              <a:pt x="92" y="823"/>
                              <a:pt x="137" y="869"/>
                              <a:pt x="229" y="945"/>
                            </a:cubicBezTo>
                            <a:lnTo>
                              <a:pt x="1067" y="945"/>
                            </a:lnTo>
                            <a:cubicBezTo>
                              <a:pt x="1158" y="884"/>
                              <a:pt x="1219" y="839"/>
                              <a:pt x="1341" y="763"/>
                            </a:cubicBezTo>
                            <a:lnTo>
                              <a:pt x="1417" y="184"/>
                            </a:lnTo>
                            <a:cubicBezTo>
                              <a:pt x="1311" y="123"/>
                              <a:pt x="1265" y="77"/>
                              <a:pt x="12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41"/>
                      <p:cNvSpPr/>
                      <p:nvPr/>
                    </p:nvSpPr>
                    <p:spPr>
                      <a:xfrm>
                        <a:off x="2177024" y="306846"/>
                        <a:ext cx="42932" cy="28948"/>
                      </a:xfrm>
                      <a:custGeom>
                        <a:rect b="b" l="l" r="r" t="t"/>
                        <a:pathLst>
                          <a:path extrusionOk="0" h="946" w="1403">
                            <a:moveTo>
                              <a:pt x="336" y="1"/>
                            </a:moveTo>
                            <a:cubicBezTo>
                              <a:pt x="244" y="62"/>
                              <a:pt x="183" y="107"/>
                              <a:pt x="77" y="184"/>
                            </a:cubicBezTo>
                            <a:lnTo>
                              <a:pt x="0" y="763"/>
                            </a:lnTo>
                            <a:cubicBezTo>
                              <a:pt x="92" y="823"/>
                              <a:pt x="137" y="869"/>
                              <a:pt x="229" y="945"/>
                            </a:cubicBezTo>
                            <a:lnTo>
                              <a:pt x="1067" y="945"/>
                            </a:lnTo>
                            <a:cubicBezTo>
                              <a:pt x="1158" y="884"/>
                              <a:pt x="1219" y="839"/>
                              <a:pt x="1326" y="763"/>
                            </a:cubicBezTo>
                            <a:lnTo>
                              <a:pt x="1402" y="184"/>
                            </a:lnTo>
                            <a:cubicBezTo>
                              <a:pt x="1311" y="123"/>
                              <a:pt x="1280" y="77"/>
                              <a:pt x="11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41"/>
                      <p:cNvSpPr/>
                      <p:nvPr/>
                    </p:nvSpPr>
                    <p:spPr>
                      <a:xfrm>
                        <a:off x="2218977" y="306846"/>
                        <a:ext cx="42473" cy="28948"/>
                      </a:xfrm>
                      <a:custGeom>
                        <a:rect b="b" l="l" r="r" t="t"/>
                        <a:pathLst>
                          <a:path extrusionOk="0" h="946" w="1388">
                            <a:moveTo>
                              <a:pt x="336" y="1"/>
                            </a:moveTo>
                            <a:cubicBezTo>
                              <a:pt x="229" y="62"/>
                              <a:pt x="168" y="107"/>
                              <a:pt x="77" y="184"/>
                            </a:cubicBezTo>
                            <a:lnTo>
                              <a:pt x="1" y="763"/>
                            </a:lnTo>
                            <a:cubicBezTo>
                              <a:pt x="92" y="823"/>
                              <a:pt x="138" y="869"/>
                              <a:pt x="229" y="945"/>
                            </a:cubicBezTo>
                            <a:lnTo>
                              <a:pt x="1067" y="945"/>
                            </a:lnTo>
                            <a:cubicBezTo>
                              <a:pt x="1174" y="884"/>
                              <a:pt x="1235" y="839"/>
                              <a:pt x="1326" y="763"/>
                            </a:cubicBezTo>
                            <a:lnTo>
                              <a:pt x="1387" y="184"/>
                            </a:lnTo>
                            <a:cubicBezTo>
                              <a:pt x="1311" y="123"/>
                              <a:pt x="1250" y="77"/>
                              <a:pt x="11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41"/>
                      <p:cNvSpPr/>
                      <p:nvPr/>
                    </p:nvSpPr>
                    <p:spPr>
                      <a:xfrm>
                        <a:off x="2260930" y="306846"/>
                        <a:ext cx="42473" cy="28948"/>
                      </a:xfrm>
                      <a:custGeom>
                        <a:rect b="b" l="l" r="r" t="t"/>
                        <a:pathLst>
                          <a:path extrusionOk="0" h="946" w="1388">
                            <a:moveTo>
                              <a:pt x="321" y="1"/>
                            </a:moveTo>
                            <a:cubicBezTo>
                              <a:pt x="214" y="62"/>
                              <a:pt x="153" y="107"/>
                              <a:pt x="62" y="184"/>
                            </a:cubicBezTo>
                            <a:lnTo>
                              <a:pt x="1" y="763"/>
                            </a:lnTo>
                            <a:cubicBezTo>
                              <a:pt x="92" y="823"/>
                              <a:pt x="138" y="869"/>
                              <a:pt x="229" y="945"/>
                            </a:cubicBezTo>
                            <a:lnTo>
                              <a:pt x="1067" y="945"/>
                            </a:lnTo>
                            <a:cubicBezTo>
                              <a:pt x="1174" y="884"/>
                              <a:pt x="1235" y="839"/>
                              <a:pt x="1326" y="763"/>
                            </a:cubicBezTo>
                            <a:lnTo>
                              <a:pt x="1387" y="184"/>
                            </a:lnTo>
                            <a:cubicBezTo>
                              <a:pt x="1296" y="123"/>
                              <a:pt x="1235" y="77"/>
                              <a:pt x="11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41"/>
                      <p:cNvSpPr/>
                      <p:nvPr/>
                    </p:nvSpPr>
                    <p:spPr>
                      <a:xfrm>
                        <a:off x="2302913" y="306846"/>
                        <a:ext cx="41983" cy="28948"/>
                      </a:xfrm>
                      <a:custGeom>
                        <a:rect b="b" l="l" r="r" t="t"/>
                        <a:pathLst>
                          <a:path extrusionOk="0" h="946" w="1372">
                            <a:moveTo>
                              <a:pt x="320" y="1"/>
                            </a:moveTo>
                            <a:cubicBezTo>
                              <a:pt x="213" y="62"/>
                              <a:pt x="152" y="107"/>
                              <a:pt x="61" y="184"/>
                            </a:cubicBezTo>
                            <a:lnTo>
                              <a:pt x="0" y="763"/>
                            </a:lnTo>
                            <a:cubicBezTo>
                              <a:pt x="91" y="823"/>
                              <a:pt x="137" y="869"/>
                              <a:pt x="229" y="945"/>
                            </a:cubicBezTo>
                            <a:lnTo>
                              <a:pt x="1067" y="945"/>
                            </a:lnTo>
                            <a:cubicBezTo>
                              <a:pt x="1173" y="884"/>
                              <a:pt x="1234" y="839"/>
                              <a:pt x="1326" y="763"/>
                            </a:cubicBezTo>
                            <a:lnTo>
                              <a:pt x="1371" y="184"/>
                            </a:lnTo>
                            <a:cubicBezTo>
                              <a:pt x="1280" y="123"/>
                              <a:pt x="1219" y="77"/>
                              <a:pt x="11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41"/>
                      <p:cNvSpPr/>
                      <p:nvPr/>
                    </p:nvSpPr>
                    <p:spPr>
                      <a:xfrm>
                        <a:off x="2087978" y="336681"/>
                        <a:ext cx="43850" cy="29866"/>
                      </a:xfrm>
                      <a:custGeom>
                        <a:rect b="b" l="l" r="r" t="t"/>
                        <a:pathLst>
                          <a:path extrusionOk="0" h="976" w="1433">
                            <a:moveTo>
                              <a:pt x="396" y="1"/>
                            </a:moveTo>
                            <a:cubicBezTo>
                              <a:pt x="275" y="62"/>
                              <a:pt x="229" y="92"/>
                              <a:pt x="107" y="168"/>
                            </a:cubicBezTo>
                            <a:lnTo>
                              <a:pt x="0" y="778"/>
                            </a:lnTo>
                            <a:cubicBezTo>
                              <a:pt x="92" y="854"/>
                              <a:pt x="122" y="900"/>
                              <a:pt x="229" y="976"/>
                            </a:cubicBezTo>
                            <a:lnTo>
                              <a:pt x="1052" y="976"/>
                            </a:lnTo>
                            <a:lnTo>
                              <a:pt x="1341" y="778"/>
                            </a:lnTo>
                            <a:lnTo>
                              <a:pt x="1432" y="168"/>
                            </a:lnTo>
                            <a:cubicBezTo>
                              <a:pt x="1372" y="123"/>
                              <a:pt x="1311" y="77"/>
                              <a:pt x="12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41"/>
                      <p:cNvSpPr/>
                      <p:nvPr/>
                    </p:nvSpPr>
                    <p:spPr>
                      <a:xfrm>
                        <a:off x="2130849" y="336681"/>
                        <a:ext cx="43880" cy="29866"/>
                      </a:xfrm>
                      <a:custGeom>
                        <a:rect b="b" l="l" r="r" t="t"/>
                        <a:pathLst>
                          <a:path extrusionOk="0" h="976" w="1434">
                            <a:moveTo>
                              <a:pt x="367" y="1"/>
                            </a:moveTo>
                            <a:cubicBezTo>
                              <a:pt x="275" y="62"/>
                              <a:pt x="214" y="92"/>
                              <a:pt x="92" y="168"/>
                            </a:cubicBezTo>
                            <a:lnTo>
                              <a:pt x="1" y="778"/>
                            </a:lnTo>
                            <a:cubicBezTo>
                              <a:pt x="92" y="854"/>
                              <a:pt x="138" y="900"/>
                              <a:pt x="230" y="976"/>
                            </a:cubicBezTo>
                            <a:lnTo>
                              <a:pt x="1083" y="976"/>
                            </a:lnTo>
                            <a:cubicBezTo>
                              <a:pt x="1189" y="900"/>
                              <a:pt x="1235" y="854"/>
                              <a:pt x="1357" y="778"/>
                            </a:cubicBezTo>
                            <a:lnTo>
                              <a:pt x="1433" y="168"/>
                            </a:lnTo>
                            <a:cubicBezTo>
                              <a:pt x="1342" y="123"/>
                              <a:pt x="1281" y="77"/>
                              <a:pt x="12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41"/>
                      <p:cNvSpPr/>
                      <p:nvPr/>
                    </p:nvSpPr>
                    <p:spPr>
                      <a:xfrm>
                        <a:off x="2172832" y="336681"/>
                        <a:ext cx="43850" cy="29866"/>
                      </a:xfrm>
                      <a:custGeom>
                        <a:rect b="b" l="l" r="r" t="t"/>
                        <a:pathLst>
                          <a:path extrusionOk="0" h="976" w="1433">
                            <a:moveTo>
                              <a:pt x="351" y="1"/>
                            </a:moveTo>
                            <a:cubicBezTo>
                              <a:pt x="244" y="62"/>
                              <a:pt x="198" y="92"/>
                              <a:pt x="76" y="168"/>
                            </a:cubicBezTo>
                            <a:lnTo>
                              <a:pt x="0" y="778"/>
                            </a:lnTo>
                            <a:cubicBezTo>
                              <a:pt x="92" y="854"/>
                              <a:pt x="137" y="900"/>
                              <a:pt x="229" y="976"/>
                            </a:cubicBezTo>
                            <a:lnTo>
                              <a:pt x="1082" y="976"/>
                            </a:lnTo>
                            <a:cubicBezTo>
                              <a:pt x="1189" y="900"/>
                              <a:pt x="1234" y="854"/>
                              <a:pt x="1356" y="778"/>
                            </a:cubicBezTo>
                            <a:lnTo>
                              <a:pt x="1432" y="168"/>
                            </a:lnTo>
                            <a:cubicBezTo>
                              <a:pt x="1341" y="123"/>
                              <a:pt x="1295" y="77"/>
                              <a:pt x="11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41"/>
                      <p:cNvSpPr/>
                      <p:nvPr/>
                    </p:nvSpPr>
                    <p:spPr>
                      <a:xfrm>
                        <a:off x="2215244" y="336681"/>
                        <a:ext cx="43391" cy="29866"/>
                      </a:xfrm>
                      <a:custGeom>
                        <a:rect b="b" l="l" r="r" t="t"/>
                        <a:pathLst>
                          <a:path extrusionOk="0" h="976" w="1418">
                            <a:moveTo>
                              <a:pt x="351" y="1"/>
                            </a:moveTo>
                            <a:cubicBezTo>
                              <a:pt x="260" y="62"/>
                              <a:pt x="199" y="92"/>
                              <a:pt x="77" y="168"/>
                            </a:cubicBezTo>
                            <a:lnTo>
                              <a:pt x="1" y="778"/>
                            </a:lnTo>
                            <a:cubicBezTo>
                              <a:pt x="107" y="854"/>
                              <a:pt x="138" y="900"/>
                              <a:pt x="229" y="976"/>
                            </a:cubicBezTo>
                            <a:lnTo>
                              <a:pt x="1098" y="976"/>
                            </a:lnTo>
                            <a:cubicBezTo>
                              <a:pt x="1189" y="900"/>
                              <a:pt x="1250" y="854"/>
                              <a:pt x="1357" y="778"/>
                            </a:cubicBezTo>
                            <a:lnTo>
                              <a:pt x="1418" y="168"/>
                            </a:lnTo>
                            <a:cubicBezTo>
                              <a:pt x="1326" y="123"/>
                              <a:pt x="1281" y="77"/>
                              <a:pt x="11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41"/>
                      <p:cNvSpPr/>
                      <p:nvPr/>
                    </p:nvSpPr>
                    <p:spPr>
                      <a:xfrm>
                        <a:off x="2257196" y="336681"/>
                        <a:ext cx="43391" cy="29866"/>
                      </a:xfrm>
                      <a:custGeom>
                        <a:rect b="b" l="l" r="r" t="t"/>
                        <a:pathLst>
                          <a:path extrusionOk="0" h="976" w="1418">
                            <a:moveTo>
                              <a:pt x="336" y="1"/>
                            </a:moveTo>
                            <a:cubicBezTo>
                              <a:pt x="229" y="62"/>
                              <a:pt x="153" y="92"/>
                              <a:pt x="62" y="168"/>
                            </a:cubicBezTo>
                            <a:lnTo>
                              <a:pt x="1" y="778"/>
                            </a:lnTo>
                            <a:cubicBezTo>
                              <a:pt x="108" y="854"/>
                              <a:pt x="138" y="900"/>
                              <a:pt x="229" y="976"/>
                            </a:cubicBezTo>
                            <a:lnTo>
                              <a:pt x="1098" y="976"/>
                            </a:lnTo>
                            <a:cubicBezTo>
                              <a:pt x="1189" y="900"/>
                              <a:pt x="1266" y="854"/>
                              <a:pt x="1357" y="778"/>
                            </a:cubicBezTo>
                            <a:lnTo>
                              <a:pt x="1418" y="168"/>
                            </a:lnTo>
                            <a:cubicBezTo>
                              <a:pt x="1342" y="123"/>
                              <a:pt x="1281" y="77"/>
                              <a:pt x="11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41"/>
                      <p:cNvSpPr/>
                      <p:nvPr/>
                    </p:nvSpPr>
                    <p:spPr>
                      <a:xfrm>
                        <a:off x="2300557" y="336681"/>
                        <a:ext cx="42473" cy="29866"/>
                      </a:xfrm>
                      <a:custGeom>
                        <a:rect b="b" l="l" r="r" t="t"/>
                        <a:pathLst>
                          <a:path extrusionOk="0" h="976" w="1388">
                            <a:moveTo>
                              <a:pt x="321" y="1"/>
                            </a:moveTo>
                            <a:cubicBezTo>
                              <a:pt x="214" y="62"/>
                              <a:pt x="153" y="92"/>
                              <a:pt x="62" y="168"/>
                            </a:cubicBezTo>
                            <a:lnTo>
                              <a:pt x="1" y="778"/>
                            </a:lnTo>
                            <a:cubicBezTo>
                              <a:pt x="77" y="854"/>
                              <a:pt x="138" y="900"/>
                              <a:pt x="229" y="976"/>
                            </a:cubicBezTo>
                            <a:lnTo>
                              <a:pt x="1083" y="976"/>
                            </a:lnTo>
                            <a:cubicBezTo>
                              <a:pt x="1205" y="900"/>
                              <a:pt x="1250" y="854"/>
                              <a:pt x="1357" y="778"/>
                            </a:cubicBezTo>
                            <a:lnTo>
                              <a:pt x="1387" y="168"/>
                            </a:lnTo>
                            <a:cubicBezTo>
                              <a:pt x="1296" y="123"/>
                              <a:pt x="1235" y="77"/>
                              <a:pt x="11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41"/>
                      <p:cNvSpPr/>
                      <p:nvPr/>
                    </p:nvSpPr>
                    <p:spPr>
                      <a:xfrm>
                        <a:off x="2082379" y="367006"/>
                        <a:ext cx="45257" cy="30784"/>
                      </a:xfrm>
                      <a:custGeom>
                        <a:rect b="b" l="l" r="r" t="t"/>
                        <a:pathLst>
                          <a:path extrusionOk="0" h="1006" w="1479">
                            <a:moveTo>
                              <a:pt x="412" y="0"/>
                            </a:moveTo>
                            <a:lnTo>
                              <a:pt x="122" y="198"/>
                            </a:lnTo>
                            <a:lnTo>
                              <a:pt x="0" y="823"/>
                            </a:lnTo>
                            <a:cubicBezTo>
                              <a:pt x="107" y="899"/>
                              <a:pt x="138" y="930"/>
                              <a:pt x="229" y="1006"/>
                            </a:cubicBezTo>
                            <a:lnTo>
                              <a:pt x="1097" y="1006"/>
                            </a:lnTo>
                            <a:lnTo>
                              <a:pt x="1372" y="823"/>
                            </a:lnTo>
                            <a:lnTo>
                              <a:pt x="1478" y="198"/>
                            </a:lnTo>
                            <a:cubicBezTo>
                              <a:pt x="1402" y="122"/>
                              <a:pt x="1341" y="76"/>
                              <a:pt x="12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41"/>
                      <p:cNvSpPr/>
                      <p:nvPr/>
                    </p:nvSpPr>
                    <p:spPr>
                      <a:xfrm>
                        <a:off x="2125280" y="367006"/>
                        <a:ext cx="44768" cy="30784"/>
                      </a:xfrm>
                      <a:custGeom>
                        <a:rect b="b" l="l" r="r" t="t"/>
                        <a:pathLst>
                          <a:path extrusionOk="0" h="1006" w="1463">
                            <a:moveTo>
                              <a:pt x="381" y="0"/>
                            </a:moveTo>
                            <a:lnTo>
                              <a:pt x="92" y="198"/>
                            </a:lnTo>
                            <a:lnTo>
                              <a:pt x="0" y="823"/>
                            </a:lnTo>
                            <a:cubicBezTo>
                              <a:pt x="92" y="899"/>
                              <a:pt x="122" y="930"/>
                              <a:pt x="213" y="1006"/>
                            </a:cubicBezTo>
                            <a:lnTo>
                              <a:pt x="1082" y="1006"/>
                            </a:lnTo>
                            <a:lnTo>
                              <a:pt x="1371" y="823"/>
                            </a:lnTo>
                            <a:lnTo>
                              <a:pt x="1463" y="198"/>
                            </a:lnTo>
                            <a:cubicBezTo>
                              <a:pt x="1387" y="122"/>
                              <a:pt x="1326" y="76"/>
                              <a:pt x="12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41"/>
                      <p:cNvSpPr/>
                      <p:nvPr/>
                    </p:nvSpPr>
                    <p:spPr>
                      <a:xfrm>
                        <a:off x="2168640" y="367006"/>
                        <a:ext cx="44309" cy="30784"/>
                      </a:xfrm>
                      <a:custGeom>
                        <a:rect b="b" l="l" r="r" t="t"/>
                        <a:pathLst>
                          <a:path extrusionOk="0" h="1006" w="1448">
                            <a:moveTo>
                              <a:pt x="366" y="0"/>
                            </a:moveTo>
                            <a:lnTo>
                              <a:pt x="76" y="198"/>
                            </a:lnTo>
                            <a:lnTo>
                              <a:pt x="0" y="823"/>
                            </a:lnTo>
                            <a:cubicBezTo>
                              <a:pt x="107" y="899"/>
                              <a:pt x="137" y="930"/>
                              <a:pt x="229" y="1006"/>
                            </a:cubicBezTo>
                            <a:lnTo>
                              <a:pt x="1097" y="1006"/>
                            </a:lnTo>
                            <a:lnTo>
                              <a:pt x="1371" y="823"/>
                            </a:lnTo>
                            <a:lnTo>
                              <a:pt x="1448" y="198"/>
                            </a:lnTo>
                            <a:cubicBezTo>
                              <a:pt x="1356" y="122"/>
                              <a:pt x="1295" y="76"/>
                              <a:pt x="12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41"/>
                      <p:cNvSpPr/>
                      <p:nvPr/>
                    </p:nvSpPr>
                    <p:spPr>
                      <a:xfrm>
                        <a:off x="2212459" y="367006"/>
                        <a:ext cx="43391" cy="30784"/>
                      </a:xfrm>
                      <a:custGeom>
                        <a:rect b="b" l="l" r="r" t="t"/>
                        <a:pathLst>
                          <a:path extrusionOk="0" h="1006" w="1418">
                            <a:moveTo>
                              <a:pt x="351" y="0"/>
                            </a:moveTo>
                            <a:cubicBezTo>
                              <a:pt x="244" y="76"/>
                              <a:pt x="198" y="122"/>
                              <a:pt x="76" y="198"/>
                            </a:cubicBezTo>
                            <a:lnTo>
                              <a:pt x="0" y="823"/>
                            </a:lnTo>
                            <a:cubicBezTo>
                              <a:pt x="92" y="899"/>
                              <a:pt x="137" y="930"/>
                              <a:pt x="229" y="1006"/>
                            </a:cubicBezTo>
                            <a:lnTo>
                              <a:pt x="1082" y="1006"/>
                            </a:lnTo>
                            <a:cubicBezTo>
                              <a:pt x="1189" y="930"/>
                              <a:pt x="1234" y="899"/>
                              <a:pt x="1356" y="823"/>
                            </a:cubicBezTo>
                            <a:lnTo>
                              <a:pt x="1417" y="198"/>
                            </a:lnTo>
                            <a:cubicBezTo>
                              <a:pt x="1311" y="122"/>
                              <a:pt x="1265" y="76"/>
                              <a:pt x="1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41"/>
                      <p:cNvSpPr/>
                      <p:nvPr/>
                    </p:nvSpPr>
                    <p:spPr>
                      <a:xfrm>
                        <a:off x="2254871" y="367006"/>
                        <a:ext cx="43391" cy="30784"/>
                      </a:xfrm>
                      <a:custGeom>
                        <a:rect b="b" l="l" r="r" t="t"/>
                        <a:pathLst>
                          <a:path extrusionOk="0" h="1006" w="1418">
                            <a:moveTo>
                              <a:pt x="336" y="0"/>
                            </a:moveTo>
                            <a:cubicBezTo>
                              <a:pt x="229" y="76"/>
                              <a:pt x="184" y="122"/>
                              <a:pt x="62" y="198"/>
                            </a:cubicBezTo>
                            <a:lnTo>
                              <a:pt x="1" y="823"/>
                            </a:lnTo>
                            <a:cubicBezTo>
                              <a:pt x="77" y="899"/>
                              <a:pt x="138" y="930"/>
                              <a:pt x="229" y="1006"/>
                            </a:cubicBezTo>
                            <a:lnTo>
                              <a:pt x="1098" y="1006"/>
                            </a:lnTo>
                            <a:cubicBezTo>
                              <a:pt x="1189" y="930"/>
                              <a:pt x="1235" y="899"/>
                              <a:pt x="1357" y="823"/>
                            </a:cubicBezTo>
                            <a:lnTo>
                              <a:pt x="1418" y="198"/>
                            </a:lnTo>
                            <a:cubicBezTo>
                              <a:pt x="1326" y="122"/>
                              <a:pt x="1281" y="76"/>
                              <a:pt x="11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41"/>
                      <p:cNvSpPr/>
                      <p:nvPr/>
                    </p:nvSpPr>
                    <p:spPr>
                      <a:xfrm>
                        <a:off x="2297772" y="367006"/>
                        <a:ext cx="42932" cy="30784"/>
                      </a:xfrm>
                      <a:custGeom>
                        <a:rect b="b" l="l" r="r" t="t"/>
                        <a:pathLst>
                          <a:path extrusionOk="0" h="1006" w="1403">
                            <a:moveTo>
                              <a:pt x="320" y="0"/>
                            </a:moveTo>
                            <a:cubicBezTo>
                              <a:pt x="229" y="76"/>
                              <a:pt x="153" y="122"/>
                              <a:pt x="46" y="198"/>
                            </a:cubicBezTo>
                            <a:lnTo>
                              <a:pt x="0" y="823"/>
                            </a:lnTo>
                            <a:cubicBezTo>
                              <a:pt x="92" y="899"/>
                              <a:pt x="153" y="930"/>
                              <a:pt x="244" y="1006"/>
                            </a:cubicBezTo>
                            <a:lnTo>
                              <a:pt x="1097" y="1006"/>
                            </a:lnTo>
                            <a:cubicBezTo>
                              <a:pt x="1189" y="930"/>
                              <a:pt x="1265" y="899"/>
                              <a:pt x="1372" y="823"/>
                            </a:cubicBezTo>
                            <a:lnTo>
                              <a:pt x="1402" y="198"/>
                            </a:lnTo>
                            <a:cubicBezTo>
                              <a:pt x="1311" y="122"/>
                              <a:pt x="1265" y="76"/>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41"/>
                      <p:cNvSpPr/>
                      <p:nvPr/>
                    </p:nvSpPr>
                    <p:spPr>
                      <a:xfrm>
                        <a:off x="2077238" y="398218"/>
                        <a:ext cx="45716" cy="31763"/>
                      </a:xfrm>
                      <a:custGeom>
                        <a:rect b="b" l="l" r="r" t="t"/>
                        <a:pathLst>
                          <a:path extrusionOk="0" h="1038" w="1494">
                            <a:moveTo>
                              <a:pt x="397" y="1"/>
                            </a:moveTo>
                            <a:lnTo>
                              <a:pt x="123" y="199"/>
                            </a:lnTo>
                            <a:lnTo>
                              <a:pt x="1" y="854"/>
                            </a:lnTo>
                            <a:cubicBezTo>
                              <a:pt x="92" y="930"/>
                              <a:pt x="138" y="961"/>
                              <a:pt x="229" y="1037"/>
                            </a:cubicBezTo>
                            <a:lnTo>
                              <a:pt x="1113" y="1037"/>
                            </a:lnTo>
                            <a:lnTo>
                              <a:pt x="1387" y="854"/>
                            </a:lnTo>
                            <a:lnTo>
                              <a:pt x="1494" y="199"/>
                            </a:lnTo>
                            <a:cubicBezTo>
                              <a:pt x="1387" y="123"/>
                              <a:pt x="1342" y="92"/>
                              <a:pt x="12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41"/>
                      <p:cNvSpPr/>
                      <p:nvPr/>
                    </p:nvSpPr>
                    <p:spPr>
                      <a:xfrm>
                        <a:off x="2120139" y="398218"/>
                        <a:ext cx="45716" cy="31763"/>
                      </a:xfrm>
                      <a:custGeom>
                        <a:rect b="b" l="l" r="r" t="t"/>
                        <a:pathLst>
                          <a:path extrusionOk="0" h="1038" w="1494">
                            <a:moveTo>
                              <a:pt x="381" y="1"/>
                            </a:moveTo>
                            <a:lnTo>
                              <a:pt x="107" y="199"/>
                            </a:lnTo>
                            <a:lnTo>
                              <a:pt x="1" y="854"/>
                            </a:lnTo>
                            <a:cubicBezTo>
                              <a:pt x="107" y="930"/>
                              <a:pt x="138" y="961"/>
                              <a:pt x="229" y="1037"/>
                            </a:cubicBezTo>
                            <a:lnTo>
                              <a:pt x="1113" y="1037"/>
                            </a:lnTo>
                            <a:lnTo>
                              <a:pt x="1402" y="854"/>
                            </a:lnTo>
                            <a:lnTo>
                              <a:pt x="1494" y="199"/>
                            </a:lnTo>
                            <a:cubicBezTo>
                              <a:pt x="1402" y="123"/>
                              <a:pt x="1357" y="92"/>
                              <a:pt x="1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41"/>
                      <p:cNvSpPr/>
                      <p:nvPr/>
                    </p:nvSpPr>
                    <p:spPr>
                      <a:xfrm>
                        <a:off x="2163958" y="398218"/>
                        <a:ext cx="45257" cy="31763"/>
                      </a:xfrm>
                      <a:custGeom>
                        <a:rect b="b" l="l" r="r" t="t"/>
                        <a:pathLst>
                          <a:path extrusionOk="0" h="1038" w="1479">
                            <a:moveTo>
                              <a:pt x="382" y="1"/>
                            </a:moveTo>
                            <a:lnTo>
                              <a:pt x="107" y="199"/>
                            </a:lnTo>
                            <a:lnTo>
                              <a:pt x="1" y="854"/>
                            </a:lnTo>
                            <a:cubicBezTo>
                              <a:pt x="107" y="930"/>
                              <a:pt x="138" y="961"/>
                              <a:pt x="229" y="1037"/>
                            </a:cubicBezTo>
                            <a:lnTo>
                              <a:pt x="1113" y="1037"/>
                            </a:lnTo>
                            <a:lnTo>
                              <a:pt x="1402" y="854"/>
                            </a:lnTo>
                            <a:lnTo>
                              <a:pt x="1479" y="199"/>
                            </a:lnTo>
                            <a:cubicBezTo>
                              <a:pt x="1372" y="123"/>
                              <a:pt x="1342" y="92"/>
                              <a:pt x="12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41"/>
                      <p:cNvSpPr/>
                      <p:nvPr/>
                    </p:nvSpPr>
                    <p:spPr>
                      <a:xfrm>
                        <a:off x="2208267" y="398218"/>
                        <a:ext cx="44309" cy="31763"/>
                      </a:xfrm>
                      <a:custGeom>
                        <a:rect b="b" l="l" r="r" t="t"/>
                        <a:pathLst>
                          <a:path extrusionOk="0" h="1038" w="1448">
                            <a:moveTo>
                              <a:pt x="366" y="1"/>
                            </a:moveTo>
                            <a:lnTo>
                              <a:pt x="76" y="199"/>
                            </a:lnTo>
                            <a:lnTo>
                              <a:pt x="0" y="854"/>
                            </a:lnTo>
                            <a:cubicBezTo>
                              <a:pt x="76" y="930"/>
                              <a:pt x="137" y="961"/>
                              <a:pt x="229" y="1037"/>
                            </a:cubicBezTo>
                            <a:lnTo>
                              <a:pt x="1112" y="1037"/>
                            </a:lnTo>
                            <a:lnTo>
                              <a:pt x="1402" y="854"/>
                            </a:lnTo>
                            <a:lnTo>
                              <a:pt x="1448" y="199"/>
                            </a:lnTo>
                            <a:cubicBezTo>
                              <a:pt x="1356" y="123"/>
                              <a:pt x="1295" y="92"/>
                              <a:pt x="121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41"/>
                      <p:cNvSpPr/>
                      <p:nvPr/>
                    </p:nvSpPr>
                    <p:spPr>
                      <a:xfrm>
                        <a:off x="2251627" y="398218"/>
                        <a:ext cx="44309" cy="31763"/>
                      </a:xfrm>
                      <a:custGeom>
                        <a:rect b="b" l="l" r="r" t="t"/>
                        <a:pathLst>
                          <a:path extrusionOk="0" h="1038" w="1448">
                            <a:moveTo>
                              <a:pt x="320" y="1"/>
                            </a:moveTo>
                            <a:cubicBezTo>
                              <a:pt x="229" y="92"/>
                              <a:pt x="168" y="123"/>
                              <a:pt x="61" y="199"/>
                            </a:cubicBezTo>
                            <a:lnTo>
                              <a:pt x="0" y="854"/>
                            </a:lnTo>
                            <a:cubicBezTo>
                              <a:pt x="92" y="930"/>
                              <a:pt x="152" y="961"/>
                              <a:pt x="244" y="1037"/>
                            </a:cubicBezTo>
                            <a:lnTo>
                              <a:pt x="1128" y="1037"/>
                            </a:lnTo>
                            <a:cubicBezTo>
                              <a:pt x="1219" y="961"/>
                              <a:pt x="1280" y="930"/>
                              <a:pt x="1387" y="854"/>
                            </a:cubicBezTo>
                            <a:lnTo>
                              <a:pt x="1448" y="199"/>
                            </a:lnTo>
                            <a:cubicBezTo>
                              <a:pt x="1356" y="123"/>
                              <a:pt x="1295" y="92"/>
                              <a:pt x="11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41"/>
                      <p:cNvSpPr/>
                      <p:nvPr/>
                    </p:nvSpPr>
                    <p:spPr>
                      <a:xfrm>
                        <a:off x="2295446" y="398218"/>
                        <a:ext cx="43391" cy="31763"/>
                      </a:xfrm>
                      <a:custGeom>
                        <a:rect b="b" l="l" r="r" t="t"/>
                        <a:pathLst>
                          <a:path extrusionOk="0" h="1038" w="1418">
                            <a:moveTo>
                              <a:pt x="320" y="1"/>
                            </a:moveTo>
                            <a:cubicBezTo>
                              <a:pt x="229" y="92"/>
                              <a:pt x="168" y="123"/>
                              <a:pt x="46" y="199"/>
                            </a:cubicBezTo>
                            <a:lnTo>
                              <a:pt x="0" y="854"/>
                            </a:lnTo>
                            <a:cubicBezTo>
                              <a:pt x="92" y="930"/>
                              <a:pt x="153" y="961"/>
                              <a:pt x="244" y="1037"/>
                            </a:cubicBezTo>
                            <a:lnTo>
                              <a:pt x="1112" y="1037"/>
                            </a:lnTo>
                            <a:cubicBezTo>
                              <a:pt x="1219" y="961"/>
                              <a:pt x="1265" y="930"/>
                              <a:pt x="1387" y="854"/>
                            </a:cubicBezTo>
                            <a:lnTo>
                              <a:pt x="1417" y="199"/>
                            </a:lnTo>
                            <a:cubicBezTo>
                              <a:pt x="1326" y="123"/>
                              <a:pt x="1265" y="92"/>
                              <a:pt x="11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7" name="Google Shape;2117;p41"/>
                    <p:cNvSpPr/>
                    <p:nvPr/>
                  </p:nvSpPr>
                  <p:spPr>
                    <a:xfrm>
                      <a:off x="2368642" y="195890"/>
                      <a:ext cx="39658" cy="25673"/>
                    </a:xfrm>
                    <a:custGeom>
                      <a:rect b="b" l="l" r="r" t="t"/>
                      <a:pathLst>
                        <a:path extrusionOk="0" h="839" w="1296">
                          <a:moveTo>
                            <a:pt x="290" y="1"/>
                          </a:moveTo>
                          <a:cubicBezTo>
                            <a:pt x="198" y="46"/>
                            <a:pt x="137" y="92"/>
                            <a:pt x="46" y="153"/>
                          </a:cubicBezTo>
                          <a:lnTo>
                            <a:pt x="0" y="686"/>
                          </a:lnTo>
                          <a:cubicBezTo>
                            <a:pt x="92" y="732"/>
                            <a:pt x="137" y="778"/>
                            <a:pt x="229" y="839"/>
                          </a:cubicBezTo>
                          <a:lnTo>
                            <a:pt x="1036" y="839"/>
                          </a:lnTo>
                          <a:cubicBezTo>
                            <a:pt x="1128" y="778"/>
                            <a:pt x="1189" y="732"/>
                            <a:pt x="1280" y="686"/>
                          </a:cubicBezTo>
                          <a:lnTo>
                            <a:pt x="1295" y="153"/>
                          </a:lnTo>
                          <a:cubicBezTo>
                            <a:pt x="1219" y="92"/>
                            <a:pt x="1158" y="46"/>
                            <a:pt x="10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41"/>
                    <p:cNvSpPr/>
                    <p:nvPr/>
                  </p:nvSpPr>
                  <p:spPr>
                    <a:xfrm>
                      <a:off x="2408269" y="195890"/>
                      <a:ext cx="39658" cy="25673"/>
                    </a:xfrm>
                    <a:custGeom>
                      <a:rect b="b" l="l" r="r" t="t"/>
                      <a:pathLst>
                        <a:path extrusionOk="0" h="839" w="1296">
                          <a:moveTo>
                            <a:pt x="275" y="1"/>
                          </a:moveTo>
                          <a:cubicBezTo>
                            <a:pt x="168" y="46"/>
                            <a:pt x="122" y="92"/>
                            <a:pt x="16" y="153"/>
                          </a:cubicBezTo>
                          <a:lnTo>
                            <a:pt x="0" y="686"/>
                          </a:lnTo>
                          <a:cubicBezTo>
                            <a:pt x="92" y="732"/>
                            <a:pt x="137" y="778"/>
                            <a:pt x="229" y="839"/>
                          </a:cubicBezTo>
                          <a:lnTo>
                            <a:pt x="1036" y="839"/>
                          </a:lnTo>
                          <a:cubicBezTo>
                            <a:pt x="1128" y="778"/>
                            <a:pt x="1189" y="732"/>
                            <a:pt x="1280" y="686"/>
                          </a:cubicBezTo>
                          <a:lnTo>
                            <a:pt x="1295" y="153"/>
                          </a:lnTo>
                          <a:cubicBezTo>
                            <a:pt x="1204" y="92"/>
                            <a:pt x="1158" y="46"/>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41"/>
                    <p:cNvSpPr/>
                    <p:nvPr/>
                  </p:nvSpPr>
                  <p:spPr>
                    <a:xfrm>
                      <a:off x="2449303" y="195890"/>
                      <a:ext cx="38250" cy="25673"/>
                    </a:xfrm>
                    <a:custGeom>
                      <a:rect b="b" l="l" r="r" t="t"/>
                      <a:pathLst>
                        <a:path extrusionOk="0" h="839" w="1250">
                          <a:moveTo>
                            <a:pt x="244" y="1"/>
                          </a:moveTo>
                          <a:cubicBezTo>
                            <a:pt x="168" y="46"/>
                            <a:pt x="107" y="92"/>
                            <a:pt x="15" y="153"/>
                          </a:cubicBezTo>
                          <a:lnTo>
                            <a:pt x="0" y="686"/>
                          </a:lnTo>
                          <a:cubicBezTo>
                            <a:pt x="92" y="732"/>
                            <a:pt x="122" y="778"/>
                            <a:pt x="229" y="839"/>
                          </a:cubicBezTo>
                          <a:lnTo>
                            <a:pt x="1021" y="839"/>
                          </a:lnTo>
                          <a:cubicBezTo>
                            <a:pt x="1097" y="778"/>
                            <a:pt x="1158" y="732"/>
                            <a:pt x="1249" y="686"/>
                          </a:cubicBezTo>
                          <a:lnTo>
                            <a:pt x="1249" y="153"/>
                          </a:lnTo>
                          <a:cubicBezTo>
                            <a:pt x="1158" y="92"/>
                            <a:pt x="1097" y="46"/>
                            <a:pt x="10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41"/>
                    <p:cNvSpPr/>
                    <p:nvPr/>
                  </p:nvSpPr>
                  <p:spPr>
                    <a:xfrm>
                      <a:off x="2489389" y="195890"/>
                      <a:ext cx="38250" cy="25673"/>
                    </a:xfrm>
                    <a:custGeom>
                      <a:rect b="b" l="l" r="r" t="t"/>
                      <a:pathLst>
                        <a:path extrusionOk="0" h="839" w="1250">
                          <a:moveTo>
                            <a:pt x="229" y="1"/>
                          </a:moveTo>
                          <a:cubicBezTo>
                            <a:pt x="138" y="46"/>
                            <a:pt x="92" y="92"/>
                            <a:pt x="0" y="153"/>
                          </a:cubicBezTo>
                          <a:lnTo>
                            <a:pt x="0" y="686"/>
                          </a:lnTo>
                          <a:cubicBezTo>
                            <a:pt x="77" y="732"/>
                            <a:pt x="138" y="778"/>
                            <a:pt x="229" y="839"/>
                          </a:cubicBezTo>
                          <a:lnTo>
                            <a:pt x="1021" y="839"/>
                          </a:lnTo>
                          <a:cubicBezTo>
                            <a:pt x="1128" y="778"/>
                            <a:pt x="1158" y="732"/>
                            <a:pt x="1250" y="686"/>
                          </a:cubicBezTo>
                          <a:lnTo>
                            <a:pt x="1235" y="153"/>
                          </a:lnTo>
                          <a:cubicBezTo>
                            <a:pt x="1143" y="92"/>
                            <a:pt x="1082" y="46"/>
                            <a:pt x="10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41"/>
                    <p:cNvSpPr/>
                    <p:nvPr/>
                  </p:nvSpPr>
                  <p:spPr>
                    <a:xfrm>
                      <a:off x="2527150" y="195890"/>
                      <a:ext cx="39658" cy="25673"/>
                    </a:xfrm>
                    <a:custGeom>
                      <a:rect b="b" l="l" r="r" t="t"/>
                      <a:pathLst>
                        <a:path extrusionOk="0" h="839" w="1296">
                          <a:moveTo>
                            <a:pt x="229" y="1"/>
                          </a:moveTo>
                          <a:cubicBezTo>
                            <a:pt x="138" y="46"/>
                            <a:pt x="92" y="92"/>
                            <a:pt x="1" y="153"/>
                          </a:cubicBezTo>
                          <a:lnTo>
                            <a:pt x="16" y="686"/>
                          </a:lnTo>
                          <a:cubicBezTo>
                            <a:pt x="122" y="732"/>
                            <a:pt x="168" y="778"/>
                            <a:pt x="275" y="839"/>
                          </a:cubicBezTo>
                          <a:lnTo>
                            <a:pt x="1067" y="839"/>
                          </a:lnTo>
                          <a:cubicBezTo>
                            <a:pt x="1158" y="778"/>
                            <a:pt x="1204" y="732"/>
                            <a:pt x="1296" y="686"/>
                          </a:cubicBezTo>
                          <a:lnTo>
                            <a:pt x="1280" y="153"/>
                          </a:lnTo>
                          <a:cubicBezTo>
                            <a:pt x="1204" y="92"/>
                            <a:pt x="1143" y="46"/>
                            <a:pt x="10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41"/>
                    <p:cNvSpPr/>
                    <p:nvPr/>
                  </p:nvSpPr>
                  <p:spPr>
                    <a:xfrm>
                      <a:off x="2567236" y="195890"/>
                      <a:ext cx="39658" cy="25673"/>
                    </a:xfrm>
                    <a:custGeom>
                      <a:rect b="b" l="l" r="r" t="t"/>
                      <a:pathLst>
                        <a:path extrusionOk="0" h="839" w="1296">
                          <a:moveTo>
                            <a:pt x="229" y="1"/>
                          </a:moveTo>
                          <a:cubicBezTo>
                            <a:pt x="138" y="46"/>
                            <a:pt x="107" y="92"/>
                            <a:pt x="1" y="153"/>
                          </a:cubicBezTo>
                          <a:lnTo>
                            <a:pt x="31" y="686"/>
                          </a:lnTo>
                          <a:cubicBezTo>
                            <a:pt x="123" y="732"/>
                            <a:pt x="184" y="778"/>
                            <a:pt x="275" y="839"/>
                          </a:cubicBezTo>
                          <a:lnTo>
                            <a:pt x="1067" y="839"/>
                          </a:lnTo>
                          <a:cubicBezTo>
                            <a:pt x="1174" y="778"/>
                            <a:pt x="1204" y="732"/>
                            <a:pt x="1296" y="686"/>
                          </a:cubicBezTo>
                          <a:lnTo>
                            <a:pt x="1265" y="153"/>
                          </a:lnTo>
                          <a:cubicBezTo>
                            <a:pt x="1174" y="92"/>
                            <a:pt x="1128" y="46"/>
                            <a:pt x="10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41"/>
                    <p:cNvSpPr/>
                    <p:nvPr/>
                  </p:nvSpPr>
                  <p:spPr>
                    <a:xfrm>
                      <a:off x="2367693" y="222482"/>
                      <a:ext cx="40147" cy="27050"/>
                    </a:xfrm>
                    <a:custGeom>
                      <a:rect b="b" l="l" r="r" t="t"/>
                      <a:pathLst>
                        <a:path extrusionOk="0" h="884" w="1312">
                          <a:moveTo>
                            <a:pt x="275" y="0"/>
                          </a:moveTo>
                          <a:cubicBezTo>
                            <a:pt x="184" y="61"/>
                            <a:pt x="123" y="91"/>
                            <a:pt x="31" y="152"/>
                          </a:cubicBezTo>
                          <a:lnTo>
                            <a:pt x="1" y="701"/>
                          </a:lnTo>
                          <a:cubicBezTo>
                            <a:pt x="92" y="777"/>
                            <a:pt x="123" y="823"/>
                            <a:pt x="229" y="884"/>
                          </a:cubicBezTo>
                          <a:lnTo>
                            <a:pt x="1037" y="884"/>
                          </a:lnTo>
                          <a:cubicBezTo>
                            <a:pt x="1128" y="808"/>
                            <a:pt x="1189" y="762"/>
                            <a:pt x="1296" y="701"/>
                          </a:cubicBezTo>
                          <a:lnTo>
                            <a:pt x="1311" y="152"/>
                          </a:lnTo>
                          <a:cubicBezTo>
                            <a:pt x="1220" y="91"/>
                            <a:pt x="1159" y="61"/>
                            <a:pt x="10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41"/>
                    <p:cNvSpPr/>
                    <p:nvPr/>
                  </p:nvSpPr>
                  <p:spPr>
                    <a:xfrm>
                      <a:off x="2407320" y="222482"/>
                      <a:ext cx="40147" cy="27050"/>
                    </a:xfrm>
                    <a:custGeom>
                      <a:rect b="b" l="l" r="r" t="t"/>
                      <a:pathLst>
                        <a:path extrusionOk="0" h="884" w="1312">
                          <a:moveTo>
                            <a:pt x="260" y="0"/>
                          </a:moveTo>
                          <a:cubicBezTo>
                            <a:pt x="168" y="61"/>
                            <a:pt x="108" y="91"/>
                            <a:pt x="16" y="152"/>
                          </a:cubicBezTo>
                          <a:lnTo>
                            <a:pt x="1" y="701"/>
                          </a:lnTo>
                          <a:cubicBezTo>
                            <a:pt x="92" y="777"/>
                            <a:pt x="123" y="823"/>
                            <a:pt x="214" y="884"/>
                          </a:cubicBezTo>
                          <a:lnTo>
                            <a:pt x="1037" y="884"/>
                          </a:lnTo>
                          <a:cubicBezTo>
                            <a:pt x="1144" y="808"/>
                            <a:pt x="1189" y="762"/>
                            <a:pt x="1296" y="701"/>
                          </a:cubicBezTo>
                          <a:lnTo>
                            <a:pt x="1311" y="152"/>
                          </a:lnTo>
                          <a:cubicBezTo>
                            <a:pt x="1220" y="91"/>
                            <a:pt x="1174" y="61"/>
                            <a:pt x="10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41"/>
                    <p:cNvSpPr/>
                    <p:nvPr/>
                  </p:nvSpPr>
                  <p:spPr>
                    <a:xfrm>
                      <a:off x="2447896" y="222482"/>
                      <a:ext cx="39658" cy="27050"/>
                    </a:xfrm>
                    <a:custGeom>
                      <a:rect b="b" l="l" r="r" t="t"/>
                      <a:pathLst>
                        <a:path extrusionOk="0" h="884" w="1296">
                          <a:moveTo>
                            <a:pt x="275" y="0"/>
                          </a:moveTo>
                          <a:cubicBezTo>
                            <a:pt x="168" y="61"/>
                            <a:pt x="122" y="91"/>
                            <a:pt x="16" y="152"/>
                          </a:cubicBezTo>
                          <a:lnTo>
                            <a:pt x="0" y="701"/>
                          </a:lnTo>
                          <a:cubicBezTo>
                            <a:pt x="77" y="777"/>
                            <a:pt x="138" y="823"/>
                            <a:pt x="229" y="884"/>
                          </a:cubicBezTo>
                          <a:lnTo>
                            <a:pt x="1052" y="884"/>
                          </a:lnTo>
                          <a:cubicBezTo>
                            <a:pt x="1143" y="808"/>
                            <a:pt x="1204" y="762"/>
                            <a:pt x="1295" y="701"/>
                          </a:cubicBezTo>
                          <a:lnTo>
                            <a:pt x="1295" y="152"/>
                          </a:lnTo>
                          <a:cubicBezTo>
                            <a:pt x="1204" y="91"/>
                            <a:pt x="1143" y="61"/>
                            <a:pt x="10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41"/>
                    <p:cNvSpPr/>
                    <p:nvPr/>
                  </p:nvSpPr>
                  <p:spPr>
                    <a:xfrm>
                      <a:off x="2488930" y="222482"/>
                      <a:ext cx="39658" cy="27050"/>
                    </a:xfrm>
                    <a:custGeom>
                      <a:rect b="b" l="l" r="r" t="t"/>
                      <a:pathLst>
                        <a:path extrusionOk="0" h="884" w="1296">
                          <a:moveTo>
                            <a:pt x="229" y="0"/>
                          </a:moveTo>
                          <a:cubicBezTo>
                            <a:pt x="153" y="61"/>
                            <a:pt x="92" y="91"/>
                            <a:pt x="0" y="152"/>
                          </a:cubicBezTo>
                          <a:lnTo>
                            <a:pt x="0" y="701"/>
                          </a:lnTo>
                          <a:cubicBezTo>
                            <a:pt x="92" y="777"/>
                            <a:pt x="153" y="823"/>
                            <a:pt x="244" y="884"/>
                          </a:cubicBezTo>
                          <a:lnTo>
                            <a:pt x="1067" y="884"/>
                          </a:lnTo>
                          <a:cubicBezTo>
                            <a:pt x="1143" y="808"/>
                            <a:pt x="1189" y="762"/>
                            <a:pt x="1295" y="701"/>
                          </a:cubicBezTo>
                          <a:lnTo>
                            <a:pt x="1265" y="152"/>
                          </a:lnTo>
                          <a:cubicBezTo>
                            <a:pt x="1173" y="91"/>
                            <a:pt x="1112" y="61"/>
                            <a:pt x="10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41"/>
                    <p:cNvSpPr/>
                    <p:nvPr/>
                  </p:nvSpPr>
                  <p:spPr>
                    <a:xfrm>
                      <a:off x="2527609" y="222482"/>
                      <a:ext cx="40606" cy="27050"/>
                    </a:xfrm>
                    <a:custGeom>
                      <a:rect b="b" l="l" r="r" t="t"/>
                      <a:pathLst>
                        <a:path extrusionOk="0" h="884" w="1327">
                          <a:moveTo>
                            <a:pt x="229" y="0"/>
                          </a:moveTo>
                          <a:cubicBezTo>
                            <a:pt x="138" y="61"/>
                            <a:pt x="107" y="91"/>
                            <a:pt x="1" y="152"/>
                          </a:cubicBezTo>
                          <a:lnTo>
                            <a:pt x="31" y="701"/>
                          </a:lnTo>
                          <a:cubicBezTo>
                            <a:pt x="123" y="777"/>
                            <a:pt x="184" y="823"/>
                            <a:pt x="275" y="884"/>
                          </a:cubicBezTo>
                          <a:lnTo>
                            <a:pt x="1098" y="884"/>
                          </a:lnTo>
                          <a:cubicBezTo>
                            <a:pt x="1189" y="808"/>
                            <a:pt x="1220" y="762"/>
                            <a:pt x="1326" y="701"/>
                          </a:cubicBezTo>
                          <a:lnTo>
                            <a:pt x="1296" y="152"/>
                          </a:lnTo>
                          <a:cubicBezTo>
                            <a:pt x="1204" y="91"/>
                            <a:pt x="1143" y="61"/>
                            <a:pt x="103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41"/>
                    <p:cNvSpPr/>
                    <p:nvPr/>
                  </p:nvSpPr>
                  <p:spPr>
                    <a:xfrm>
                      <a:off x="2568643" y="222482"/>
                      <a:ext cx="40117" cy="27050"/>
                    </a:xfrm>
                    <a:custGeom>
                      <a:rect b="b" l="l" r="r" t="t"/>
                      <a:pathLst>
                        <a:path extrusionOk="0" h="884" w="1311">
                          <a:moveTo>
                            <a:pt x="229" y="0"/>
                          </a:moveTo>
                          <a:cubicBezTo>
                            <a:pt x="122" y="61"/>
                            <a:pt x="92" y="91"/>
                            <a:pt x="1" y="152"/>
                          </a:cubicBezTo>
                          <a:lnTo>
                            <a:pt x="16" y="701"/>
                          </a:lnTo>
                          <a:cubicBezTo>
                            <a:pt x="107" y="777"/>
                            <a:pt x="168" y="823"/>
                            <a:pt x="260" y="884"/>
                          </a:cubicBezTo>
                          <a:lnTo>
                            <a:pt x="1082" y="884"/>
                          </a:lnTo>
                          <a:cubicBezTo>
                            <a:pt x="1174" y="808"/>
                            <a:pt x="1219" y="762"/>
                            <a:pt x="1311" y="701"/>
                          </a:cubicBezTo>
                          <a:lnTo>
                            <a:pt x="1280" y="152"/>
                          </a:lnTo>
                          <a:cubicBezTo>
                            <a:pt x="1174" y="91"/>
                            <a:pt x="1128" y="61"/>
                            <a:pt x="10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41"/>
                    <p:cNvSpPr/>
                    <p:nvPr/>
                  </p:nvSpPr>
                  <p:spPr>
                    <a:xfrm>
                      <a:off x="2366316" y="249961"/>
                      <a:ext cx="40117" cy="28030"/>
                    </a:xfrm>
                    <a:custGeom>
                      <a:rect b="b" l="l" r="r" t="t"/>
                      <a:pathLst>
                        <a:path extrusionOk="0" h="916" w="1311">
                          <a:moveTo>
                            <a:pt x="290" y="1"/>
                          </a:moveTo>
                          <a:cubicBezTo>
                            <a:pt x="198" y="77"/>
                            <a:pt x="137" y="108"/>
                            <a:pt x="31" y="169"/>
                          </a:cubicBezTo>
                          <a:lnTo>
                            <a:pt x="0" y="748"/>
                          </a:lnTo>
                          <a:cubicBezTo>
                            <a:pt x="92" y="824"/>
                            <a:pt x="137" y="854"/>
                            <a:pt x="229" y="915"/>
                          </a:cubicBezTo>
                          <a:lnTo>
                            <a:pt x="1051" y="915"/>
                          </a:lnTo>
                          <a:cubicBezTo>
                            <a:pt x="1143" y="839"/>
                            <a:pt x="1204" y="793"/>
                            <a:pt x="1295" y="748"/>
                          </a:cubicBezTo>
                          <a:lnTo>
                            <a:pt x="1310" y="169"/>
                          </a:lnTo>
                          <a:cubicBezTo>
                            <a:pt x="1219" y="92"/>
                            <a:pt x="1158" y="62"/>
                            <a:pt x="1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41"/>
                    <p:cNvSpPr/>
                    <p:nvPr/>
                  </p:nvSpPr>
                  <p:spPr>
                    <a:xfrm>
                      <a:off x="2406402" y="249961"/>
                      <a:ext cx="40576" cy="28030"/>
                    </a:xfrm>
                    <a:custGeom>
                      <a:rect b="b" l="l" r="r" t="t"/>
                      <a:pathLst>
                        <a:path extrusionOk="0" h="916" w="1326">
                          <a:moveTo>
                            <a:pt x="275" y="1"/>
                          </a:moveTo>
                          <a:cubicBezTo>
                            <a:pt x="183" y="77"/>
                            <a:pt x="122" y="108"/>
                            <a:pt x="31" y="169"/>
                          </a:cubicBezTo>
                          <a:lnTo>
                            <a:pt x="0" y="748"/>
                          </a:lnTo>
                          <a:cubicBezTo>
                            <a:pt x="77" y="824"/>
                            <a:pt x="138" y="854"/>
                            <a:pt x="229" y="915"/>
                          </a:cubicBezTo>
                          <a:lnTo>
                            <a:pt x="1052" y="915"/>
                          </a:lnTo>
                          <a:cubicBezTo>
                            <a:pt x="1143" y="839"/>
                            <a:pt x="1204" y="793"/>
                            <a:pt x="1295" y="748"/>
                          </a:cubicBezTo>
                          <a:lnTo>
                            <a:pt x="1326" y="169"/>
                          </a:lnTo>
                          <a:cubicBezTo>
                            <a:pt x="1219" y="92"/>
                            <a:pt x="1189" y="62"/>
                            <a:pt x="10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41"/>
                    <p:cNvSpPr/>
                    <p:nvPr/>
                  </p:nvSpPr>
                  <p:spPr>
                    <a:xfrm>
                      <a:off x="2447437" y="249961"/>
                      <a:ext cx="40117" cy="28030"/>
                    </a:xfrm>
                    <a:custGeom>
                      <a:rect b="b" l="l" r="r" t="t"/>
                      <a:pathLst>
                        <a:path extrusionOk="0" h="916" w="1311">
                          <a:moveTo>
                            <a:pt x="259" y="1"/>
                          </a:moveTo>
                          <a:cubicBezTo>
                            <a:pt x="168" y="77"/>
                            <a:pt x="107" y="108"/>
                            <a:pt x="15" y="169"/>
                          </a:cubicBezTo>
                          <a:lnTo>
                            <a:pt x="0" y="748"/>
                          </a:lnTo>
                          <a:cubicBezTo>
                            <a:pt x="92" y="824"/>
                            <a:pt x="153" y="854"/>
                            <a:pt x="244" y="915"/>
                          </a:cubicBezTo>
                          <a:lnTo>
                            <a:pt x="1067" y="915"/>
                          </a:lnTo>
                          <a:cubicBezTo>
                            <a:pt x="1158" y="839"/>
                            <a:pt x="1219" y="793"/>
                            <a:pt x="1310" y="748"/>
                          </a:cubicBezTo>
                          <a:lnTo>
                            <a:pt x="1310" y="169"/>
                          </a:lnTo>
                          <a:cubicBezTo>
                            <a:pt x="1219" y="92"/>
                            <a:pt x="1158" y="62"/>
                            <a:pt x="10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41"/>
                    <p:cNvSpPr/>
                    <p:nvPr/>
                  </p:nvSpPr>
                  <p:spPr>
                    <a:xfrm>
                      <a:off x="2487982" y="249961"/>
                      <a:ext cx="40606" cy="28030"/>
                    </a:xfrm>
                    <a:custGeom>
                      <a:rect b="b" l="l" r="r" t="t"/>
                      <a:pathLst>
                        <a:path extrusionOk="0" h="916" w="1327">
                          <a:moveTo>
                            <a:pt x="260" y="1"/>
                          </a:moveTo>
                          <a:cubicBezTo>
                            <a:pt x="153" y="77"/>
                            <a:pt x="107" y="108"/>
                            <a:pt x="1" y="169"/>
                          </a:cubicBezTo>
                          <a:lnTo>
                            <a:pt x="1" y="748"/>
                          </a:lnTo>
                          <a:cubicBezTo>
                            <a:pt x="107" y="824"/>
                            <a:pt x="153" y="854"/>
                            <a:pt x="260" y="915"/>
                          </a:cubicBezTo>
                          <a:lnTo>
                            <a:pt x="1067" y="915"/>
                          </a:lnTo>
                          <a:cubicBezTo>
                            <a:pt x="1174" y="839"/>
                            <a:pt x="1220" y="793"/>
                            <a:pt x="1326" y="748"/>
                          </a:cubicBezTo>
                          <a:lnTo>
                            <a:pt x="1296" y="169"/>
                          </a:lnTo>
                          <a:cubicBezTo>
                            <a:pt x="1204" y="92"/>
                            <a:pt x="1174" y="62"/>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41"/>
                    <p:cNvSpPr/>
                    <p:nvPr/>
                  </p:nvSpPr>
                  <p:spPr>
                    <a:xfrm>
                      <a:off x="2529016" y="249961"/>
                      <a:ext cx="40117" cy="28030"/>
                    </a:xfrm>
                    <a:custGeom>
                      <a:rect b="b" l="l" r="r" t="t"/>
                      <a:pathLst>
                        <a:path extrusionOk="0" h="916" w="1311">
                          <a:moveTo>
                            <a:pt x="229" y="1"/>
                          </a:moveTo>
                          <a:cubicBezTo>
                            <a:pt x="153" y="77"/>
                            <a:pt x="92" y="108"/>
                            <a:pt x="0" y="169"/>
                          </a:cubicBezTo>
                          <a:lnTo>
                            <a:pt x="16" y="748"/>
                          </a:lnTo>
                          <a:cubicBezTo>
                            <a:pt x="107" y="824"/>
                            <a:pt x="168" y="854"/>
                            <a:pt x="259" y="915"/>
                          </a:cubicBezTo>
                          <a:lnTo>
                            <a:pt x="1082" y="915"/>
                          </a:lnTo>
                          <a:cubicBezTo>
                            <a:pt x="1158" y="839"/>
                            <a:pt x="1219" y="793"/>
                            <a:pt x="1311" y="748"/>
                          </a:cubicBezTo>
                          <a:lnTo>
                            <a:pt x="1296" y="169"/>
                          </a:lnTo>
                          <a:cubicBezTo>
                            <a:pt x="1204" y="92"/>
                            <a:pt x="1143" y="62"/>
                            <a:pt x="10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41"/>
                    <p:cNvSpPr/>
                    <p:nvPr/>
                  </p:nvSpPr>
                  <p:spPr>
                    <a:xfrm>
                      <a:off x="2569592" y="249961"/>
                      <a:ext cx="40576" cy="28030"/>
                    </a:xfrm>
                    <a:custGeom>
                      <a:rect b="b" l="l" r="r" t="t"/>
                      <a:pathLst>
                        <a:path extrusionOk="0" h="916" w="1326">
                          <a:moveTo>
                            <a:pt x="229" y="1"/>
                          </a:moveTo>
                          <a:cubicBezTo>
                            <a:pt x="137" y="77"/>
                            <a:pt x="91" y="108"/>
                            <a:pt x="0" y="169"/>
                          </a:cubicBezTo>
                          <a:lnTo>
                            <a:pt x="30" y="748"/>
                          </a:lnTo>
                          <a:cubicBezTo>
                            <a:pt x="122" y="824"/>
                            <a:pt x="183" y="854"/>
                            <a:pt x="274" y="915"/>
                          </a:cubicBezTo>
                          <a:lnTo>
                            <a:pt x="1097" y="915"/>
                          </a:lnTo>
                          <a:cubicBezTo>
                            <a:pt x="1188" y="839"/>
                            <a:pt x="1219" y="793"/>
                            <a:pt x="1326" y="748"/>
                          </a:cubicBezTo>
                          <a:lnTo>
                            <a:pt x="1280" y="169"/>
                          </a:lnTo>
                          <a:cubicBezTo>
                            <a:pt x="1188" y="92"/>
                            <a:pt x="1143" y="62"/>
                            <a:pt x="10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41"/>
                    <p:cNvSpPr/>
                    <p:nvPr/>
                  </p:nvSpPr>
                  <p:spPr>
                    <a:xfrm>
                      <a:off x="2364449" y="277960"/>
                      <a:ext cx="41035" cy="27999"/>
                    </a:xfrm>
                    <a:custGeom>
                      <a:rect b="b" l="l" r="r" t="t"/>
                      <a:pathLst>
                        <a:path extrusionOk="0" h="915" w="1341">
                          <a:moveTo>
                            <a:pt x="290" y="0"/>
                          </a:moveTo>
                          <a:cubicBezTo>
                            <a:pt x="198" y="76"/>
                            <a:pt x="137" y="107"/>
                            <a:pt x="46" y="168"/>
                          </a:cubicBezTo>
                          <a:lnTo>
                            <a:pt x="0" y="747"/>
                          </a:lnTo>
                          <a:cubicBezTo>
                            <a:pt x="76" y="792"/>
                            <a:pt x="137" y="838"/>
                            <a:pt x="229" y="914"/>
                          </a:cubicBezTo>
                          <a:lnTo>
                            <a:pt x="1067" y="914"/>
                          </a:lnTo>
                          <a:cubicBezTo>
                            <a:pt x="1173" y="838"/>
                            <a:pt x="1219" y="823"/>
                            <a:pt x="1326" y="747"/>
                          </a:cubicBezTo>
                          <a:lnTo>
                            <a:pt x="1341" y="168"/>
                          </a:lnTo>
                          <a:cubicBezTo>
                            <a:pt x="1250" y="107"/>
                            <a:pt x="1189" y="76"/>
                            <a:pt x="111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41"/>
                    <p:cNvSpPr/>
                    <p:nvPr/>
                  </p:nvSpPr>
                  <p:spPr>
                    <a:xfrm>
                      <a:off x="2404994" y="277960"/>
                      <a:ext cx="41065" cy="27999"/>
                    </a:xfrm>
                    <a:custGeom>
                      <a:rect b="b" l="l" r="r" t="t"/>
                      <a:pathLst>
                        <a:path extrusionOk="0" h="915" w="1342">
                          <a:moveTo>
                            <a:pt x="260" y="0"/>
                          </a:moveTo>
                          <a:cubicBezTo>
                            <a:pt x="168" y="76"/>
                            <a:pt x="107" y="107"/>
                            <a:pt x="16" y="168"/>
                          </a:cubicBezTo>
                          <a:lnTo>
                            <a:pt x="1" y="747"/>
                          </a:lnTo>
                          <a:cubicBezTo>
                            <a:pt x="92" y="792"/>
                            <a:pt x="153" y="838"/>
                            <a:pt x="244" y="914"/>
                          </a:cubicBezTo>
                          <a:lnTo>
                            <a:pt x="1082" y="914"/>
                          </a:lnTo>
                          <a:cubicBezTo>
                            <a:pt x="1174" y="838"/>
                            <a:pt x="1235" y="823"/>
                            <a:pt x="1326" y="747"/>
                          </a:cubicBezTo>
                          <a:lnTo>
                            <a:pt x="1341" y="168"/>
                          </a:lnTo>
                          <a:cubicBezTo>
                            <a:pt x="1265" y="107"/>
                            <a:pt x="1220" y="76"/>
                            <a:pt x="10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41"/>
                    <p:cNvSpPr/>
                    <p:nvPr/>
                  </p:nvSpPr>
                  <p:spPr>
                    <a:xfrm>
                      <a:off x="2446947" y="277960"/>
                      <a:ext cx="40606" cy="27999"/>
                    </a:xfrm>
                    <a:custGeom>
                      <a:rect b="b" l="l" r="r" t="t"/>
                      <a:pathLst>
                        <a:path extrusionOk="0" h="915" w="1327">
                          <a:moveTo>
                            <a:pt x="260" y="0"/>
                          </a:moveTo>
                          <a:cubicBezTo>
                            <a:pt x="169" y="76"/>
                            <a:pt x="108" y="107"/>
                            <a:pt x="16" y="168"/>
                          </a:cubicBezTo>
                          <a:lnTo>
                            <a:pt x="1" y="747"/>
                          </a:lnTo>
                          <a:cubicBezTo>
                            <a:pt x="92" y="792"/>
                            <a:pt x="153" y="838"/>
                            <a:pt x="245" y="914"/>
                          </a:cubicBezTo>
                          <a:lnTo>
                            <a:pt x="1083" y="914"/>
                          </a:lnTo>
                          <a:cubicBezTo>
                            <a:pt x="1174" y="838"/>
                            <a:pt x="1235" y="823"/>
                            <a:pt x="1326" y="747"/>
                          </a:cubicBezTo>
                          <a:lnTo>
                            <a:pt x="1326" y="168"/>
                          </a:lnTo>
                          <a:cubicBezTo>
                            <a:pt x="1235" y="107"/>
                            <a:pt x="1174" y="76"/>
                            <a:pt x="10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41"/>
                    <p:cNvSpPr/>
                    <p:nvPr/>
                  </p:nvSpPr>
                  <p:spPr>
                    <a:xfrm>
                      <a:off x="2487982" y="277960"/>
                      <a:ext cx="41065" cy="27999"/>
                    </a:xfrm>
                    <a:custGeom>
                      <a:rect b="b" l="l" r="r" t="t"/>
                      <a:pathLst>
                        <a:path extrusionOk="0" h="915" w="1342">
                          <a:moveTo>
                            <a:pt x="260" y="0"/>
                          </a:moveTo>
                          <a:cubicBezTo>
                            <a:pt x="153" y="76"/>
                            <a:pt x="107" y="107"/>
                            <a:pt x="1" y="168"/>
                          </a:cubicBezTo>
                          <a:lnTo>
                            <a:pt x="1" y="747"/>
                          </a:lnTo>
                          <a:cubicBezTo>
                            <a:pt x="107" y="792"/>
                            <a:pt x="153" y="838"/>
                            <a:pt x="260" y="914"/>
                          </a:cubicBezTo>
                          <a:lnTo>
                            <a:pt x="1098" y="914"/>
                          </a:lnTo>
                          <a:cubicBezTo>
                            <a:pt x="1189" y="838"/>
                            <a:pt x="1250" y="823"/>
                            <a:pt x="1341" y="747"/>
                          </a:cubicBezTo>
                          <a:lnTo>
                            <a:pt x="1326" y="168"/>
                          </a:lnTo>
                          <a:cubicBezTo>
                            <a:pt x="1220" y="107"/>
                            <a:pt x="1174" y="76"/>
                            <a:pt x="10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41"/>
                    <p:cNvSpPr/>
                    <p:nvPr/>
                  </p:nvSpPr>
                  <p:spPr>
                    <a:xfrm>
                      <a:off x="2529475" y="277960"/>
                      <a:ext cx="41065" cy="27999"/>
                    </a:xfrm>
                    <a:custGeom>
                      <a:rect b="b" l="l" r="r" t="t"/>
                      <a:pathLst>
                        <a:path extrusionOk="0" h="915" w="1342">
                          <a:moveTo>
                            <a:pt x="244" y="0"/>
                          </a:moveTo>
                          <a:cubicBezTo>
                            <a:pt x="153" y="76"/>
                            <a:pt x="92" y="107"/>
                            <a:pt x="1" y="168"/>
                          </a:cubicBezTo>
                          <a:lnTo>
                            <a:pt x="16" y="747"/>
                          </a:lnTo>
                          <a:cubicBezTo>
                            <a:pt x="123" y="792"/>
                            <a:pt x="168" y="838"/>
                            <a:pt x="275" y="914"/>
                          </a:cubicBezTo>
                          <a:lnTo>
                            <a:pt x="1082" y="914"/>
                          </a:lnTo>
                          <a:cubicBezTo>
                            <a:pt x="1189" y="838"/>
                            <a:pt x="1235" y="823"/>
                            <a:pt x="1341" y="747"/>
                          </a:cubicBezTo>
                          <a:lnTo>
                            <a:pt x="1311" y="168"/>
                          </a:lnTo>
                          <a:cubicBezTo>
                            <a:pt x="1220" y="107"/>
                            <a:pt x="1159" y="76"/>
                            <a:pt x="10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41"/>
                    <p:cNvSpPr/>
                    <p:nvPr/>
                  </p:nvSpPr>
                  <p:spPr>
                    <a:xfrm>
                      <a:off x="2570969" y="277960"/>
                      <a:ext cx="40606" cy="27999"/>
                    </a:xfrm>
                    <a:custGeom>
                      <a:rect b="b" l="l" r="r" t="t"/>
                      <a:pathLst>
                        <a:path extrusionOk="0" h="915" w="1327">
                          <a:moveTo>
                            <a:pt x="229" y="0"/>
                          </a:moveTo>
                          <a:cubicBezTo>
                            <a:pt x="153" y="76"/>
                            <a:pt x="92" y="107"/>
                            <a:pt x="1" y="168"/>
                          </a:cubicBezTo>
                          <a:lnTo>
                            <a:pt x="16" y="747"/>
                          </a:lnTo>
                          <a:cubicBezTo>
                            <a:pt x="107" y="792"/>
                            <a:pt x="168" y="838"/>
                            <a:pt x="260" y="914"/>
                          </a:cubicBezTo>
                          <a:lnTo>
                            <a:pt x="1098" y="914"/>
                          </a:lnTo>
                          <a:cubicBezTo>
                            <a:pt x="1174" y="838"/>
                            <a:pt x="1235" y="823"/>
                            <a:pt x="1326" y="747"/>
                          </a:cubicBezTo>
                          <a:lnTo>
                            <a:pt x="1296" y="168"/>
                          </a:lnTo>
                          <a:cubicBezTo>
                            <a:pt x="1204" y="107"/>
                            <a:pt x="1143" y="76"/>
                            <a:pt x="10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41"/>
                    <p:cNvSpPr/>
                    <p:nvPr/>
                  </p:nvSpPr>
                  <p:spPr>
                    <a:xfrm>
                      <a:off x="2363042" y="306846"/>
                      <a:ext cx="41065" cy="28948"/>
                    </a:xfrm>
                    <a:custGeom>
                      <a:rect b="b" l="l" r="r" t="t"/>
                      <a:pathLst>
                        <a:path extrusionOk="0" h="946" w="1342">
                          <a:moveTo>
                            <a:pt x="275" y="1"/>
                          </a:moveTo>
                          <a:cubicBezTo>
                            <a:pt x="183" y="62"/>
                            <a:pt x="122" y="107"/>
                            <a:pt x="31" y="184"/>
                          </a:cubicBezTo>
                          <a:lnTo>
                            <a:pt x="0" y="763"/>
                          </a:lnTo>
                          <a:cubicBezTo>
                            <a:pt x="92" y="823"/>
                            <a:pt x="153" y="869"/>
                            <a:pt x="244" y="945"/>
                          </a:cubicBezTo>
                          <a:lnTo>
                            <a:pt x="1082" y="945"/>
                          </a:lnTo>
                          <a:cubicBezTo>
                            <a:pt x="1174" y="884"/>
                            <a:pt x="1235" y="839"/>
                            <a:pt x="1326" y="763"/>
                          </a:cubicBezTo>
                          <a:lnTo>
                            <a:pt x="1341" y="184"/>
                          </a:lnTo>
                          <a:cubicBezTo>
                            <a:pt x="1250" y="123"/>
                            <a:pt x="1219" y="77"/>
                            <a:pt x="11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41"/>
                    <p:cNvSpPr/>
                    <p:nvPr/>
                  </p:nvSpPr>
                  <p:spPr>
                    <a:xfrm>
                      <a:off x="2404994" y="306846"/>
                      <a:ext cx="41065" cy="28948"/>
                    </a:xfrm>
                    <a:custGeom>
                      <a:rect b="b" l="l" r="r" t="t"/>
                      <a:pathLst>
                        <a:path extrusionOk="0" h="946" w="1342">
                          <a:moveTo>
                            <a:pt x="260" y="1"/>
                          </a:moveTo>
                          <a:cubicBezTo>
                            <a:pt x="168" y="62"/>
                            <a:pt x="107" y="107"/>
                            <a:pt x="16" y="184"/>
                          </a:cubicBezTo>
                          <a:lnTo>
                            <a:pt x="1" y="763"/>
                          </a:lnTo>
                          <a:cubicBezTo>
                            <a:pt x="92" y="823"/>
                            <a:pt x="153" y="869"/>
                            <a:pt x="244" y="945"/>
                          </a:cubicBezTo>
                          <a:lnTo>
                            <a:pt x="1082" y="945"/>
                          </a:lnTo>
                          <a:cubicBezTo>
                            <a:pt x="1174" y="884"/>
                            <a:pt x="1235" y="839"/>
                            <a:pt x="1326" y="763"/>
                          </a:cubicBezTo>
                          <a:lnTo>
                            <a:pt x="1341" y="184"/>
                          </a:lnTo>
                          <a:cubicBezTo>
                            <a:pt x="1250" y="123"/>
                            <a:pt x="1189" y="77"/>
                            <a:pt x="1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41"/>
                    <p:cNvSpPr/>
                    <p:nvPr/>
                  </p:nvSpPr>
                  <p:spPr>
                    <a:xfrm>
                      <a:off x="2446947" y="306846"/>
                      <a:ext cx="40606" cy="28948"/>
                    </a:xfrm>
                    <a:custGeom>
                      <a:rect b="b" l="l" r="r" t="t"/>
                      <a:pathLst>
                        <a:path extrusionOk="0" h="946" w="1327">
                          <a:moveTo>
                            <a:pt x="260" y="1"/>
                          </a:moveTo>
                          <a:cubicBezTo>
                            <a:pt x="169" y="62"/>
                            <a:pt x="108" y="107"/>
                            <a:pt x="16" y="184"/>
                          </a:cubicBezTo>
                          <a:lnTo>
                            <a:pt x="1" y="763"/>
                          </a:lnTo>
                          <a:cubicBezTo>
                            <a:pt x="92" y="823"/>
                            <a:pt x="153" y="869"/>
                            <a:pt x="245" y="945"/>
                          </a:cubicBezTo>
                          <a:lnTo>
                            <a:pt x="1083" y="945"/>
                          </a:lnTo>
                          <a:cubicBezTo>
                            <a:pt x="1174" y="884"/>
                            <a:pt x="1235" y="839"/>
                            <a:pt x="1326" y="763"/>
                          </a:cubicBezTo>
                          <a:lnTo>
                            <a:pt x="1326" y="184"/>
                          </a:lnTo>
                          <a:cubicBezTo>
                            <a:pt x="1235" y="123"/>
                            <a:pt x="1174" y="77"/>
                            <a:pt x="1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41"/>
                    <p:cNvSpPr/>
                    <p:nvPr/>
                  </p:nvSpPr>
                  <p:spPr>
                    <a:xfrm>
                      <a:off x="2488930" y="306846"/>
                      <a:ext cx="40576" cy="28948"/>
                    </a:xfrm>
                    <a:custGeom>
                      <a:rect b="b" l="l" r="r" t="t"/>
                      <a:pathLst>
                        <a:path extrusionOk="0" h="946" w="1326">
                          <a:moveTo>
                            <a:pt x="244" y="1"/>
                          </a:moveTo>
                          <a:cubicBezTo>
                            <a:pt x="153" y="62"/>
                            <a:pt x="92" y="107"/>
                            <a:pt x="0" y="184"/>
                          </a:cubicBezTo>
                          <a:lnTo>
                            <a:pt x="0" y="763"/>
                          </a:lnTo>
                          <a:cubicBezTo>
                            <a:pt x="92" y="823"/>
                            <a:pt x="153" y="869"/>
                            <a:pt x="244" y="945"/>
                          </a:cubicBezTo>
                          <a:lnTo>
                            <a:pt x="1082" y="945"/>
                          </a:lnTo>
                          <a:cubicBezTo>
                            <a:pt x="1173" y="884"/>
                            <a:pt x="1234" y="839"/>
                            <a:pt x="1326" y="763"/>
                          </a:cubicBezTo>
                          <a:lnTo>
                            <a:pt x="1310" y="184"/>
                          </a:lnTo>
                          <a:cubicBezTo>
                            <a:pt x="1219" y="123"/>
                            <a:pt x="1158" y="77"/>
                            <a:pt x="10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41"/>
                    <p:cNvSpPr/>
                    <p:nvPr/>
                  </p:nvSpPr>
                  <p:spPr>
                    <a:xfrm>
                      <a:off x="2529934" y="306846"/>
                      <a:ext cx="41524" cy="28948"/>
                    </a:xfrm>
                    <a:custGeom>
                      <a:rect b="b" l="l" r="r" t="t"/>
                      <a:pathLst>
                        <a:path extrusionOk="0" h="946" w="1357">
                          <a:moveTo>
                            <a:pt x="260" y="1"/>
                          </a:moveTo>
                          <a:cubicBezTo>
                            <a:pt x="153" y="62"/>
                            <a:pt x="108" y="107"/>
                            <a:pt x="1" y="184"/>
                          </a:cubicBezTo>
                          <a:lnTo>
                            <a:pt x="31" y="763"/>
                          </a:lnTo>
                          <a:cubicBezTo>
                            <a:pt x="123" y="823"/>
                            <a:pt x="184" y="869"/>
                            <a:pt x="275" y="945"/>
                          </a:cubicBezTo>
                          <a:lnTo>
                            <a:pt x="1113" y="945"/>
                          </a:lnTo>
                          <a:cubicBezTo>
                            <a:pt x="1205" y="884"/>
                            <a:pt x="1266" y="839"/>
                            <a:pt x="1357" y="763"/>
                          </a:cubicBezTo>
                          <a:lnTo>
                            <a:pt x="1342" y="184"/>
                          </a:lnTo>
                          <a:cubicBezTo>
                            <a:pt x="1220" y="123"/>
                            <a:pt x="1189" y="77"/>
                            <a:pt x="1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41"/>
                    <p:cNvSpPr/>
                    <p:nvPr/>
                  </p:nvSpPr>
                  <p:spPr>
                    <a:xfrm>
                      <a:off x="2571917" y="306846"/>
                      <a:ext cx="41524" cy="28948"/>
                    </a:xfrm>
                    <a:custGeom>
                      <a:rect b="b" l="l" r="r" t="t"/>
                      <a:pathLst>
                        <a:path extrusionOk="0" h="946" w="1357">
                          <a:moveTo>
                            <a:pt x="259" y="1"/>
                          </a:moveTo>
                          <a:cubicBezTo>
                            <a:pt x="153" y="62"/>
                            <a:pt x="107" y="107"/>
                            <a:pt x="0" y="184"/>
                          </a:cubicBezTo>
                          <a:lnTo>
                            <a:pt x="31" y="763"/>
                          </a:lnTo>
                          <a:cubicBezTo>
                            <a:pt x="122" y="823"/>
                            <a:pt x="183" y="869"/>
                            <a:pt x="274" y="945"/>
                          </a:cubicBezTo>
                          <a:lnTo>
                            <a:pt x="1112" y="945"/>
                          </a:lnTo>
                          <a:cubicBezTo>
                            <a:pt x="1204" y="884"/>
                            <a:pt x="1265" y="839"/>
                            <a:pt x="1356" y="763"/>
                          </a:cubicBezTo>
                          <a:lnTo>
                            <a:pt x="1326" y="184"/>
                          </a:lnTo>
                          <a:cubicBezTo>
                            <a:pt x="1219" y="123"/>
                            <a:pt x="1173" y="77"/>
                            <a:pt x="10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41"/>
                    <p:cNvSpPr/>
                    <p:nvPr/>
                  </p:nvSpPr>
                  <p:spPr>
                    <a:xfrm>
                      <a:off x="2361175" y="336681"/>
                      <a:ext cx="41983" cy="29866"/>
                    </a:xfrm>
                    <a:custGeom>
                      <a:rect b="b" l="l" r="r" t="t"/>
                      <a:pathLst>
                        <a:path extrusionOk="0" h="976" w="1372">
                          <a:moveTo>
                            <a:pt x="305" y="1"/>
                          </a:moveTo>
                          <a:cubicBezTo>
                            <a:pt x="183" y="62"/>
                            <a:pt x="138" y="92"/>
                            <a:pt x="31" y="168"/>
                          </a:cubicBezTo>
                          <a:lnTo>
                            <a:pt x="1" y="778"/>
                          </a:lnTo>
                          <a:cubicBezTo>
                            <a:pt x="92" y="854"/>
                            <a:pt x="153" y="900"/>
                            <a:pt x="244" y="976"/>
                          </a:cubicBezTo>
                          <a:lnTo>
                            <a:pt x="1082" y="976"/>
                          </a:lnTo>
                          <a:cubicBezTo>
                            <a:pt x="1189" y="900"/>
                            <a:pt x="1250" y="854"/>
                            <a:pt x="1341" y="778"/>
                          </a:cubicBezTo>
                          <a:lnTo>
                            <a:pt x="1372" y="168"/>
                          </a:lnTo>
                          <a:cubicBezTo>
                            <a:pt x="1280" y="123"/>
                            <a:pt x="1235" y="77"/>
                            <a:pt x="11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41"/>
                    <p:cNvSpPr/>
                    <p:nvPr/>
                  </p:nvSpPr>
                  <p:spPr>
                    <a:xfrm>
                      <a:off x="2403617" y="336681"/>
                      <a:ext cx="41983" cy="29866"/>
                    </a:xfrm>
                    <a:custGeom>
                      <a:rect b="b" l="l" r="r" t="t"/>
                      <a:pathLst>
                        <a:path extrusionOk="0" h="976" w="1372">
                          <a:moveTo>
                            <a:pt x="274" y="1"/>
                          </a:moveTo>
                          <a:cubicBezTo>
                            <a:pt x="168" y="62"/>
                            <a:pt x="122" y="92"/>
                            <a:pt x="15" y="168"/>
                          </a:cubicBezTo>
                          <a:lnTo>
                            <a:pt x="0" y="778"/>
                          </a:lnTo>
                          <a:cubicBezTo>
                            <a:pt x="91" y="854"/>
                            <a:pt x="152" y="900"/>
                            <a:pt x="244" y="976"/>
                          </a:cubicBezTo>
                          <a:lnTo>
                            <a:pt x="1097" y="976"/>
                          </a:lnTo>
                          <a:cubicBezTo>
                            <a:pt x="1204" y="900"/>
                            <a:pt x="1265" y="854"/>
                            <a:pt x="1356" y="778"/>
                          </a:cubicBezTo>
                          <a:lnTo>
                            <a:pt x="1371" y="168"/>
                          </a:lnTo>
                          <a:cubicBezTo>
                            <a:pt x="1280" y="123"/>
                            <a:pt x="1219" y="77"/>
                            <a:pt x="10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41"/>
                    <p:cNvSpPr/>
                    <p:nvPr/>
                  </p:nvSpPr>
                  <p:spPr>
                    <a:xfrm>
                      <a:off x="2446029" y="336681"/>
                      <a:ext cx="41524" cy="29866"/>
                    </a:xfrm>
                    <a:custGeom>
                      <a:rect b="b" l="l" r="r" t="t"/>
                      <a:pathLst>
                        <a:path extrusionOk="0" h="976" w="1357">
                          <a:moveTo>
                            <a:pt x="275" y="1"/>
                          </a:moveTo>
                          <a:cubicBezTo>
                            <a:pt x="183" y="62"/>
                            <a:pt x="122" y="92"/>
                            <a:pt x="31" y="168"/>
                          </a:cubicBezTo>
                          <a:lnTo>
                            <a:pt x="0" y="778"/>
                          </a:lnTo>
                          <a:cubicBezTo>
                            <a:pt x="92" y="854"/>
                            <a:pt x="153" y="900"/>
                            <a:pt x="259" y="976"/>
                          </a:cubicBezTo>
                          <a:lnTo>
                            <a:pt x="1113" y="976"/>
                          </a:lnTo>
                          <a:cubicBezTo>
                            <a:pt x="1204" y="900"/>
                            <a:pt x="1265" y="854"/>
                            <a:pt x="1356" y="778"/>
                          </a:cubicBezTo>
                          <a:lnTo>
                            <a:pt x="1356" y="168"/>
                          </a:lnTo>
                          <a:cubicBezTo>
                            <a:pt x="1265" y="123"/>
                            <a:pt x="1204" y="77"/>
                            <a:pt x="11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41"/>
                    <p:cNvSpPr/>
                    <p:nvPr/>
                  </p:nvSpPr>
                  <p:spPr>
                    <a:xfrm>
                      <a:off x="2488930" y="336681"/>
                      <a:ext cx="41035" cy="29866"/>
                    </a:xfrm>
                    <a:custGeom>
                      <a:rect b="b" l="l" r="r" t="t"/>
                      <a:pathLst>
                        <a:path extrusionOk="0" h="976" w="1341">
                          <a:moveTo>
                            <a:pt x="244" y="1"/>
                          </a:moveTo>
                          <a:cubicBezTo>
                            <a:pt x="153" y="62"/>
                            <a:pt x="92" y="92"/>
                            <a:pt x="0" y="168"/>
                          </a:cubicBezTo>
                          <a:lnTo>
                            <a:pt x="0" y="778"/>
                          </a:lnTo>
                          <a:cubicBezTo>
                            <a:pt x="92" y="854"/>
                            <a:pt x="153" y="900"/>
                            <a:pt x="244" y="976"/>
                          </a:cubicBezTo>
                          <a:lnTo>
                            <a:pt x="1097" y="976"/>
                          </a:lnTo>
                          <a:cubicBezTo>
                            <a:pt x="1189" y="900"/>
                            <a:pt x="1250" y="854"/>
                            <a:pt x="1341" y="778"/>
                          </a:cubicBezTo>
                          <a:lnTo>
                            <a:pt x="1326" y="168"/>
                          </a:lnTo>
                          <a:cubicBezTo>
                            <a:pt x="1234" y="123"/>
                            <a:pt x="1173" y="77"/>
                            <a:pt x="10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41"/>
                    <p:cNvSpPr/>
                    <p:nvPr/>
                  </p:nvSpPr>
                  <p:spPr>
                    <a:xfrm>
                      <a:off x="2529934" y="336681"/>
                      <a:ext cx="42014" cy="29866"/>
                    </a:xfrm>
                    <a:custGeom>
                      <a:rect b="b" l="l" r="r" t="t"/>
                      <a:pathLst>
                        <a:path extrusionOk="0" h="976" w="1373">
                          <a:moveTo>
                            <a:pt x="260" y="1"/>
                          </a:moveTo>
                          <a:cubicBezTo>
                            <a:pt x="153" y="62"/>
                            <a:pt x="108" y="92"/>
                            <a:pt x="1" y="168"/>
                          </a:cubicBezTo>
                          <a:lnTo>
                            <a:pt x="31" y="778"/>
                          </a:lnTo>
                          <a:cubicBezTo>
                            <a:pt x="123" y="854"/>
                            <a:pt x="184" y="900"/>
                            <a:pt x="275" y="976"/>
                          </a:cubicBezTo>
                          <a:lnTo>
                            <a:pt x="1128" y="976"/>
                          </a:lnTo>
                          <a:cubicBezTo>
                            <a:pt x="1220" y="900"/>
                            <a:pt x="1281" y="854"/>
                            <a:pt x="1372" y="778"/>
                          </a:cubicBezTo>
                          <a:lnTo>
                            <a:pt x="1357" y="168"/>
                          </a:lnTo>
                          <a:cubicBezTo>
                            <a:pt x="1266" y="123"/>
                            <a:pt x="1205" y="77"/>
                            <a:pt x="1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41"/>
                    <p:cNvSpPr/>
                    <p:nvPr/>
                  </p:nvSpPr>
                  <p:spPr>
                    <a:xfrm>
                      <a:off x="2572835" y="336681"/>
                      <a:ext cx="42473" cy="29866"/>
                    </a:xfrm>
                    <a:custGeom>
                      <a:rect b="b" l="l" r="r" t="t"/>
                      <a:pathLst>
                        <a:path extrusionOk="0" h="976" w="1388">
                          <a:moveTo>
                            <a:pt x="244" y="1"/>
                          </a:moveTo>
                          <a:cubicBezTo>
                            <a:pt x="153" y="62"/>
                            <a:pt x="92" y="92"/>
                            <a:pt x="1" y="168"/>
                          </a:cubicBezTo>
                          <a:lnTo>
                            <a:pt x="16" y="778"/>
                          </a:lnTo>
                          <a:cubicBezTo>
                            <a:pt x="123" y="854"/>
                            <a:pt x="183" y="900"/>
                            <a:pt x="275" y="976"/>
                          </a:cubicBezTo>
                          <a:lnTo>
                            <a:pt x="1143" y="976"/>
                          </a:lnTo>
                          <a:cubicBezTo>
                            <a:pt x="1235" y="900"/>
                            <a:pt x="1296" y="854"/>
                            <a:pt x="1387" y="778"/>
                          </a:cubicBezTo>
                          <a:lnTo>
                            <a:pt x="1341" y="168"/>
                          </a:lnTo>
                          <a:cubicBezTo>
                            <a:pt x="1235" y="123"/>
                            <a:pt x="1189" y="77"/>
                            <a:pt x="10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41"/>
                    <p:cNvSpPr/>
                    <p:nvPr/>
                  </p:nvSpPr>
                  <p:spPr>
                    <a:xfrm>
                      <a:off x="2359309" y="367006"/>
                      <a:ext cx="42473" cy="30784"/>
                    </a:xfrm>
                    <a:custGeom>
                      <a:rect b="b" l="l" r="r" t="t"/>
                      <a:pathLst>
                        <a:path extrusionOk="0" h="1006" w="1388">
                          <a:moveTo>
                            <a:pt x="305" y="0"/>
                          </a:moveTo>
                          <a:cubicBezTo>
                            <a:pt x="199" y="76"/>
                            <a:pt x="138" y="122"/>
                            <a:pt x="46" y="198"/>
                          </a:cubicBezTo>
                          <a:lnTo>
                            <a:pt x="1" y="823"/>
                          </a:lnTo>
                          <a:cubicBezTo>
                            <a:pt x="92" y="899"/>
                            <a:pt x="153" y="930"/>
                            <a:pt x="244" y="1006"/>
                          </a:cubicBezTo>
                          <a:lnTo>
                            <a:pt x="1113" y="1006"/>
                          </a:lnTo>
                          <a:cubicBezTo>
                            <a:pt x="1219" y="930"/>
                            <a:pt x="1280" y="899"/>
                            <a:pt x="1372" y="823"/>
                          </a:cubicBezTo>
                          <a:lnTo>
                            <a:pt x="1387" y="198"/>
                          </a:lnTo>
                          <a:cubicBezTo>
                            <a:pt x="1296" y="122"/>
                            <a:pt x="1265" y="76"/>
                            <a:pt x="11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41"/>
                    <p:cNvSpPr/>
                    <p:nvPr/>
                  </p:nvSpPr>
                  <p:spPr>
                    <a:xfrm>
                      <a:off x="2402669" y="367006"/>
                      <a:ext cx="42473" cy="30784"/>
                    </a:xfrm>
                    <a:custGeom>
                      <a:rect b="b" l="l" r="r" t="t"/>
                      <a:pathLst>
                        <a:path extrusionOk="0" h="1006" w="1388">
                          <a:moveTo>
                            <a:pt x="275" y="0"/>
                          </a:moveTo>
                          <a:cubicBezTo>
                            <a:pt x="168" y="76"/>
                            <a:pt x="107" y="122"/>
                            <a:pt x="16" y="198"/>
                          </a:cubicBezTo>
                          <a:lnTo>
                            <a:pt x="1" y="823"/>
                          </a:lnTo>
                          <a:cubicBezTo>
                            <a:pt x="92" y="899"/>
                            <a:pt x="153" y="930"/>
                            <a:pt x="244" y="1006"/>
                          </a:cubicBezTo>
                          <a:lnTo>
                            <a:pt x="1098" y="1006"/>
                          </a:lnTo>
                          <a:cubicBezTo>
                            <a:pt x="1219" y="930"/>
                            <a:pt x="1265" y="899"/>
                            <a:pt x="1372" y="823"/>
                          </a:cubicBezTo>
                          <a:lnTo>
                            <a:pt x="1387" y="198"/>
                          </a:lnTo>
                          <a:cubicBezTo>
                            <a:pt x="1296" y="122"/>
                            <a:pt x="1235" y="76"/>
                            <a:pt x="11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41"/>
                    <p:cNvSpPr/>
                    <p:nvPr/>
                  </p:nvSpPr>
                  <p:spPr>
                    <a:xfrm>
                      <a:off x="2446029" y="367006"/>
                      <a:ext cx="41524" cy="30784"/>
                    </a:xfrm>
                    <a:custGeom>
                      <a:rect b="b" l="l" r="r" t="t"/>
                      <a:pathLst>
                        <a:path extrusionOk="0" h="1006" w="1357">
                          <a:moveTo>
                            <a:pt x="275" y="0"/>
                          </a:moveTo>
                          <a:cubicBezTo>
                            <a:pt x="183" y="76"/>
                            <a:pt x="122" y="122"/>
                            <a:pt x="31" y="198"/>
                          </a:cubicBezTo>
                          <a:lnTo>
                            <a:pt x="0" y="823"/>
                          </a:lnTo>
                          <a:cubicBezTo>
                            <a:pt x="92" y="899"/>
                            <a:pt x="153" y="930"/>
                            <a:pt x="259" y="1006"/>
                          </a:cubicBezTo>
                          <a:lnTo>
                            <a:pt x="1113" y="1006"/>
                          </a:lnTo>
                          <a:cubicBezTo>
                            <a:pt x="1204" y="930"/>
                            <a:pt x="1265" y="899"/>
                            <a:pt x="1356" y="823"/>
                          </a:cubicBezTo>
                          <a:lnTo>
                            <a:pt x="1356" y="198"/>
                          </a:lnTo>
                          <a:cubicBezTo>
                            <a:pt x="1265" y="122"/>
                            <a:pt x="1204" y="76"/>
                            <a:pt x="11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41"/>
                    <p:cNvSpPr/>
                    <p:nvPr/>
                  </p:nvSpPr>
                  <p:spPr>
                    <a:xfrm>
                      <a:off x="2489389" y="367006"/>
                      <a:ext cx="41524" cy="30784"/>
                    </a:xfrm>
                    <a:custGeom>
                      <a:rect b="b" l="l" r="r" t="t"/>
                      <a:pathLst>
                        <a:path extrusionOk="0" h="1006" w="1357">
                          <a:moveTo>
                            <a:pt x="244" y="0"/>
                          </a:moveTo>
                          <a:cubicBezTo>
                            <a:pt x="153" y="76"/>
                            <a:pt x="92" y="122"/>
                            <a:pt x="0" y="198"/>
                          </a:cubicBezTo>
                          <a:lnTo>
                            <a:pt x="0" y="823"/>
                          </a:lnTo>
                          <a:cubicBezTo>
                            <a:pt x="92" y="899"/>
                            <a:pt x="153" y="930"/>
                            <a:pt x="244" y="1006"/>
                          </a:cubicBezTo>
                          <a:lnTo>
                            <a:pt x="1097" y="1006"/>
                          </a:lnTo>
                          <a:cubicBezTo>
                            <a:pt x="1204" y="930"/>
                            <a:pt x="1250" y="899"/>
                            <a:pt x="1356" y="823"/>
                          </a:cubicBezTo>
                          <a:lnTo>
                            <a:pt x="1326" y="198"/>
                          </a:lnTo>
                          <a:cubicBezTo>
                            <a:pt x="1235" y="122"/>
                            <a:pt x="1174" y="76"/>
                            <a:pt x="10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41"/>
                    <p:cNvSpPr/>
                    <p:nvPr/>
                  </p:nvSpPr>
                  <p:spPr>
                    <a:xfrm>
                      <a:off x="2530883" y="367006"/>
                      <a:ext cx="42442" cy="30784"/>
                    </a:xfrm>
                    <a:custGeom>
                      <a:rect b="b" l="l" r="r" t="t"/>
                      <a:pathLst>
                        <a:path extrusionOk="0" h="1006" w="1387">
                          <a:moveTo>
                            <a:pt x="244" y="0"/>
                          </a:moveTo>
                          <a:cubicBezTo>
                            <a:pt x="153" y="76"/>
                            <a:pt x="92" y="122"/>
                            <a:pt x="0" y="198"/>
                          </a:cubicBezTo>
                          <a:lnTo>
                            <a:pt x="16" y="823"/>
                          </a:lnTo>
                          <a:cubicBezTo>
                            <a:pt x="122" y="899"/>
                            <a:pt x="183" y="930"/>
                            <a:pt x="275" y="1006"/>
                          </a:cubicBezTo>
                          <a:lnTo>
                            <a:pt x="1143" y="1006"/>
                          </a:lnTo>
                          <a:cubicBezTo>
                            <a:pt x="1235" y="930"/>
                            <a:pt x="1295" y="899"/>
                            <a:pt x="1387" y="823"/>
                          </a:cubicBezTo>
                          <a:lnTo>
                            <a:pt x="1372" y="198"/>
                          </a:lnTo>
                          <a:cubicBezTo>
                            <a:pt x="1265" y="122"/>
                            <a:pt x="1219" y="76"/>
                            <a:pt x="10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41"/>
                    <p:cNvSpPr/>
                    <p:nvPr/>
                  </p:nvSpPr>
                  <p:spPr>
                    <a:xfrm>
                      <a:off x="2574243" y="367006"/>
                      <a:ext cx="42932" cy="30784"/>
                    </a:xfrm>
                    <a:custGeom>
                      <a:rect b="b" l="l" r="r" t="t"/>
                      <a:pathLst>
                        <a:path extrusionOk="0" h="1006" w="1403">
                          <a:moveTo>
                            <a:pt x="259" y="0"/>
                          </a:moveTo>
                          <a:cubicBezTo>
                            <a:pt x="153" y="76"/>
                            <a:pt x="92" y="122"/>
                            <a:pt x="0" y="198"/>
                          </a:cubicBezTo>
                          <a:lnTo>
                            <a:pt x="31" y="823"/>
                          </a:lnTo>
                          <a:cubicBezTo>
                            <a:pt x="137" y="899"/>
                            <a:pt x="198" y="930"/>
                            <a:pt x="290" y="1006"/>
                          </a:cubicBezTo>
                          <a:lnTo>
                            <a:pt x="1143" y="1006"/>
                          </a:lnTo>
                          <a:cubicBezTo>
                            <a:pt x="1234" y="930"/>
                            <a:pt x="1295" y="899"/>
                            <a:pt x="1402" y="823"/>
                          </a:cubicBezTo>
                          <a:lnTo>
                            <a:pt x="1356" y="198"/>
                          </a:lnTo>
                          <a:cubicBezTo>
                            <a:pt x="1250" y="122"/>
                            <a:pt x="1189" y="76"/>
                            <a:pt x="11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41"/>
                    <p:cNvSpPr/>
                    <p:nvPr/>
                  </p:nvSpPr>
                  <p:spPr>
                    <a:xfrm>
                      <a:off x="2357442" y="398218"/>
                      <a:ext cx="43391" cy="31763"/>
                    </a:xfrm>
                    <a:custGeom>
                      <a:rect b="b" l="l" r="r" t="t"/>
                      <a:pathLst>
                        <a:path extrusionOk="0" h="1038" w="1418">
                          <a:moveTo>
                            <a:pt x="305" y="1"/>
                          </a:moveTo>
                          <a:cubicBezTo>
                            <a:pt x="199" y="92"/>
                            <a:pt x="138" y="123"/>
                            <a:pt x="46" y="199"/>
                          </a:cubicBezTo>
                          <a:lnTo>
                            <a:pt x="1" y="854"/>
                          </a:lnTo>
                          <a:cubicBezTo>
                            <a:pt x="107" y="930"/>
                            <a:pt x="153" y="961"/>
                            <a:pt x="260" y="1037"/>
                          </a:cubicBezTo>
                          <a:lnTo>
                            <a:pt x="1128" y="1037"/>
                          </a:lnTo>
                          <a:cubicBezTo>
                            <a:pt x="1250" y="961"/>
                            <a:pt x="1296" y="930"/>
                            <a:pt x="1402" y="854"/>
                          </a:cubicBezTo>
                          <a:lnTo>
                            <a:pt x="1418" y="199"/>
                          </a:lnTo>
                          <a:cubicBezTo>
                            <a:pt x="1326" y="123"/>
                            <a:pt x="1265" y="92"/>
                            <a:pt x="11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41"/>
                    <p:cNvSpPr/>
                    <p:nvPr/>
                  </p:nvSpPr>
                  <p:spPr>
                    <a:xfrm>
                      <a:off x="2401261" y="398218"/>
                      <a:ext cx="43391" cy="31763"/>
                    </a:xfrm>
                    <a:custGeom>
                      <a:rect b="b" l="l" r="r" t="t"/>
                      <a:pathLst>
                        <a:path extrusionOk="0" h="1038" w="1418">
                          <a:moveTo>
                            <a:pt x="290" y="1"/>
                          </a:moveTo>
                          <a:cubicBezTo>
                            <a:pt x="168" y="92"/>
                            <a:pt x="123" y="123"/>
                            <a:pt x="16" y="199"/>
                          </a:cubicBezTo>
                          <a:lnTo>
                            <a:pt x="1" y="854"/>
                          </a:lnTo>
                          <a:cubicBezTo>
                            <a:pt x="92" y="930"/>
                            <a:pt x="153" y="961"/>
                            <a:pt x="245" y="1037"/>
                          </a:cubicBezTo>
                          <a:lnTo>
                            <a:pt x="1128" y="1037"/>
                          </a:lnTo>
                          <a:cubicBezTo>
                            <a:pt x="1235" y="961"/>
                            <a:pt x="1296" y="930"/>
                            <a:pt x="1387" y="854"/>
                          </a:cubicBezTo>
                          <a:lnTo>
                            <a:pt x="1418" y="199"/>
                          </a:lnTo>
                          <a:cubicBezTo>
                            <a:pt x="1296" y="123"/>
                            <a:pt x="1265" y="92"/>
                            <a:pt x="114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41"/>
                    <p:cNvSpPr/>
                    <p:nvPr/>
                  </p:nvSpPr>
                  <p:spPr>
                    <a:xfrm>
                      <a:off x="2445111" y="398218"/>
                      <a:ext cx="42442" cy="31763"/>
                    </a:xfrm>
                    <a:custGeom>
                      <a:rect b="b" l="l" r="r" t="t"/>
                      <a:pathLst>
                        <a:path extrusionOk="0" h="1038" w="1387">
                          <a:moveTo>
                            <a:pt x="289" y="1"/>
                          </a:moveTo>
                          <a:cubicBezTo>
                            <a:pt x="168" y="92"/>
                            <a:pt x="107" y="123"/>
                            <a:pt x="15" y="199"/>
                          </a:cubicBezTo>
                          <a:lnTo>
                            <a:pt x="0" y="854"/>
                          </a:lnTo>
                          <a:cubicBezTo>
                            <a:pt x="91" y="930"/>
                            <a:pt x="152" y="961"/>
                            <a:pt x="244" y="1037"/>
                          </a:cubicBezTo>
                          <a:lnTo>
                            <a:pt x="1127" y="1037"/>
                          </a:lnTo>
                          <a:cubicBezTo>
                            <a:pt x="1234" y="961"/>
                            <a:pt x="1295" y="930"/>
                            <a:pt x="1386" y="854"/>
                          </a:cubicBezTo>
                          <a:lnTo>
                            <a:pt x="1386" y="199"/>
                          </a:lnTo>
                          <a:cubicBezTo>
                            <a:pt x="1295" y="123"/>
                            <a:pt x="1234" y="92"/>
                            <a:pt x="11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41"/>
                    <p:cNvSpPr/>
                    <p:nvPr/>
                  </p:nvSpPr>
                  <p:spPr>
                    <a:xfrm>
                      <a:off x="2488930" y="398218"/>
                      <a:ext cx="42442" cy="31763"/>
                    </a:xfrm>
                    <a:custGeom>
                      <a:rect b="b" l="l" r="r" t="t"/>
                      <a:pathLst>
                        <a:path extrusionOk="0" h="1038" w="1387">
                          <a:moveTo>
                            <a:pt x="244" y="1"/>
                          </a:moveTo>
                          <a:cubicBezTo>
                            <a:pt x="153" y="92"/>
                            <a:pt x="92" y="123"/>
                            <a:pt x="0" y="199"/>
                          </a:cubicBezTo>
                          <a:lnTo>
                            <a:pt x="0" y="854"/>
                          </a:lnTo>
                          <a:cubicBezTo>
                            <a:pt x="107" y="930"/>
                            <a:pt x="168" y="961"/>
                            <a:pt x="259" y="1037"/>
                          </a:cubicBezTo>
                          <a:lnTo>
                            <a:pt x="1143" y="1037"/>
                          </a:lnTo>
                          <a:cubicBezTo>
                            <a:pt x="1234" y="961"/>
                            <a:pt x="1295" y="930"/>
                            <a:pt x="1387" y="854"/>
                          </a:cubicBezTo>
                          <a:lnTo>
                            <a:pt x="1371" y="199"/>
                          </a:lnTo>
                          <a:cubicBezTo>
                            <a:pt x="1265" y="123"/>
                            <a:pt x="1219" y="92"/>
                            <a:pt x="1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41"/>
                    <p:cNvSpPr/>
                    <p:nvPr/>
                  </p:nvSpPr>
                  <p:spPr>
                    <a:xfrm>
                      <a:off x="2531342" y="398218"/>
                      <a:ext cx="42932" cy="31763"/>
                    </a:xfrm>
                    <a:custGeom>
                      <a:rect b="b" l="l" r="r" t="t"/>
                      <a:pathLst>
                        <a:path extrusionOk="0" h="1038" w="1403">
                          <a:moveTo>
                            <a:pt x="244" y="1"/>
                          </a:moveTo>
                          <a:cubicBezTo>
                            <a:pt x="153" y="92"/>
                            <a:pt x="92" y="123"/>
                            <a:pt x="1" y="199"/>
                          </a:cubicBezTo>
                          <a:lnTo>
                            <a:pt x="16" y="854"/>
                          </a:lnTo>
                          <a:cubicBezTo>
                            <a:pt x="138" y="930"/>
                            <a:pt x="183" y="961"/>
                            <a:pt x="290" y="1037"/>
                          </a:cubicBezTo>
                          <a:lnTo>
                            <a:pt x="1159" y="1037"/>
                          </a:lnTo>
                          <a:cubicBezTo>
                            <a:pt x="1250" y="961"/>
                            <a:pt x="1311" y="930"/>
                            <a:pt x="1402" y="854"/>
                          </a:cubicBezTo>
                          <a:lnTo>
                            <a:pt x="1387" y="199"/>
                          </a:lnTo>
                          <a:cubicBezTo>
                            <a:pt x="1296" y="123"/>
                            <a:pt x="1235" y="92"/>
                            <a:pt x="11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41"/>
                    <p:cNvSpPr/>
                    <p:nvPr/>
                  </p:nvSpPr>
                  <p:spPr>
                    <a:xfrm>
                      <a:off x="2575651" y="398218"/>
                      <a:ext cx="42901" cy="31763"/>
                    </a:xfrm>
                    <a:custGeom>
                      <a:rect b="b" l="l" r="r" t="t"/>
                      <a:pathLst>
                        <a:path extrusionOk="0" h="1038" w="1402">
                          <a:moveTo>
                            <a:pt x="244" y="1"/>
                          </a:moveTo>
                          <a:cubicBezTo>
                            <a:pt x="152" y="92"/>
                            <a:pt x="91" y="123"/>
                            <a:pt x="0" y="199"/>
                          </a:cubicBezTo>
                          <a:lnTo>
                            <a:pt x="15" y="854"/>
                          </a:lnTo>
                          <a:cubicBezTo>
                            <a:pt x="122" y="930"/>
                            <a:pt x="183" y="961"/>
                            <a:pt x="274" y="1037"/>
                          </a:cubicBezTo>
                          <a:lnTo>
                            <a:pt x="1158" y="1037"/>
                          </a:lnTo>
                          <a:cubicBezTo>
                            <a:pt x="1249" y="961"/>
                            <a:pt x="1310" y="930"/>
                            <a:pt x="1402" y="854"/>
                          </a:cubicBezTo>
                          <a:lnTo>
                            <a:pt x="1371" y="199"/>
                          </a:lnTo>
                          <a:cubicBezTo>
                            <a:pt x="1249" y="123"/>
                            <a:pt x="1204" y="92"/>
                            <a:pt x="10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41"/>
                    <p:cNvSpPr/>
                    <p:nvPr/>
                  </p:nvSpPr>
                  <p:spPr>
                    <a:xfrm>
                      <a:off x="2623203" y="195890"/>
                      <a:ext cx="40576" cy="25673"/>
                    </a:xfrm>
                    <a:custGeom>
                      <a:rect b="b" l="l" r="r" t="t"/>
                      <a:pathLst>
                        <a:path extrusionOk="0" h="839" w="1326">
                          <a:moveTo>
                            <a:pt x="229" y="1"/>
                          </a:moveTo>
                          <a:cubicBezTo>
                            <a:pt x="137" y="46"/>
                            <a:pt x="107" y="92"/>
                            <a:pt x="0" y="153"/>
                          </a:cubicBezTo>
                          <a:lnTo>
                            <a:pt x="46" y="686"/>
                          </a:lnTo>
                          <a:cubicBezTo>
                            <a:pt x="137" y="732"/>
                            <a:pt x="198" y="778"/>
                            <a:pt x="290" y="839"/>
                          </a:cubicBezTo>
                          <a:lnTo>
                            <a:pt x="1097" y="839"/>
                          </a:lnTo>
                          <a:cubicBezTo>
                            <a:pt x="1189" y="778"/>
                            <a:pt x="1219" y="732"/>
                            <a:pt x="1326" y="686"/>
                          </a:cubicBezTo>
                          <a:lnTo>
                            <a:pt x="1280" y="153"/>
                          </a:lnTo>
                          <a:cubicBezTo>
                            <a:pt x="1189" y="92"/>
                            <a:pt x="1143" y="46"/>
                            <a:pt x="10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41"/>
                    <p:cNvSpPr/>
                    <p:nvPr/>
                  </p:nvSpPr>
                  <p:spPr>
                    <a:xfrm>
                      <a:off x="2663748" y="195890"/>
                      <a:ext cx="40117" cy="25673"/>
                    </a:xfrm>
                    <a:custGeom>
                      <a:rect b="b" l="l" r="r" t="t"/>
                      <a:pathLst>
                        <a:path extrusionOk="0" h="839" w="1311">
                          <a:moveTo>
                            <a:pt x="229" y="1"/>
                          </a:moveTo>
                          <a:cubicBezTo>
                            <a:pt x="123" y="46"/>
                            <a:pt x="92" y="92"/>
                            <a:pt x="1" y="153"/>
                          </a:cubicBezTo>
                          <a:lnTo>
                            <a:pt x="31" y="686"/>
                          </a:lnTo>
                          <a:cubicBezTo>
                            <a:pt x="123" y="732"/>
                            <a:pt x="183" y="778"/>
                            <a:pt x="275" y="839"/>
                          </a:cubicBezTo>
                          <a:lnTo>
                            <a:pt x="1082" y="839"/>
                          </a:lnTo>
                          <a:cubicBezTo>
                            <a:pt x="1174" y="778"/>
                            <a:pt x="1220" y="732"/>
                            <a:pt x="1311" y="686"/>
                          </a:cubicBezTo>
                          <a:lnTo>
                            <a:pt x="1250" y="153"/>
                          </a:lnTo>
                          <a:cubicBezTo>
                            <a:pt x="1159" y="92"/>
                            <a:pt x="1098" y="46"/>
                            <a:pt x="10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41"/>
                    <p:cNvSpPr/>
                    <p:nvPr/>
                  </p:nvSpPr>
                  <p:spPr>
                    <a:xfrm>
                      <a:off x="2703375" y="195890"/>
                      <a:ext cx="40147" cy="25673"/>
                    </a:xfrm>
                    <a:custGeom>
                      <a:rect b="b" l="l" r="r" t="t"/>
                      <a:pathLst>
                        <a:path extrusionOk="0" h="839" w="1312">
                          <a:moveTo>
                            <a:pt x="199" y="1"/>
                          </a:moveTo>
                          <a:cubicBezTo>
                            <a:pt x="123" y="46"/>
                            <a:pt x="62" y="92"/>
                            <a:pt x="1" y="153"/>
                          </a:cubicBezTo>
                          <a:lnTo>
                            <a:pt x="46" y="686"/>
                          </a:lnTo>
                          <a:cubicBezTo>
                            <a:pt x="153" y="732"/>
                            <a:pt x="199" y="778"/>
                            <a:pt x="305" y="839"/>
                          </a:cubicBezTo>
                          <a:lnTo>
                            <a:pt x="1098" y="839"/>
                          </a:lnTo>
                          <a:cubicBezTo>
                            <a:pt x="1174" y="778"/>
                            <a:pt x="1235" y="732"/>
                            <a:pt x="1311" y="686"/>
                          </a:cubicBezTo>
                          <a:lnTo>
                            <a:pt x="1250" y="153"/>
                          </a:lnTo>
                          <a:cubicBezTo>
                            <a:pt x="1159" y="92"/>
                            <a:pt x="1098" y="46"/>
                            <a:pt x="10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41"/>
                    <p:cNvSpPr/>
                    <p:nvPr/>
                  </p:nvSpPr>
                  <p:spPr>
                    <a:xfrm>
                      <a:off x="2743492" y="195890"/>
                      <a:ext cx="40117" cy="25673"/>
                    </a:xfrm>
                    <a:custGeom>
                      <a:rect b="b" l="l" r="r" t="t"/>
                      <a:pathLst>
                        <a:path extrusionOk="0" h="839" w="1311">
                          <a:moveTo>
                            <a:pt x="213" y="1"/>
                          </a:moveTo>
                          <a:cubicBezTo>
                            <a:pt x="122" y="46"/>
                            <a:pt x="76" y="92"/>
                            <a:pt x="0" y="153"/>
                          </a:cubicBezTo>
                          <a:lnTo>
                            <a:pt x="61" y="686"/>
                          </a:lnTo>
                          <a:cubicBezTo>
                            <a:pt x="152" y="732"/>
                            <a:pt x="213" y="778"/>
                            <a:pt x="305" y="839"/>
                          </a:cubicBezTo>
                          <a:lnTo>
                            <a:pt x="1097" y="839"/>
                          </a:lnTo>
                          <a:cubicBezTo>
                            <a:pt x="1173" y="778"/>
                            <a:pt x="1234" y="732"/>
                            <a:pt x="1310" y="686"/>
                          </a:cubicBezTo>
                          <a:lnTo>
                            <a:pt x="1234" y="153"/>
                          </a:lnTo>
                          <a:cubicBezTo>
                            <a:pt x="1143" y="92"/>
                            <a:pt x="1082" y="46"/>
                            <a:pt x="10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41"/>
                    <p:cNvSpPr/>
                    <p:nvPr/>
                  </p:nvSpPr>
                  <p:spPr>
                    <a:xfrm>
                      <a:off x="2781711" y="195890"/>
                      <a:ext cx="41524" cy="25673"/>
                    </a:xfrm>
                    <a:custGeom>
                      <a:rect b="b" l="l" r="r" t="t"/>
                      <a:pathLst>
                        <a:path extrusionOk="0" h="839" w="1357">
                          <a:moveTo>
                            <a:pt x="214" y="1"/>
                          </a:moveTo>
                          <a:cubicBezTo>
                            <a:pt x="137" y="46"/>
                            <a:pt x="77" y="92"/>
                            <a:pt x="0" y="153"/>
                          </a:cubicBezTo>
                          <a:lnTo>
                            <a:pt x="77" y="686"/>
                          </a:lnTo>
                          <a:cubicBezTo>
                            <a:pt x="198" y="732"/>
                            <a:pt x="259" y="778"/>
                            <a:pt x="351" y="839"/>
                          </a:cubicBezTo>
                          <a:lnTo>
                            <a:pt x="1143" y="839"/>
                          </a:lnTo>
                          <a:cubicBezTo>
                            <a:pt x="1219" y="778"/>
                            <a:pt x="1280" y="732"/>
                            <a:pt x="1356" y="686"/>
                          </a:cubicBezTo>
                          <a:lnTo>
                            <a:pt x="1280" y="153"/>
                          </a:lnTo>
                          <a:cubicBezTo>
                            <a:pt x="1174" y="92"/>
                            <a:pt x="1113" y="46"/>
                            <a:pt x="10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41"/>
                    <p:cNvSpPr/>
                    <p:nvPr/>
                  </p:nvSpPr>
                  <p:spPr>
                    <a:xfrm>
                      <a:off x="2625070" y="222482"/>
                      <a:ext cx="41035" cy="27050"/>
                    </a:xfrm>
                    <a:custGeom>
                      <a:rect b="b" l="l" r="r" t="t"/>
                      <a:pathLst>
                        <a:path extrusionOk="0" h="884" w="1341">
                          <a:moveTo>
                            <a:pt x="229" y="0"/>
                          </a:moveTo>
                          <a:cubicBezTo>
                            <a:pt x="137" y="61"/>
                            <a:pt x="91" y="91"/>
                            <a:pt x="0" y="152"/>
                          </a:cubicBezTo>
                          <a:lnTo>
                            <a:pt x="46" y="701"/>
                          </a:lnTo>
                          <a:cubicBezTo>
                            <a:pt x="137" y="777"/>
                            <a:pt x="198" y="823"/>
                            <a:pt x="290" y="884"/>
                          </a:cubicBezTo>
                          <a:lnTo>
                            <a:pt x="1112" y="884"/>
                          </a:lnTo>
                          <a:cubicBezTo>
                            <a:pt x="1204" y="808"/>
                            <a:pt x="1234" y="762"/>
                            <a:pt x="1341" y="701"/>
                          </a:cubicBezTo>
                          <a:lnTo>
                            <a:pt x="1295" y="152"/>
                          </a:lnTo>
                          <a:cubicBezTo>
                            <a:pt x="1204" y="91"/>
                            <a:pt x="1143" y="61"/>
                            <a:pt x="10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41"/>
                    <p:cNvSpPr/>
                    <p:nvPr/>
                  </p:nvSpPr>
                  <p:spPr>
                    <a:xfrm>
                      <a:off x="2666074" y="222482"/>
                      <a:ext cx="40606" cy="27050"/>
                    </a:xfrm>
                    <a:custGeom>
                      <a:rect b="b" l="l" r="r" t="t"/>
                      <a:pathLst>
                        <a:path extrusionOk="0" h="884" w="1327">
                          <a:moveTo>
                            <a:pt x="229" y="0"/>
                          </a:moveTo>
                          <a:cubicBezTo>
                            <a:pt x="123" y="61"/>
                            <a:pt x="92" y="91"/>
                            <a:pt x="1" y="152"/>
                          </a:cubicBezTo>
                          <a:lnTo>
                            <a:pt x="31" y="701"/>
                          </a:lnTo>
                          <a:cubicBezTo>
                            <a:pt x="123" y="777"/>
                            <a:pt x="184" y="823"/>
                            <a:pt x="275" y="884"/>
                          </a:cubicBezTo>
                          <a:lnTo>
                            <a:pt x="1098" y="884"/>
                          </a:lnTo>
                          <a:cubicBezTo>
                            <a:pt x="1189" y="808"/>
                            <a:pt x="1235" y="762"/>
                            <a:pt x="1326" y="701"/>
                          </a:cubicBezTo>
                          <a:lnTo>
                            <a:pt x="1265" y="152"/>
                          </a:lnTo>
                          <a:cubicBezTo>
                            <a:pt x="1174" y="91"/>
                            <a:pt x="1113" y="61"/>
                            <a:pt x="10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41"/>
                    <p:cNvSpPr/>
                    <p:nvPr/>
                  </p:nvSpPr>
                  <p:spPr>
                    <a:xfrm>
                      <a:off x="2705701" y="222482"/>
                      <a:ext cx="41065" cy="27050"/>
                    </a:xfrm>
                    <a:custGeom>
                      <a:rect b="b" l="l" r="r" t="t"/>
                      <a:pathLst>
                        <a:path extrusionOk="0" h="884" w="1342">
                          <a:moveTo>
                            <a:pt x="229" y="0"/>
                          </a:moveTo>
                          <a:cubicBezTo>
                            <a:pt x="123" y="61"/>
                            <a:pt x="92" y="91"/>
                            <a:pt x="1" y="152"/>
                          </a:cubicBezTo>
                          <a:lnTo>
                            <a:pt x="47" y="701"/>
                          </a:lnTo>
                          <a:cubicBezTo>
                            <a:pt x="153" y="777"/>
                            <a:pt x="199" y="823"/>
                            <a:pt x="306" y="884"/>
                          </a:cubicBezTo>
                          <a:lnTo>
                            <a:pt x="1113" y="884"/>
                          </a:lnTo>
                          <a:cubicBezTo>
                            <a:pt x="1220" y="808"/>
                            <a:pt x="1265" y="762"/>
                            <a:pt x="1342" y="701"/>
                          </a:cubicBezTo>
                          <a:lnTo>
                            <a:pt x="1296" y="152"/>
                          </a:lnTo>
                          <a:cubicBezTo>
                            <a:pt x="1174" y="91"/>
                            <a:pt x="1113" y="61"/>
                            <a:pt x="10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41"/>
                    <p:cNvSpPr/>
                    <p:nvPr/>
                  </p:nvSpPr>
                  <p:spPr>
                    <a:xfrm>
                      <a:off x="2745817" y="222482"/>
                      <a:ext cx="41035" cy="27050"/>
                    </a:xfrm>
                    <a:custGeom>
                      <a:rect b="b" l="l" r="r" t="t"/>
                      <a:pathLst>
                        <a:path extrusionOk="0" h="884" w="1341">
                          <a:moveTo>
                            <a:pt x="198" y="0"/>
                          </a:moveTo>
                          <a:cubicBezTo>
                            <a:pt x="122" y="61"/>
                            <a:pt x="76" y="91"/>
                            <a:pt x="0" y="152"/>
                          </a:cubicBezTo>
                          <a:lnTo>
                            <a:pt x="46" y="701"/>
                          </a:lnTo>
                          <a:cubicBezTo>
                            <a:pt x="168" y="777"/>
                            <a:pt x="229" y="823"/>
                            <a:pt x="320" y="884"/>
                          </a:cubicBezTo>
                          <a:lnTo>
                            <a:pt x="1143" y="884"/>
                          </a:lnTo>
                          <a:cubicBezTo>
                            <a:pt x="1219" y="808"/>
                            <a:pt x="1280" y="762"/>
                            <a:pt x="1341" y="701"/>
                          </a:cubicBezTo>
                          <a:lnTo>
                            <a:pt x="1280" y="152"/>
                          </a:lnTo>
                          <a:cubicBezTo>
                            <a:pt x="1173" y="91"/>
                            <a:pt x="1128" y="61"/>
                            <a:pt x="10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41"/>
                    <p:cNvSpPr/>
                    <p:nvPr/>
                  </p:nvSpPr>
                  <p:spPr>
                    <a:xfrm>
                      <a:off x="2785444" y="222482"/>
                      <a:ext cx="41983" cy="27050"/>
                    </a:xfrm>
                    <a:custGeom>
                      <a:rect b="b" l="l" r="r" t="t"/>
                      <a:pathLst>
                        <a:path extrusionOk="0" h="884" w="1372">
                          <a:moveTo>
                            <a:pt x="214" y="0"/>
                          </a:moveTo>
                          <a:cubicBezTo>
                            <a:pt x="137" y="61"/>
                            <a:pt x="76" y="91"/>
                            <a:pt x="0" y="152"/>
                          </a:cubicBezTo>
                          <a:lnTo>
                            <a:pt x="76" y="701"/>
                          </a:lnTo>
                          <a:cubicBezTo>
                            <a:pt x="183" y="777"/>
                            <a:pt x="244" y="823"/>
                            <a:pt x="335" y="884"/>
                          </a:cubicBezTo>
                          <a:lnTo>
                            <a:pt x="1158" y="884"/>
                          </a:lnTo>
                          <a:cubicBezTo>
                            <a:pt x="1234" y="808"/>
                            <a:pt x="1295" y="762"/>
                            <a:pt x="1371" y="701"/>
                          </a:cubicBezTo>
                          <a:lnTo>
                            <a:pt x="1295" y="152"/>
                          </a:lnTo>
                          <a:cubicBezTo>
                            <a:pt x="1204" y="91"/>
                            <a:pt x="1143" y="61"/>
                            <a:pt x="10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41"/>
                    <p:cNvSpPr/>
                    <p:nvPr/>
                  </p:nvSpPr>
                  <p:spPr>
                    <a:xfrm>
                      <a:off x="2627395" y="249961"/>
                      <a:ext cx="41065" cy="28030"/>
                    </a:xfrm>
                    <a:custGeom>
                      <a:rect b="b" l="l" r="r" t="t"/>
                      <a:pathLst>
                        <a:path extrusionOk="0" h="916" w="1342">
                          <a:moveTo>
                            <a:pt x="229" y="1"/>
                          </a:moveTo>
                          <a:cubicBezTo>
                            <a:pt x="137" y="77"/>
                            <a:pt x="92" y="108"/>
                            <a:pt x="0" y="169"/>
                          </a:cubicBezTo>
                          <a:lnTo>
                            <a:pt x="46" y="748"/>
                          </a:lnTo>
                          <a:cubicBezTo>
                            <a:pt x="137" y="824"/>
                            <a:pt x="198" y="854"/>
                            <a:pt x="290" y="915"/>
                          </a:cubicBezTo>
                          <a:lnTo>
                            <a:pt x="1112" y="915"/>
                          </a:lnTo>
                          <a:cubicBezTo>
                            <a:pt x="1204" y="839"/>
                            <a:pt x="1234" y="793"/>
                            <a:pt x="1341" y="748"/>
                          </a:cubicBezTo>
                          <a:lnTo>
                            <a:pt x="1295" y="169"/>
                          </a:lnTo>
                          <a:cubicBezTo>
                            <a:pt x="1204" y="92"/>
                            <a:pt x="1143" y="62"/>
                            <a:pt x="10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41"/>
                    <p:cNvSpPr/>
                    <p:nvPr/>
                  </p:nvSpPr>
                  <p:spPr>
                    <a:xfrm>
                      <a:off x="2668889" y="249961"/>
                      <a:ext cx="40576" cy="28030"/>
                    </a:xfrm>
                    <a:custGeom>
                      <a:rect b="b" l="l" r="r" t="t"/>
                      <a:pathLst>
                        <a:path extrusionOk="0" h="916" w="1326">
                          <a:moveTo>
                            <a:pt x="229" y="1"/>
                          </a:moveTo>
                          <a:cubicBezTo>
                            <a:pt x="137" y="77"/>
                            <a:pt x="92" y="108"/>
                            <a:pt x="0" y="169"/>
                          </a:cubicBezTo>
                          <a:lnTo>
                            <a:pt x="31" y="748"/>
                          </a:lnTo>
                          <a:cubicBezTo>
                            <a:pt x="137" y="824"/>
                            <a:pt x="183" y="854"/>
                            <a:pt x="290" y="915"/>
                          </a:cubicBezTo>
                          <a:lnTo>
                            <a:pt x="1097" y="915"/>
                          </a:lnTo>
                          <a:cubicBezTo>
                            <a:pt x="1204" y="839"/>
                            <a:pt x="1234" y="793"/>
                            <a:pt x="1326" y="748"/>
                          </a:cubicBezTo>
                          <a:lnTo>
                            <a:pt x="1280" y="169"/>
                          </a:lnTo>
                          <a:cubicBezTo>
                            <a:pt x="1158" y="92"/>
                            <a:pt x="1097" y="62"/>
                            <a:pt x="10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41"/>
                    <p:cNvSpPr/>
                    <p:nvPr/>
                  </p:nvSpPr>
                  <p:spPr>
                    <a:xfrm>
                      <a:off x="2708516" y="249961"/>
                      <a:ext cx="41983" cy="28030"/>
                    </a:xfrm>
                    <a:custGeom>
                      <a:rect b="b" l="l" r="r" t="t"/>
                      <a:pathLst>
                        <a:path extrusionOk="0" h="916" w="1372">
                          <a:moveTo>
                            <a:pt x="229" y="1"/>
                          </a:moveTo>
                          <a:cubicBezTo>
                            <a:pt x="137" y="77"/>
                            <a:pt x="92" y="108"/>
                            <a:pt x="0" y="169"/>
                          </a:cubicBezTo>
                          <a:lnTo>
                            <a:pt x="61" y="748"/>
                          </a:lnTo>
                          <a:cubicBezTo>
                            <a:pt x="168" y="824"/>
                            <a:pt x="229" y="854"/>
                            <a:pt x="320" y="915"/>
                          </a:cubicBezTo>
                          <a:lnTo>
                            <a:pt x="1143" y="915"/>
                          </a:lnTo>
                          <a:cubicBezTo>
                            <a:pt x="1234" y="839"/>
                            <a:pt x="1280" y="793"/>
                            <a:pt x="1372" y="748"/>
                          </a:cubicBezTo>
                          <a:lnTo>
                            <a:pt x="1295" y="169"/>
                          </a:lnTo>
                          <a:cubicBezTo>
                            <a:pt x="1204" y="92"/>
                            <a:pt x="1143" y="62"/>
                            <a:pt x="10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41"/>
                    <p:cNvSpPr/>
                    <p:nvPr/>
                  </p:nvSpPr>
                  <p:spPr>
                    <a:xfrm>
                      <a:off x="2748602" y="249961"/>
                      <a:ext cx="42473" cy="28030"/>
                    </a:xfrm>
                    <a:custGeom>
                      <a:rect b="b" l="l" r="r" t="t"/>
                      <a:pathLst>
                        <a:path extrusionOk="0" h="916" w="1388">
                          <a:moveTo>
                            <a:pt x="229" y="1"/>
                          </a:moveTo>
                          <a:cubicBezTo>
                            <a:pt x="138" y="77"/>
                            <a:pt x="77" y="108"/>
                            <a:pt x="1" y="169"/>
                          </a:cubicBezTo>
                          <a:lnTo>
                            <a:pt x="77" y="748"/>
                          </a:lnTo>
                          <a:cubicBezTo>
                            <a:pt x="199" y="824"/>
                            <a:pt x="244" y="854"/>
                            <a:pt x="351" y="915"/>
                          </a:cubicBezTo>
                          <a:lnTo>
                            <a:pt x="1189" y="915"/>
                          </a:lnTo>
                          <a:cubicBezTo>
                            <a:pt x="1265" y="839"/>
                            <a:pt x="1311" y="793"/>
                            <a:pt x="1387" y="748"/>
                          </a:cubicBezTo>
                          <a:lnTo>
                            <a:pt x="1311" y="169"/>
                          </a:lnTo>
                          <a:cubicBezTo>
                            <a:pt x="1204" y="92"/>
                            <a:pt x="1143" y="62"/>
                            <a:pt x="10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41"/>
                    <p:cNvSpPr/>
                    <p:nvPr/>
                  </p:nvSpPr>
                  <p:spPr>
                    <a:xfrm>
                      <a:off x="2629262" y="277960"/>
                      <a:ext cx="41524" cy="27999"/>
                    </a:xfrm>
                    <a:custGeom>
                      <a:rect b="b" l="l" r="r" t="t"/>
                      <a:pathLst>
                        <a:path extrusionOk="0" h="915" w="1357">
                          <a:moveTo>
                            <a:pt x="229" y="0"/>
                          </a:moveTo>
                          <a:cubicBezTo>
                            <a:pt x="137" y="76"/>
                            <a:pt x="92" y="107"/>
                            <a:pt x="0" y="168"/>
                          </a:cubicBezTo>
                          <a:lnTo>
                            <a:pt x="31" y="747"/>
                          </a:lnTo>
                          <a:cubicBezTo>
                            <a:pt x="137" y="792"/>
                            <a:pt x="183" y="838"/>
                            <a:pt x="290" y="914"/>
                          </a:cubicBezTo>
                          <a:lnTo>
                            <a:pt x="1128" y="914"/>
                          </a:lnTo>
                          <a:cubicBezTo>
                            <a:pt x="1219" y="838"/>
                            <a:pt x="1250" y="823"/>
                            <a:pt x="1356" y="747"/>
                          </a:cubicBezTo>
                          <a:lnTo>
                            <a:pt x="1310" y="168"/>
                          </a:lnTo>
                          <a:cubicBezTo>
                            <a:pt x="1219" y="107"/>
                            <a:pt x="1158" y="76"/>
                            <a:pt x="10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41"/>
                    <p:cNvSpPr/>
                    <p:nvPr/>
                  </p:nvSpPr>
                  <p:spPr>
                    <a:xfrm>
                      <a:off x="2669348" y="277960"/>
                      <a:ext cx="42442" cy="27999"/>
                    </a:xfrm>
                    <a:custGeom>
                      <a:rect b="b" l="l" r="r" t="t"/>
                      <a:pathLst>
                        <a:path extrusionOk="0" h="915" w="1387">
                          <a:moveTo>
                            <a:pt x="229" y="0"/>
                          </a:moveTo>
                          <a:cubicBezTo>
                            <a:pt x="138" y="76"/>
                            <a:pt x="92" y="107"/>
                            <a:pt x="0" y="168"/>
                          </a:cubicBezTo>
                          <a:lnTo>
                            <a:pt x="61" y="747"/>
                          </a:lnTo>
                          <a:cubicBezTo>
                            <a:pt x="168" y="792"/>
                            <a:pt x="229" y="838"/>
                            <a:pt x="320" y="914"/>
                          </a:cubicBezTo>
                          <a:lnTo>
                            <a:pt x="1158" y="914"/>
                          </a:lnTo>
                          <a:cubicBezTo>
                            <a:pt x="1265" y="838"/>
                            <a:pt x="1296" y="823"/>
                            <a:pt x="1387" y="747"/>
                          </a:cubicBezTo>
                          <a:lnTo>
                            <a:pt x="1341" y="168"/>
                          </a:lnTo>
                          <a:cubicBezTo>
                            <a:pt x="1235" y="107"/>
                            <a:pt x="1189" y="76"/>
                            <a:pt x="10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41"/>
                    <p:cNvSpPr/>
                    <p:nvPr/>
                  </p:nvSpPr>
                  <p:spPr>
                    <a:xfrm>
                      <a:off x="2711300" y="277960"/>
                      <a:ext cx="42473" cy="27999"/>
                    </a:xfrm>
                    <a:custGeom>
                      <a:rect b="b" l="l" r="r" t="t"/>
                      <a:pathLst>
                        <a:path extrusionOk="0" h="915" w="1388">
                          <a:moveTo>
                            <a:pt x="229" y="0"/>
                          </a:moveTo>
                          <a:cubicBezTo>
                            <a:pt x="138" y="76"/>
                            <a:pt x="92" y="107"/>
                            <a:pt x="1" y="168"/>
                          </a:cubicBezTo>
                          <a:lnTo>
                            <a:pt x="62" y="747"/>
                          </a:lnTo>
                          <a:cubicBezTo>
                            <a:pt x="168" y="792"/>
                            <a:pt x="229" y="838"/>
                            <a:pt x="321" y="914"/>
                          </a:cubicBezTo>
                          <a:lnTo>
                            <a:pt x="1159" y="914"/>
                          </a:lnTo>
                          <a:cubicBezTo>
                            <a:pt x="1265" y="838"/>
                            <a:pt x="1296" y="823"/>
                            <a:pt x="1387" y="747"/>
                          </a:cubicBezTo>
                          <a:lnTo>
                            <a:pt x="1311" y="168"/>
                          </a:lnTo>
                          <a:cubicBezTo>
                            <a:pt x="1220" y="107"/>
                            <a:pt x="1159" y="76"/>
                            <a:pt x="10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41"/>
                    <p:cNvSpPr/>
                    <p:nvPr/>
                  </p:nvSpPr>
                  <p:spPr>
                    <a:xfrm>
                      <a:off x="2751417" y="277960"/>
                      <a:ext cx="43360" cy="27999"/>
                    </a:xfrm>
                    <a:custGeom>
                      <a:rect b="b" l="l" r="r" t="t"/>
                      <a:pathLst>
                        <a:path extrusionOk="0" h="915" w="1417">
                          <a:moveTo>
                            <a:pt x="229" y="0"/>
                          </a:moveTo>
                          <a:cubicBezTo>
                            <a:pt x="137" y="76"/>
                            <a:pt x="107" y="107"/>
                            <a:pt x="0" y="168"/>
                          </a:cubicBezTo>
                          <a:lnTo>
                            <a:pt x="76" y="747"/>
                          </a:lnTo>
                          <a:cubicBezTo>
                            <a:pt x="198" y="792"/>
                            <a:pt x="259" y="838"/>
                            <a:pt x="350" y="914"/>
                          </a:cubicBezTo>
                          <a:lnTo>
                            <a:pt x="1188" y="914"/>
                          </a:lnTo>
                          <a:cubicBezTo>
                            <a:pt x="1280" y="838"/>
                            <a:pt x="1326" y="823"/>
                            <a:pt x="1417" y="747"/>
                          </a:cubicBezTo>
                          <a:lnTo>
                            <a:pt x="1341" y="168"/>
                          </a:lnTo>
                          <a:cubicBezTo>
                            <a:pt x="1249" y="107"/>
                            <a:pt x="1188" y="76"/>
                            <a:pt x="10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41"/>
                    <p:cNvSpPr/>
                    <p:nvPr/>
                  </p:nvSpPr>
                  <p:spPr>
                    <a:xfrm>
                      <a:off x="2631587" y="306846"/>
                      <a:ext cx="41983" cy="28948"/>
                    </a:xfrm>
                    <a:custGeom>
                      <a:rect b="b" l="l" r="r" t="t"/>
                      <a:pathLst>
                        <a:path extrusionOk="0" h="946" w="1372">
                          <a:moveTo>
                            <a:pt x="229" y="1"/>
                          </a:moveTo>
                          <a:cubicBezTo>
                            <a:pt x="138" y="62"/>
                            <a:pt x="92" y="107"/>
                            <a:pt x="0" y="184"/>
                          </a:cubicBezTo>
                          <a:lnTo>
                            <a:pt x="31" y="763"/>
                          </a:lnTo>
                          <a:cubicBezTo>
                            <a:pt x="153" y="823"/>
                            <a:pt x="214" y="869"/>
                            <a:pt x="305" y="945"/>
                          </a:cubicBezTo>
                          <a:lnTo>
                            <a:pt x="1143" y="945"/>
                          </a:lnTo>
                          <a:cubicBezTo>
                            <a:pt x="1234" y="884"/>
                            <a:pt x="1280" y="839"/>
                            <a:pt x="1372" y="763"/>
                          </a:cubicBezTo>
                          <a:lnTo>
                            <a:pt x="1311" y="184"/>
                          </a:lnTo>
                          <a:cubicBezTo>
                            <a:pt x="1219" y="123"/>
                            <a:pt x="1158"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41"/>
                    <p:cNvSpPr/>
                    <p:nvPr/>
                  </p:nvSpPr>
                  <p:spPr>
                    <a:xfrm>
                      <a:off x="2672132" y="306846"/>
                      <a:ext cx="42932" cy="28948"/>
                    </a:xfrm>
                    <a:custGeom>
                      <a:rect b="b" l="l" r="r" t="t"/>
                      <a:pathLst>
                        <a:path extrusionOk="0" h="946" w="1403">
                          <a:moveTo>
                            <a:pt x="229" y="1"/>
                          </a:moveTo>
                          <a:cubicBezTo>
                            <a:pt x="138" y="62"/>
                            <a:pt x="108" y="107"/>
                            <a:pt x="1" y="184"/>
                          </a:cubicBezTo>
                          <a:lnTo>
                            <a:pt x="62" y="763"/>
                          </a:lnTo>
                          <a:cubicBezTo>
                            <a:pt x="184" y="823"/>
                            <a:pt x="229" y="869"/>
                            <a:pt x="336" y="945"/>
                          </a:cubicBezTo>
                          <a:lnTo>
                            <a:pt x="1174" y="945"/>
                          </a:lnTo>
                          <a:cubicBezTo>
                            <a:pt x="1265" y="884"/>
                            <a:pt x="1296" y="839"/>
                            <a:pt x="1403" y="763"/>
                          </a:cubicBezTo>
                          <a:lnTo>
                            <a:pt x="1342" y="184"/>
                          </a:lnTo>
                          <a:cubicBezTo>
                            <a:pt x="1250" y="123"/>
                            <a:pt x="1189"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41"/>
                    <p:cNvSpPr/>
                    <p:nvPr/>
                  </p:nvSpPr>
                  <p:spPr>
                    <a:xfrm>
                      <a:off x="2714116" y="306846"/>
                      <a:ext cx="43391" cy="28948"/>
                    </a:xfrm>
                    <a:custGeom>
                      <a:rect b="b" l="l" r="r" t="t"/>
                      <a:pathLst>
                        <a:path extrusionOk="0" h="946" w="1418">
                          <a:moveTo>
                            <a:pt x="229" y="1"/>
                          </a:moveTo>
                          <a:cubicBezTo>
                            <a:pt x="137" y="62"/>
                            <a:pt x="107" y="107"/>
                            <a:pt x="0" y="184"/>
                          </a:cubicBezTo>
                          <a:lnTo>
                            <a:pt x="61" y="763"/>
                          </a:lnTo>
                          <a:cubicBezTo>
                            <a:pt x="153" y="823"/>
                            <a:pt x="229" y="869"/>
                            <a:pt x="335" y="945"/>
                          </a:cubicBezTo>
                          <a:lnTo>
                            <a:pt x="1189" y="945"/>
                          </a:lnTo>
                          <a:cubicBezTo>
                            <a:pt x="1280" y="884"/>
                            <a:pt x="1326" y="839"/>
                            <a:pt x="1417" y="763"/>
                          </a:cubicBezTo>
                          <a:lnTo>
                            <a:pt x="1341" y="184"/>
                          </a:lnTo>
                          <a:cubicBezTo>
                            <a:pt x="1219" y="123"/>
                            <a:pt x="1173"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41"/>
                    <p:cNvSpPr/>
                    <p:nvPr/>
                  </p:nvSpPr>
                  <p:spPr>
                    <a:xfrm>
                      <a:off x="2755609" y="306846"/>
                      <a:ext cx="42901" cy="28948"/>
                    </a:xfrm>
                    <a:custGeom>
                      <a:rect b="b" l="l" r="r" t="t"/>
                      <a:pathLst>
                        <a:path extrusionOk="0" h="946" w="1402">
                          <a:moveTo>
                            <a:pt x="229" y="1"/>
                          </a:moveTo>
                          <a:cubicBezTo>
                            <a:pt x="137" y="62"/>
                            <a:pt x="92" y="107"/>
                            <a:pt x="0" y="184"/>
                          </a:cubicBezTo>
                          <a:lnTo>
                            <a:pt x="76" y="763"/>
                          </a:lnTo>
                          <a:cubicBezTo>
                            <a:pt x="168" y="823"/>
                            <a:pt x="229" y="869"/>
                            <a:pt x="351" y="945"/>
                          </a:cubicBezTo>
                          <a:lnTo>
                            <a:pt x="1189" y="945"/>
                          </a:lnTo>
                          <a:cubicBezTo>
                            <a:pt x="1280" y="884"/>
                            <a:pt x="1310" y="839"/>
                            <a:pt x="1402" y="763"/>
                          </a:cubicBezTo>
                          <a:lnTo>
                            <a:pt x="1341" y="184"/>
                          </a:lnTo>
                          <a:cubicBezTo>
                            <a:pt x="1234" y="123"/>
                            <a:pt x="1189"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41"/>
                    <p:cNvSpPr/>
                    <p:nvPr/>
                  </p:nvSpPr>
                  <p:spPr>
                    <a:xfrm>
                      <a:off x="2633454" y="336681"/>
                      <a:ext cx="42442" cy="29866"/>
                    </a:xfrm>
                    <a:custGeom>
                      <a:rect b="b" l="l" r="r" t="t"/>
                      <a:pathLst>
                        <a:path extrusionOk="0" h="976" w="1387">
                          <a:moveTo>
                            <a:pt x="229" y="1"/>
                          </a:moveTo>
                          <a:cubicBezTo>
                            <a:pt x="153" y="62"/>
                            <a:pt x="92" y="92"/>
                            <a:pt x="0" y="168"/>
                          </a:cubicBezTo>
                          <a:lnTo>
                            <a:pt x="31" y="778"/>
                          </a:lnTo>
                          <a:cubicBezTo>
                            <a:pt x="153" y="854"/>
                            <a:pt x="198" y="900"/>
                            <a:pt x="305" y="976"/>
                          </a:cubicBezTo>
                          <a:lnTo>
                            <a:pt x="1158" y="976"/>
                          </a:lnTo>
                          <a:cubicBezTo>
                            <a:pt x="1234" y="900"/>
                            <a:pt x="1295" y="854"/>
                            <a:pt x="1387" y="778"/>
                          </a:cubicBezTo>
                          <a:lnTo>
                            <a:pt x="1326" y="168"/>
                          </a:lnTo>
                          <a:cubicBezTo>
                            <a:pt x="1234" y="123"/>
                            <a:pt x="1173"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41"/>
                    <p:cNvSpPr/>
                    <p:nvPr/>
                  </p:nvSpPr>
                  <p:spPr>
                    <a:xfrm>
                      <a:off x="2675407" y="336681"/>
                      <a:ext cx="42932" cy="29866"/>
                    </a:xfrm>
                    <a:custGeom>
                      <a:rect b="b" l="l" r="r" t="t"/>
                      <a:pathLst>
                        <a:path extrusionOk="0" h="976" w="1403">
                          <a:moveTo>
                            <a:pt x="229" y="1"/>
                          </a:moveTo>
                          <a:cubicBezTo>
                            <a:pt x="122" y="62"/>
                            <a:pt x="92" y="92"/>
                            <a:pt x="1" y="168"/>
                          </a:cubicBezTo>
                          <a:lnTo>
                            <a:pt x="46" y="778"/>
                          </a:lnTo>
                          <a:cubicBezTo>
                            <a:pt x="153" y="854"/>
                            <a:pt x="229" y="900"/>
                            <a:pt x="321" y="976"/>
                          </a:cubicBezTo>
                          <a:lnTo>
                            <a:pt x="1174" y="976"/>
                          </a:lnTo>
                          <a:cubicBezTo>
                            <a:pt x="1265" y="900"/>
                            <a:pt x="1311" y="854"/>
                            <a:pt x="1402" y="778"/>
                          </a:cubicBezTo>
                          <a:lnTo>
                            <a:pt x="1341" y="168"/>
                          </a:lnTo>
                          <a:cubicBezTo>
                            <a:pt x="1235" y="123"/>
                            <a:pt x="1174"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41"/>
                    <p:cNvSpPr/>
                    <p:nvPr/>
                  </p:nvSpPr>
                  <p:spPr>
                    <a:xfrm>
                      <a:off x="2717849" y="336681"/>
                      <a:ext cx="42901" cy="29866"/>
                    </a:xfrm>
                    <a:custGeom>
                      <a:rect b="b" l="l" r="r" t="t"/>
                      <a:pathLst>
                        <a:path extrusionOk="0" h="976" w="1402">
                          <a:moveTo>
                            <a:pt x="229" y="1"/>
                          </a:moveTo>
                          <a:cubicBezTo>
                            <a:pt x="137" y="62"/>
                            <a:pt x="91" y="92"/>
                            <a:pt x="0" y="168"/>
                          </a:cubicBezTo>
                          <a:lnTo>
                            <a:pt x="61" y="778"/>
                          </a:lnTo>
                          <a:cubicBezTo>
                            <a:pt x="152" y="854"/>
                            <a:pt x="198" y="900"/>
                            <a:pt x="320" y="976"/>
                          </a:cubicBezTo>
                          <a:lnTo>
                            <a:pt x="1173" y="976"/>
                          </a:lnTo>
                          <a:cubicBezTo>
                            <a:pt x="1280" y="900"/>
                            <a:pt x="1310" y="854"/>
                            <a:pt x="1402" y="778"/>
                          </a:cubicBezTo>
                          <a:lnTo>
                            <a:pt x="1326" y="168"/>
                          </a:lnTo>
                          <a:cubicBezTo>
                            <a:pt x="1219" y="123"/>
                            <a:pt x="1158"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41"/>
                    <p:cNvSpPr/>
                    <p:nvPr/>
                  </p:nvSpPr>
                  <p:spPr>
                    <a:xfrm>
                      <a:off x="2759342" y="336681"/>
                      <a:ext cx="43360" cy="29866"/>
                    </a:xfrm>
                    <a:custGeom>
                      <a:rect b="b" l="l" r="r" t="t"/>
                      <a:pathLst>
                        <a:path extrusionOk="0" h="976" w="1417">
                          <a:moveTo>
                            <a:pt x="229" y="1"/>
                          </a:moveTo>
                          <a:cubicBezTo>
                            <a:pt x="122" y="62"/>
                            <a:pt x="91" y="92"/>
                            <a:pt x="0" y="168"/>
                          </a:cubicBezTo>
                          <a:lnTo>
                            <a:pt x="76" y="778"/>
                          </a:lnTo>
                          <a:cubicBezTo>
                            <a:pt x="168" y="854"/>
                            <a:pt x="229" y="900"/>
                            <a:pt x="335" y="976"/>
                          </a:cubicBezTo>
                          <a:lnTo>
                            <a:pt x="1188" y="976"/>
                          </a:lnTo>
                          <a:cubicBezTo>
                            <a:pt x="1295" y="900"/>
                            <a:pt x="1326" y="854"/>
                            <a:pt x="1417" y="778"/>
                          </a:cubicBezTo>
                          <a:lnTo>
                            <a:pt x="1341" y="168"/>
                          </a:lnTo>
                          <a:cubicBezTo>
                            <a:pt x="1249" y="123"/>
                            <a:pt x="1173"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41"/>
                    <p:cNvSpPr/>
                    <p:nvPr/>
                  </p:nvSpPr>
                  <p:spPr>
                    <a:xfrm>
                      <a:off x="2635780" y="367006"/>
                      <a:ext cx="42932" cy="30784"/>
                    </a:xfrm>
                    <a:custGeom>
                      <a:rect b="b" l="l" r="r" t="t"/>
                      <a:pathLst>
                        <a:path extrusionOk="0" h="1006" w="1403">
                          <a:moveTo>
                            <a:pt x="244" y="0"/>
                          </a:moveTo>
                          <a:cubicBezTo>
                            <a:pt x="153" y="76"/>
                            <a:pt x="92" y="122"/>
                            <a:pt x="1" y="198"/>
                          </a:cubicBezTo>
                          <a:lnTo>
                            <a:pt x="31" y="823"/>
                          </a:lnTo>
                          <a:cubicBezTo>
                            <a:pt x="122" y="899"/>
                            <a:pt x="199" y="930"/>
                            <a:pt x="305" y="1006"/>
                          </a:cubicBezTo>
                          <a:lnTo>
                            <a:pt x="1158" y="1006"/>
                          </a:lnTo>
                          <a:cubicBezTo>
                            <a:pt x="1250" y="930"/>
                            <a:pt x="1311" y="899"/>
                            <a:pt x="1402" y="823"/>
                          </a:cubicBezTo>
                          <a:lnTo>
                            <a:pt x="1341" y="198"/>
                          </a:lnTo>
                          <a:cubicBezTo>
                            <a:pt x="1235" y="122"/>
                            <a:pt x="1174" y="76"/>
                            <a:pt x="10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41"/>
                    <p:cNvSpPr/>
                    <p:nvPr/>
                  </p:nvSpPr>
                  <p:spPr>
                    <a:xfrm>
                      <a:off x="2678191" y="367006"/>
                      <a:ext cx="42932" cy="30784"/>
                    </a:xfrm>
                    <a:custGeom>
                      <a:rect b="b" l="l" r="r" t="t"/>
                      <a:pathLst>
                        <a:path extrusionOk="0" h="1006" w="1403">
                          <a:moveTo>
                            <a:pt x="230" y="0"/>
                          </a:moveTo>
                          <a:cubicBezTo>
                            <a:pt x="153" y="76"/>
                            <a:pt x="92" y="122"/>
                            <a:pt x="1" y="198"/>
                          </a:cubicBezTo>
                          <a:lnTo>
                            <a:pt x="62" y="823"/>
                          </a:lnTo>
                          <a:cubicBezTo>
                            <a:pt x="153" y="899"/>
                            <a:pt x="214" y="930"/>
                            <a:pt x="321" y="1006"/>
                          </a:cubicBezTo>
                          <a:lnTo>
                            <a:pt x="1174" y="1006"/>
                          </a:lnTo>
                          <a:cubicBezTo>
                            <a:pt x="1250" y="930"/>
                            <a:pt x="1311" y="899"/>
                            <a:pt x="1403" y="823"/>
                          </a:cubicBezTo>
                          <a:lnTo>
                            <a:pt x="1357" y="198"/>
                          </a:lnTo>
                          <a:cubicBezTo>
                            <a:pt x="1235" y="122"/>
                            <a:pt x="1174" y="76"/>
                            <a:pt x="10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41"/>
                    <p:cNvSpPr/>
                    <p:nvPr/>
                  </p:nvSpPr>
                  <p:spPr>
                    <a:xfrm>
                      <a:off x="2721092" y="367006"/>
                      <a:ext cx="43391" cy="30784"/>
                    </a:xfrm>
                    <a:custGeom>
                      <a:rect b="b" l="l" r="r" t="t"/>
                      <a:pathLst>
                        <a:path extrusionOk="0" h="1006" w="1418">
                          <a:moveTo>
                            <a:pt x="229" y="0"/>
                          </a:moveTo>
                          <a:cubicBezTo>
                            <a:pt x="138" y="76"/>
                            <a:pt x="107" y="122"/>
                            <a:pt x="1" y="198"/>
                          </a:cubicBezTo>
                          <a:lnTo>
                            <a:pt x="62" y="823"/>
                          </a:lnTo>
                          <a:cubicBezTo>
                            <a:pt x="153" y="899"/>
                            <a:pt x="214" y="930"/>
                            <a:pt x="336" y="1006"/>
                          </a:cubicBezTo>
                          <a:lnTo>
                            <a:pt x="1189" y="1006"/>
                          </a:lnTo>
                          <a:cubicBezTo>
                            <a:pt x="1281" y="930"/>
                            <a:pt x="1326" y="899"/>
                            <a:pt x="1418" y="823"/>
                          </a:cubicBezTo>
                          <a:lnTo>
                            <a:pt x="1341" y="198"/>
                          </a:lnTo>
                          <a:cubicBezTo>
                            <a:pt x="1250" y="122"/>
                            <a:pt x="1174" y="76"/>
                            <a:pt x="10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41"/>
                    <p:cNvSpPr/>
                    <p:nvPr/>
                  </p:nvSpPr>
                  <p:spPr>
                    <a:xfrm>
                      <a:off x="2763045" y="367006"/>
                      <a:ext cx="44339" cy="30784"/>
                    </a:xfrm>
                    <a:custGeom>
                      <a:rect b="b" l="l" r="r" t="t"/>
                      <a:pathLst>
                        <a:path extrusionOk="0" h="1006" w="1449">
                          <a:moveTo>
                            <a:pt x="229" y="0"/>
                          </a:moveTo>
                          <a:cubicBezTo>
                            <a:pt x="138" y="76"/>
                            <a:pt x="108" y="122"/>
                            <a:pt x="1" y="198"/>
                          </a:cubicBezTo>
                          <a:lnTo>
                            <a:pt x="77" y="823"/>
                          </a:lnTo>
                          <a:lnTo>
                            <a:pt x="367" y="1006"/>
                          </a:lnTo>
                          <a:lnTo>
                            <a:pt x="1220" y="1006"/>
                          </a:lnTo>
                          <a:cubicBezTo>
                            <a:pt x="1326" y="930"/>
                            <a:pt x="1357" y="899"/>
                            <a:pt x="1448" y="823"/>
                          </a:cubicBezTo>
                          <a:lnTo>
                            <a:pt x="1357" y="198"/>
                          </a:lnTo>
                          <a:cubicBezTo>
                            <a:pt x="1266" y="122"/>
                            <a:pt x="1205" y="76"/>
                            <a:pt x="10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41"/>
                    <p:cNvSpPr/>
                    <p:nvPr/>
                  </p:nvSpPr>
                  <p:spPr>
                    <a:xfrm>
                      <a:off x="2637187" y="398218"/>
                      <a:ext cx="43850" cy="31763"/>
                    </a:xfrm>
                    <a:custGeom>
                      <a:rect b="b" l="l" r="r" t="t"/>
                      <a:pathLst>
                        <a:path extrusionOk="0" h="1038" w="1433">
                          <a:moveTo>
                            <a:pt x="259" y="1"/>
                          </a:moveTo>
                          <a:cubicBezTo>
                            <a:pt x="153" y="92"/>
                            <a:pt x="107" y="123"/>
                            <a:pt x="0" y="199"/>
                          </a:cubicBezTo>
                          <a:lnTo>
                            <a:pt x="46" y="854"/>
                          </a:lnTo>
                          <a:cubicBezTo>
                            <a:pt x="137" y="930"/>
                            <a:pt x="198" y="961"/>
                            <a:pt x="305" y="1037"/>
                          </a:cubicBezTo>
                          <a:lnTo>
                            <a:pt x="1189" y="1037"/>
                          </a:lnTo>
                          <a:cubicBezTo>
                            <a:pt x="1280" y="961"/>
                            <a:pt x="1341" y="930"/>
                            <a:pt x="1432" y="854"/>
                          </a:cubicBezTo>
                          <a:lnTo>
                            <a:pt x="1371" y="199"/>
                          </a:lnTo>
                          <a:cubicBezTo>
                            <a:pt x="1265" y="123"/>
                            <a:pt x="1204" y="92"/>
                            <a:pt x="1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41"/>
                    <p:cNvSpPr/>
                    <p:nvPr/>
                  </p:nvSpPr>
                  <p:spPr>
                    <a:xfrm>
                      <a:off x="2680058" y="398218"/>
                      <a:ext cx="44339" cy="31763"/>
                    </a:xfrm>
                    <a:custGeom>
                      <a:rect b="b" l="l" r="r" t="t"/>
                      <a:pathLst>
                        <a:path extrusionOk="0" h="1038" w="1449">
                          <a:moveTo>
                            <a:pt x="245" y="1"/>
                          </a:moveTo>
                          <a:cubicBezTo>
                            <a:pt x="153" y="92"/>
                            <a:pt x="92" y="123"/>
                            <a:pt x="1" y="199"/>
                          </a:cubicBezTo>
                          <a:lnTo>
                            <a:pt x="47" y="854"/>
                          </a:lnTo>
                          <a:cubicBezTo>
                            <a:pt x="153" y="930"/>
                            <a:pt x="199" y="961"/>
                            <a:pt x="321" y="1037"/>
                          </a:cubicBezTo>
                          <a:lnTo>
                            <a:pt x="1189" y="1037"/>
                          </a:lnTo>
                          <a:cubicBezTo>
                            <a:pt x="1296" y="961"/>
                            <a:pt x="1342" y="930"/>
                            <a:pt x="1448" y="854"/>
                          </a:cubicBezTo>
                          <a:lnTo>
                            <a:pt x="1387" y="199"/>
                          </a:lnTo>
                          <a:cubicBezTo>
                            <a:pt x="1296" y="123"/>
                            <a:pt x="1235" y="92"/>
                            <a:pt x="11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41"/>
                    <p:cNvSpPr/>
                    <p:nvPr/>
                  </p:nvSpPr>
                  <p:spPr>
                    <a:xfrm>
                      <a:off x="2723908" y="398218"/>
                      <a:ext cx="44768" cy="31763"/>
                    </a:xfrm>
                    <a:custGeom>
                      <a:rect b="b" l="l" r="r" t="t"/>
                      <a:pathLst>
                        <a:path extrusionOk="0" h="1038" w="1463">
                          <a:moveTo>
                            <a:pt x="229" y="1"/>
                          </a:moveTo>
                          <a:cubicBezTo>
                            <a:pt x="152" y="92"/>
                            <a:pt x="107" y="123"/>
                            <a:pt x="0" y="199"/>
                          </a:cubicBezTo>
                          <a:lnTo>
                            <a:pt x="61" y="854"/>
                          </a:lnTo>
                          <a:lnTo>
                            <a:pt x="351" y="1037"/>
                          </a:lnTo>
                          <a:lnTo>
                            <a:pt x="1234" y="1037"/>
                          </a:lnTo>
                          <a:cubicBezTo>
                            <a:pt x="1295" y="961"/>
                            <a:pt x="1356" y="930"/>
                            <a:pt x="1463" y="854"/>
                          </a:cubicBezTo>
                          <a:lnTo>
                            <a:pt x="1387" y="199"/>
                          </a:lnTo>
                          <a:lnTo>
                            <a:pt x="10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41"/>
                    <p:cNvSpPr/>
                    <p:nvPr/>
                  </p:nvSpPr>
                  <p:spPr>
                    <a:xfrm>
                      <a:off x="2766778" y="398218"/>
                      <a:ext cx="44798" cy="31763"/>
                    </a:xfrm>
                    <a:custGeom>
                      <a:rect b="b" l="l" r="r" t="t"/>
                      <a:pathLst>
                        <a:path extrusionOk="0" h="1038" w="1464">
                          <a:moveTo>
                            <a:pt x="229" y="1"/>
                          </a:moveTo>
                          <a:cubicBezTo>
                            <a:pt x="138" y="92"/>
                            <a:pt x="92" y="123"/>
                            <a:pt x="1" y="199"/>
                          </a:cubicBezTo>
                          <a:lnTo>
                            <a:pt x="77" y="854"/>
                          </a:lnTo>
                          <a:lnTo>
                            <a:pt x="366" y="1037"/>
                          </a:lnTo>
                          <a:lnTo>
                            <a:pt x="1235" y="1037"/>
                          </a:lnTo>
                          <a:cubicBezTo>
                            <a:pt x="1326" y="961"/>
                            <a:pt x="1372" y="930"/>
                            <a:pt x="1463" y="854"/>
                          </a:cubicBezTo>
                          <a:lnTo>
                            <a:pt x="1387" y="199"/>
                          </a:lnTo>
                          <a:cubicBezTo>
                            <a:pt x="1281" y="123"/>
                            <a:pt x="1220" y="92"/>
                            <a:pt x="10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41"/>
                    <p:cNvSpPr/>
                    <p:nvPr/>
                  </p:nvSpPr>
                  <p:spPr>
                    <a:xfrm>
                      <a:off x="2656771" y="698465"/>
                      <a:ext cx="49450" cy="40606"/>
                    </a:xfrm>
                    <a:custGeom>
                      <a:rect b="b" l="l" r="r" t="t"/>
                      <a:pathLst>
                        <a:path extrusionOk="0" h="1327" w="1616">
                          <a:moveTo>
                            <a:pt x="259" y="1"/>
                          </a:moveTo>
                          <a:cubicBezTo>
                            <a:pt x="168" y="108"/>
                            <a:pt x="107" y="153"/>
                            <a:pt x="0" y="260"/>
                          </a:cubicBezTo>
                          <a:lnTo>
                            <a:pt x="46" y="1067"/>
                          </a:lnTo>
                          <a:cubicBezTo>
                            <a:pt x="168" y="1174"/>
                            <a:pt x="244" y="1220"/>
                            <a:pt x="351" y="1326"/>
                          </a:cubicBezTo>
                          <a:lnTo>
                            <a:pt x="1341" y="1326"/>
                          </a:lnTo>
                          <a:cubicBezTo>
                            <a:pt x="1448" y="1220"/>
                            <a:pt x="1493" y="1174"/>
                            <a:pt x="1615" y="1067"/>
                          </a:cubicBezTo>
                          <a:lnTo>
                            <a:pt x="1539" y="260"/>
                          </a:lnTo>
                          <a:cubicBezTo>
                            <a:pt x="1417" y="153"/>
                            <a:pt x="1371" y="108"/>
                            <a:pt x="12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00" name="Google Shape;2200;p41"/>
                <p:cNvSpPr/>
                <p:nvPr/>
              </p:nvSpPr>
              <p:spPr>
                <a:xfrm>
                  <a:off x="2384178" y="185725"/>
                  <a:ext cx="590733" cy="589767"/>
                </a:xfrm>
                <a:custGeom>
                  <a:rect b="b" l="l" r="r" t="t"/>
                  <a:pathLst>
                    <a:path extrusionOk="0" h="18665" w="19305">
                      <a:moveTo>
                        <a:pt x="5272" y="1"/>
                      </a:moveTo>
                      <a:lnTo>
                        <a:pt x="5241" y="123"/>
                      </a:lnTo>
                      <a:lnTo>
                        <a:pt x="5211" y="214"/>
                      </a:lnTo>
                      <a:lnTo>
                        <a:pt x="5180" y="305"/>
                      </a:lnTo>
                      <a:lnTo>
                        <a:pt x="4952" y="1128"/>
                      </a:lnTo>
                      <a:lnTo>
                        <a:pt x="4906" y="1265"/>
                      </a:lnTo>
                      <a:lnTo>
                        <a:pt x="4784" y="1707"/>
                      </a:lnTo>
                      <a:lnTo>
                        <a:pt x="4739" y="1814"/>
                      </a:lnTo>
                      <a:lnTo>
                        <a:pt x="4708" y="1936"/>
                      </a:lnTo>
                      <a:lnTo>
                        <a:pt x="4632" y="2179"/>
                      </a:lnTo>
                      <a:lnTo>
                        <a:pt x="4403" y="2972"/>
                      </a:lnTo>
                      <a:lnTo>
                        <a:pt x="4403" y="3002"/>
                      </a:lnTo>
                      <a:lnTo>
                        <a:pt x="4129" y="3916"/>
                      </a:lnTo>
                      <a:lnTo>
                        <a:pt x="4129" y="3931"/>
                      </a:lnTo>
                      <a:lnTo>
                        <a:pt x="3870" y="4876"/>
                      </a:lnTo>
                      <a:lnTo>
                        <a:pt x="3870" y="4907"/>
                      </a:lnTo>
                      <a:lnTo>
                        <a:pt x="3611" y="5790"/>
                      </a:lnTo>
                      <a:lnTo>
                        <a:pt x="3565" y="6034"/>
                      </a:lnTo>
                      <a:lnTo>
                        <a:pt x="3489" y="6324"/>
                      </a:lnTo>
                      <a:lnTo>
                        <a:pt x="3443" y="6445"/>
                      </a:lnTo>
                      <a:lnTo>
                        <a:pt x="3352" y="6781"/>
                      </a:lnTo>
                      <a:lnTo>
                        <a:pt x="3291" y="6994"/>
                      </a:lnTo>
                      <a:lnTo>
                        <a:pt x="3032" y="7954"/>
                      </a:lnTo>
                      <a:lnTo>
                        <a:pt x="2986" y="8060"/>
                      </a:lnTo>
                      <a:lnTo>
                        <a:pt x="2971" y="8152"/>
                      </a:lnTo>
                      <a:lnTo>
                        <a:pt x="2925" y="8274"/>
                      </a:lnTo>
                      <a:lnTo>
                        <a:pt x="2895" y="8411"/>
                      </a:lnTo>
                      <a:lnTo>
                        <a:pt x="2590" y="9477"/>
                      </a:lnTo>
                      <a:lnTo>
                        <a:pt x="2590" y="9508"/>
                      </a:lnTo>
                      <a:lnTo>
                        <a:pt x="2286" y="10590"/>
                      </a:lnTo>
                      <a:lnTo>
                        <a:pt x="2286" y="10635"/>
                      </a:lnTo>
                      <a:lnTo>
                        <a:pt x="2011" y="11549"/>
                      </a:lnTo>
                      <a:lnTo>
                        <a:pt x="1905" y="11946"/>
                      </a:lnTo>
                      <a:lnTo>
                        <a:pt x="1615" y="12936"/>
                      </a:lnTo>
                      <a:lnTo>
                        <a:pt x="1615" y="12982"/>
                      </a:lnTo>
                      <a:lnTo>
                        <a:pt x="1280" y="14170"/>
                      </a:lnTo>
                      <a:lnTo>
                        <a:pt x="1280" y="14216"/>
                      </a:lnTo>
                      <a:lnTo>
                        <a:pt x="930" y="15435"/>
                      </a:lnTo>
                      <a:lnTo>
                        <a:pt x="914" y="15465"/>
                      </a:lnTo>
                      <a:lnTo>
                        <a:pt x="564" y="16714"/>
                      </a:lnTo>
                      <a:lnTo>
                        <a:pt x="533" y="16836"/>
                      </a:lnTo>
                      <a:lnTo>
                        <a:pt x="290" y="17720"/>
                      </a:lnTo>
                      <a:lnTo>
                        <a:pt x="137" y="18238"/>
                      </a:lnTo>
                      <a:lnTo>
                        <a:pt x="92" y="18345"/>
                      </a:lnTo>
                      <a:lnTo>
                        <a:pt x="0" y="18665"/>
                      </a:lnTo>
                      <a:cubicBezTo>
                        <a:pt x="15" y="18649"/>
                        <a:pt x="19304" y="18649"/>
                        <a:pt x="19304" y="18649"/>
                      </a:cubicBezTo>
                      <a:lnTo>
                        <a:pt x="15952" y="1"/>
                      </a:lnTo>
                      <a:close/>
                    </a:path>
                  </a:pathLst>
                </a:custGeom>
                <a:solidFill>
                  <a:srgbClr val="A9DCFF">
                    <a:alpha val="59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201" name="Google Shape;2201;p41"/>
              <p:cNvCxnSpPr/>
              <p:nvPr/>
            </p:nvCxnSpPr>
            <p:spPr>
              <a:xfrm flipH="1">
                <a:off x="4497750" y="4123450"/>
                <a:ext cx="3427200" cy="748200"/>
              </a:xfrm>
              <a:prstGeom prst="bentConnector3">
                <a:avLst>
                  <a:gd fmla="val 50000" name="adj1"/>
                </a:avLst>
              </a:prstGeom>
              <a:noFill/>
              <a:ln cap="flat" cmpd="sng" w="9525">
                <a:solidFill>
                  <a:schemeClr val="accent4"/>
                </a:solidFill>
                <a:prstDash val="solid"/>
                <a:round/>
                <a:headEnd len="med" w="med" type="none"/>
                <a:tailEnd len="med" w="med" type="none"/>
              </a:ln>
            </p:spPr>
          </p:cxnSp>
          <p:cxnSp>
            <p:nvCxnSpPr>
              <p:cNvPr id="2202" name="Google Shape;2202;p41"/>
              <p:cNvCxnSpPr/>
              <p:nvPr/>
            </p:nvCxnSpPr>
            <p:spPr>
              <a:xfrm flipH="1" rot="10800000">
                <a:off x="3654500" y="3912125"/>
                <a:ext cx="4320300" cy="690000"/>
              </a:xfrm>
              <a:prstGeom prst="bentConnector3">
                <a:avLst>
                  <a:gd fmla="val 50000" name="adj1"/>
                </a:avLst>
              </a:prstGeom>
              <a:noFill/>
              <a:ln cap="flat" cmpd="sng" w="9525">
                <a:solidFill>
                  <a:schemeClr val="accent4"/>
                </a:solidFill>
                <a:prstDash val="solid"/>
                <a:round/>
                <a:headEnd len="med" w="med" type="none"/>
                <a:tailEnd len="med" w="med" type="none"/>
              </a:ln>
            </p:spPr>
          </p:cxnSp>
          <p:grpSp>
            <p:nvGrpSpPr>
              <p:cNvPr id="2203" name="Google Shape;2203;p41"/>
              <p:cNvGrpSpPr/>
              <p:nvPr/>
            </p:nvGrpSpPr>
            <p:grpSpPr>
              <a:xfrm>
                <a:off x="5632950" y="4301502"/>
                <a:ext cx="743457" cy="604975"/>
                <a:chOff x="1997984" y="185639"/>
                <a:chExt cx="978619" cy="796334"/>
              </a:xfrm>
            </p:grpSpPr>
            <p:grpSp>
              <p:nvGrpSpPr>
                <p:cNvPr id="2204" name="Google Shape;2204;p41"/>
                <p:cNvGrpSpPr/>
                <p:nvPr/>
              </p:nvGrpSpPr>
              <p:grpSpPr>
                <a:xfrm>
                  <a:off x="1997984" y="185639"/>
                  <a:ext cx="978619" cy="796334"/>
                  <a:chOff x="1997984" y="185639"/>
                  <a:chExt cx="978619" cy="796334"/>
                </a:xfrm>
              </p:grpSpPr>
              <p:grpSp>
                <p:nvGrpSpPr>
                  <p:cNvPr id="2205" name="Google Shape;2205;p41"/>
                  <p:cNvGrpSpPr/>
                  <p:nvPr/>
                </p:nvGrpSpPr>
                <p:grpSpPr>
                  <a:xfrm>
                    <a:off x="1997984" y="185639"/>
                    <a:ext cx="978619" cy="796334"/>
                    <a:chOff x="1997984" y="185639"/>
                    <a:chExt cx="978619" cy="796334"/>
                  </a:xfrm>
                </p:grpSpPr>
                <p:grpSp>
                  <p:nvGrpSpPr>
                    <p:cNvPr id="2206" name="Google Shape;2206;p41"/>
                    <p:cNvGrpSpPr/>
                    <p:nvPr/>
                  </p:nvGrpSpPr>
                  <p:grpSpPr>
                    <a:xfrm>
                      <a:off x="1997984" y="185639"/>
                      <a:ext cx="978619" cy="796334"/>
                      <a:chOff x="1997984" y="185639"/>
                      <a:chExt cx="978619" cy="796334"/>
                    </a:xfrm>
                  </p:grpSpPr>
                  <p:sp>
                    <p:nvSpPr>
                      <p:cNvPr id="2207" name="Google Shape;2207;p41"/>
                      <p:cNvSpPr/>
                      <p:nvPr/>
                    </p:nvSpPr>
                    <p:spPr>
                      <a:xfrm>
                        <a:off x="2460013" y="766091"/>
                        <a:ext cx="53642" cy="181366"/>
                      </a:xfrm>
                      <a:custGeom>
                        <a:rect b="b" l="l" r="r" t="t"/>
                        <a:pathLst>
                          <a:path extrusionOk="0" h="5927" w="1753">
                            <a:moveTo>
                              <a:pt x="1" y="0"/>
                            </a:moveTo>
                            <a:lnTo>
                              <a:pt x="1" y="5927"/>
                            </a:lnTo>
                            <a:lnTo>
                              <a:pt x="1753" y="5927"/>
                            </a:lnTo>
                            <a:lnTo>
                              <a:pt x="175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41"/>
                      <p:cNvSpPr/>
                      <p:nvPr/>
                    </p:nvSpPr>
                    <p:spPr>
                      <a:xfrm>
                        <a:off x="2427394" y="960952"/>
                        <a:ext cx="119830" cy="7956"/>
                      </a:xfrm>
                      <a:custGeom>
                        <a:rect b="b" l="l" r="r" t="t"/>
                        <a:pathLst>
                          <a:path extrusionOk="0" h="260" w="3916">
                            <a:moveTo>
                              <a:pt x="137" y="1"/>
                            </a:moveTo>
                            <a:lnTo>
                              <a:pt x="0" y="260"/>
                            </a:lnTo>
                            <a:lnTo>
                              <a:pt x="3916" y="260"/>
                            </a:lnTo>
                            <a:lnTo>
                              <a:pt x="377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41"/>
                      <p:cNvSpPr/>
                      <p:nvPr/>
                    </p:nvSpPr>
                    <p:spPr>
                      <a:xfrm>
                        <a:off x="2427394" y="968877"/>
                        <a:ext cx="119830" cy="13097"/>
                      </a:xfrm>
                      <a:custGeom>
                        <a:rect b="b" l="l" r="r" t="t"/>
                        <a:pathLst>
                          <a:path extrusionOk="0" h="428" w="3916">
                            <a:moveTo>
                              <a:pt x="0" y="1"/>
                            </a:moveTo>
                            <a:lnTo>
                              <a:pt x="0" y="427"/>
                            </a:lnTo>
                            <a:lnTo>
                              <a:pt x="3916" y="427"/>
                            </a:lnTo>
                            <a:lnTo>
                              <a:pt x="39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41"/>
                      <p:cNvSpPr/>
                      <p:nvPr/>
                    </p:nvSpPr>
                    <p:spPr>
                      <a:xfrm>
                        <a:off x="1997984" y="185639"/>
                        <a:ext cx="978619" cy="589784"/>
                      </a:xfrm>
                      <a:custGeom>
                        <a:rect b="b" l="l" r="r" t="t"/>
                        <a:pathLst>
                          <a:path extrusionOk="0" h="19274" w="31981">
                            <a:moveTo>
                              <a:pt x="3475" y="0"/>
                            </a:moveTo>
                            <a:lnTo>
                              <a:pt x="123" y="18649"/>
                            </a:lnTo>
                            <a:lnTo>
                              <a:pt x="1" y="19274"/>
                            </a:lnTo>
                            <a:lnTo>
                              <a:pt x="31981" y="19274"/>
                            </a:lnTo>
                            <a:lnTo>
                              <a:pt x="31859" y="18649"/>
                            </a:lnTo>
                            <a:lnTo>
                              <a:pt x="2850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41"/>
                      <p:cNvSpPr/>
                      <p:nvPr/>
                    </p:nvSpPr>
                    <p:spPr>
                      <a:xfrm>
                        <a:off x="2001717" y="185639"/>
                        <a:ext cx="971183" cy="570690"/>
                      </a:xfrm>
                      <a:custGeom>
                        <a:rect b="b" l="l" r="r" t="t"/>
                        <a:pathLst>
                          <a:path extrusionOk="0" h="18650" w="31738">
                            <a:moveTo>
                              <a:pt x="3353" y="0"/>
                            </a:moveTo>
                            <a:lnTo>
                              <a:pt x="1" y="18649"/>
                            </a:lnTo>
                            <a:lnTo>
                              <a:pt x="31737" y="18649"/>
                            </a:lnTo>
                            <a:lnTo>
                              <a:pt x="2838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41"/>
                      <p:cNvSpPr/>
                      <p:nvPr/>
                    </p:nvSpPr>
                    <p:spPr>
                      <a:xfrm>
                        <a:off x="2460013" y="766091"/>
                        <a:ext cx="13556" cy="181366"/>
                      </a:xfrm>
                      <a:custGeom>
                        <a:rect b="b" l="l" r="r" t="t"/>
                        <a:pathLst>
                          <a:path extrusionOk="0" h="5927" w="443">
                            <a:moveTo>
                              <a:pt x="1" y="0"/>
                            </a:moveTo>
                            <a:lnTo>
                              <a:pt x="1" y="5927"/>
                            </a:lnTo>
                            <a:lnTo>
                              <a:pt x="442" y="5927"/>
                            </a:lnTo>
                            <a:lnTo>
                              <a:pt x="44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41"/>
                      <p:cNvSpPr/>
                      <p:nvPr/>
                    </p:nvSpPr>
                    <p:spPr>
                      <a:xfrm>
                        <a:off x="2450221" y="933932"/>
                        <a:ext cx="74174" cy="34058"/>
                      </a:xfrm>
                      <a:custGeom>
                        <a:rect b="b" l="l" r="r" t="t"/>
                        <a:pathLst>
                          <a:path extrusionOk="0" h="1113" w="2424">
                            <a:moveTo>
                              <a:pt x="321" y="0"/>
                            </a:moveTo>
                            <a:lnTo>
                              <a:pt x="1" y="1112"/>
                            </a:lnTo>
                            <a:lnTo>
                              <a:pt x="2423" y="1112"/>
                            </a:lnTo>
                            <a:lnTo>
                              <a:pt x="210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4" name="Google Shape;2214;p41"/>
                    <p:cNvGrpSpPr/>
                    <p:nvPr/>
                  </p:nvGrpSpPr>
                  <p:grpSpPr>
                    <a:xfrm>
                      <a:off x="2016160" y="192157"/>
                      <a:ext cx="944132" cy="551565"/>
                      <a:chOff x="2016160" y="192157"/>
                      <a:chExt cx="944132" cy="551565"/>
                    </a:xfrm>
                  </p:grpSpPr>
                  <p:sp>
                    <p:nvSpPr>
                      <p:cNvPr id="2215" name="Google Shape;2215;p41"/>
                      <p:cNvSpPr/>
                      <p:nvPr/>
                    </p:nvSpPr>
                    <p:spPr>
                      <a:xfrm>
                        <a:off x="2016160" y="439711"/>
                        <a:ext cx="325003" cy="304011"/>
                      </a:xfrm>
                      <a:custGeom>
                        <a:rect b="b" l="l" r="r" t="t"/>
                        <a:pathLst>
                          <a:path extrusionOk="0" h="9935" w="10621">
                            <a:moveTo>
                              <a:pt x="1738" y="1"/>
                            </a:moveTo>
                            <a:lnTo>
                              <a:pt x="1" y="9935"/>
                            </a:lnTo>
                            <a:lnTo>
                              <a:pt x="10041" y="9935"/>
                            </a:lnTo>
                            <a:lnTo>
                              <a:pt x="106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41"/>
                      <p:cNvSpPr/>
                      <p:nvPr/>
                    </p:nvSpPr>
                    <p:spPr>
                      <a:xfrm>
                        <a:off x="2335073" y="439711"/>
                        <a:ext cx="306337" cy="304011"/>
                      </a:xfrm>
                      <a:custGeom>
                        <a:rect b="b" l="l" r="r" t="t"/>
                        <a:pathLst>
                          <a:path extrusionOk="0" h="9935" w="10011">
                            <a:moveTo>
                              <a:pt x="549" y="1"/>
                            </a:moveTo>
                            <a:lnTo>
                              <a:pt x="0" y="9935"/>
                            </a:lnTo>
                            <a:lnTo>
                              <a:pt x="10010" y="9935"/>
                            </a:lnTo>
                            <a:lnTo>
                              <a:pt x="94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41"/>
                      <p:cNvSpPr/>
                      <p:nvPr/>
                    </p:nvSpPr>
                    <p:spPr>
                      <a:xfrm>
                        <a:off x="2634372" y="439711"/>
                        <a:ext cx="325921" cy="304011"/>
                      </a:xfrm>
                      <a:custGeom>
                        <a:rect b="b" l="l" r="r" t="t"/>
                        <a:pathLst>
                          <a:path extrusionOk="0" h="9935" w="10651">
                            <a:moveTo>
                              <a:pt x="1" y="1"/>
                            </a:moveTo>
                            <a:lnTo>
                              <a:pt x="610" y="9935"/>
                            </a:lnTo>
                            <a:lnTo>
                              <a:pt x="10651" y="9935"/>
                            </a:lnTo>
                            <a:lnTo>
                              <a:pt x="88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41"/>
                      <p:cNvSpPr/>
                      <p:nvPr/>
                    </p:nvSpPr>
                    <p:spPr>
                      <a:xfrm>
                        <a:off x="2070261" y="192157"/>
                        <a:ext cx="286294" cy="241067"/>
                      </a:xfrm>
                      <a:custGeom>
                        <a:rect b="b" l="l" r="r" t="t"/>
                        <a:pathLst>
                          <a:path extrusionOk="0" h="7878" w="9356">
                            <a:moveTo>
                              <a:pt x="1387" y="1"/>
                            </a:moveTo>
                            <a:lnTo>
                              <a:pt x="0" y="7878"/>
                            </a:lnTo>
                            <a:lnTo>
                              <a:pt x="8883" y="7878"/>
                            </a:lnTo>
                            <a:lnTo>
                              <a:pt x="935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41"/>
                      <p:cNvSpPr/>
                      <p:nvPr/>
                    </p:nvSpPr>
                    <p:spPr>
                      <a:xfrm>
                        <a:off x="2352332" y="192157"/>
                        <a:ext cx="271820" cy="241067"/>
                      </a:xfrm>
                      <a:custGeom>
                        <a:rect b="b" l="l" r="r" t="t"/>
                        <a:pathLst>
                          <a:path extrusionOk="0" h="7878" w="8883">
                            <a:moveTo>
                              <a:pt x="442" y="1"/>
                            </a:moveTo>
                            <a:lnTo>
                              <a:pt x="0" y="7878"/>
                            </a:lnTo>
                            <a:lnTo>
                              <a:pt x="8883" y="7878"/>
                            </a:lnTo>
                            <a:lnTo>
                              <a:pt x="8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41"/>
                      <p:cNvSpPr/>
                      <p:nvPr/>
                    </p:nvSpPr>
                    <p:spPr>
                      <a:xfrm>
                        <a:off x="2619470" y="192157"/>
                        <a:ext cx="285804" cy="241067"/>
                      </a:xfrm>
                      <a:custGeom>
                        <a:rect b="b" l="l" r="r" t="t"/>
                        <a:pathLst>
                          <a:path extrusionOk="0" h="7878" w="9340">
                            <a:moveTo>
                              <a:pt x="0" y="1"/>
                            </a:moveTo>
                            <a:lnTo>
                              <a:pt x="473" y="7878"/>
                            </a:lnTo>
                            <a:lnTo>
                              <a:pt x="9340" y="7878"/>
                            </a:lnTo>
                            <a:lnTo>
                              <a:pt x="796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21" name="Google Shape;2221;p41"/>
                  <p:cNvGrpSpPr/>
                  <p:nvPr/>
                </p:nvGrpSpPr>
                <p:grpSpPr>
                  <a:xfrm>
                    <a:off x="2023627" y="195890"/>
                    <a:ext cx="928282" cy="543181"/>
                    <a:chOff x="2023627" y="195890"/>
                    <a:chExt cx="928282" cy="543181"/>
                  </a:xfrm>
                </p:grpSpPr>
                <p:sp>
                  <p:nvSpPr>
                    <p:cNvPr id="2222" name="Google Shape;2222;p41"/>
                    <p:cNvSpPr/>
                    <p:nvPr/>
                  </p:nvSpPr>
                  <p:spPr>
                    <a:xfrm>
                      <a:off x="2031093" y="658838"/>
                      <a:ext cx="50857" cy="38740"/>
                    </a:xfrm>
                    <a:custGeom>
                      <a:rect b="b" l="l" r="r" t="t"/>
                      <a:pathLst>
                        <a:path extrusionOk="0" h="1266" w="1662">
                          <a:moveTo>
                            <a:pt x="458" y="1"/>
                          </a:moveTo>
                          <a:cubicBezTo>
                            <a:pt x="320" y="107"/>
                            <a:pt x="275" y="138"/>
                            <a:pt x="138" y="229"/>
                          </a:cubicBezTo>
                          <a:lnTo>
                            <a:pt x="0" y="1037"/>
                          </a:lnTo>
                          <a:cubicBezTo>
                            <a:pt x="92" y="1113"/>
                            <a:pt x="153" y="1174"/>
                            <a:pt x="244" y="1265"/>
                          </a:cubicBezTo>
                          <a:lnTo>
                            <a:pt x="1219" y="1265"/>
                          </a:lnTo>
                          <a:cubicBezTo>
                            <a:pt x="1356" y="1189"/>
                            <a:pt x="1417" y="1128"/>
                            <a:pt x="1555" y="1037"/>
                          </a:cubicBezTo>
                          <a:lnTo>
                            <a:pt x="1661" y="229"/>
                          </a:lnTo>
                          <a:cubicBezTo>
                            <a:pt x="1570" y="153"/>
                            <a:pt x="1509" y="107"/>
                            <a:pt x="14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41"/>
                    <p:cNvSpPr/>
                    <p:nvPr/>
                  </p:nvSpPr>
                  <p:spPr>
                    <a:xfrm>
                      <a:off x="2023627" y="698465"/>
                      <a:ext cx="51775" cy="40606"/>
                    </a:xfrm>
                    <a:custGeom>
                      <a:rect b="b" l="l" r="r" t="t"/>
                      <a:pathLst>
                        <a:path extrusionOk="0" h="1327" w="1692">
                          <a:moveTo>
                            <a:pt x="458" y="1"/>
                          </a:moveTo>
                          <a:cubicBezTo>
                            <a:pt x="351" y="108"/>
                            <a:pt x="275" y="153"/>
                            <a:pt x="138" y="260"/>
                          </a:cubicBezTo>
                          <a:lnTo>
                            <a:pt x="1" y="1067"/>
                          </a:lnTo>
                          <a:lnTo>
                            <a:pt x="244" y="1326"/>
                          </a:lnTo>
                          <a:lnTo>
                            <a:pt x="1235" y="1326"/>
                          </a:lnTo>
                          <a:cubicBezTo>
                            <a:pt x="1357" y="1220"/>
                            <a:pt x="1433" y="1174"/>
                            <a:pt x="1570" y="1067"/>
                          </a:cubicBezTo>
                          <a:lnTo>
                            <a:pt x="1692" y="260"/>
                          </a:lnTo>
                          <a:cubicBezTo>
                            <a:pt x="1600" y="153"/>
                            <a:pt x="1540" y="108"/>
                            <a:pt x="14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41"/>
                    <p:cNvSpPr/>
                    <p:nvPr/>
                  </p:nvSpPr>
                  <p:spPr>
                    <a:xfrm>
                      <a:off x="2037152" y="620618"/>
                      <a:ext cx="50857" cy="37791"/>
                    </a:xfrm>
                    <a:custGeom>
                      <a:rect b="b" l="l" r="r" t="t"/>
                      <a:pathLst>
                        <a:path extrusionOk="0" h="1235" w="1662">
                          <a:moveTo>
                            <a:pt x="458" y="0"/>
                          </a:moveTo>
                          <a:cubicBezTo>
                            <a:pt x="321" y="92"/>
                            <a:pt x="260" y="138"/>
                            <a:pt x="122" y="229"/>
                          </a:cubicBezTo>
                          <a:lnTo>
                            <a:pt x="1" y="1006"/>
                          </a:lnTo>
                          <a:cubicBezTo>
                            <a:pt x="92" y="1097"/>
                            <a:pt x="153" y="1143"/>
                            <a:pt x="244" y="1235"/>
                          </a:cubicBezTo>
                          <a:lnTo>
                            <a:pt x="1219" y="1235"/>
                          </a:lnTo>
                          <a:cubicBezTo>
                            <a:pt x="1357" y="1143"/>
                            <a:pt x="1402" y="1097"/>
                            <a:pt x="1539" y="1006"/>
                          </a:cubicBezTo>
                          <a:lnTo>
                            <a:pt x="1661" y="229"/>
                          </a:lnTo>
                          <a:cubicBezTo>
                            <a:pt x="1555" y="138"/>
                            <a:pt x="1509" y="92"/>
                            <a:pt x="1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41"/>
                    <p:cNvSpPr/>
                    <p:nvPr/>
                  </p:nvSpPr>
                  <p:spPr>
                    <a:xfrm>
                      <a:off x="2084704" y="620618"/>
                      <a:ext cx="50857" cy="37791"/>
                    </a:xfrm>
                    <a:custGeom>
                      <a:rect b="b" l="l" r="r" t="t"/>
                      <a:pathLst>
                        <a:path extrusionOk="0" h="1235" w="1662">
                          <a:moveTo>
                            <a:pt x="427" y="0"/>
                          </a:moveTo>
                          <a:cubicBezTo>
                            <a:pt x="305" y="92"/>
                            <a:pt x="229" y="138"/>
                            <a:pt x="123" y="229"/>
                          </a:cubicBezTo>
                          <a:lnTo>
                            <a:pt x="1" y="1006"/>
                          </a:lnTo>
                          <a:cubicBezTo>
                            <a:pt x="92" y="1097"/>
                            <a:pt x="153" y="1143"/>
                            <a:pt x="244" y="1235"/>
                          </a:cubicBezTo>
                          <a:lnTo>
                            <a:pt x="1220" y="1235"/>
                          </a:lnTo>
                          <a:cubicBezTo>
                            <a:pt x="1357" y="1143"/>
                            <a:pt x="1433" y="1097"/>
                            <a:pt x="1539" y="1006"/>
                          </a:cubicBezTo>
                          <a:lnTo>
                            <a:pt x="1661" y="229"/>
                          </a:lnTo>
                          <a:cubicBezTo>
                            <a:pt x="1539" y="138"/>
                            <a:pt x="1509" y="92"/>
                            <a:pt x="137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41"/>
                    <p:cNvSpPr/>
                    <p:nvPr/>
                  </p:nvSpPr>
                  <p:spPr>
                    <a:xfrm>
                      <a:off x="2133205" y="620618"/>
                      <a:ext cx="49450" cy="37791"/>
                    </a:xfrm>
                    <a:custGeom>
                      <a:rect b="b" l="l" r="r" t="t"/>
                      <a:pathLst>
                        <a:path extrusionOk="0" h="1235" w="1616">
                          <a:moveTo>
                            <a:pt x="427" y="0"/>
                          </a:moveTo>
                          <a:cubicBezTo>
                            <a:pt x="305" y="92"/>
                            <a:pt x="229" y="138"/>
                            <a:pt x="122" y="229"/>
                          </a:cubicBezTo>
                          <a:lnTo>
                            <a:pt x="0" y="1006"/>
                          </a:lnTo>
                          <a:cubicBezTo>
                            <a:pt x="92" y="1097"/>
                            <a:pt x="153" y="1143"/>
                            <a:pt x="244" y="1235"/>
                          </a:cubicBezTo>
                          <a:lnTo>
                            <a:pt x="1219" y="1235"/>
                          </a:lnTo>
                          <a:cubicBezTo>
                            <a:pt x="1341" y="1143"/>
                            <a:pt x="1417" y="1097"/>
                            <a:pt x="1524" y="1006"/>
                          </a:cubicBezTo>
                          <a:lnTo>
                            <a:pt x="1615" y="229"/>
                          </a:lnTo>
                          <a:cubicBezTo>
                            <a:pt x="1524" y="138"/>
                            <a:pt x="1463" y="92"/>
                            <a:pt x="13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41"/>
                    <p:cNvSpPr/>
                    <p:nvPr/>
                  </p:nvSpPr>
                  <p:spPr>
                    <a:xfrm>
                      <a:off x="2180758" y="620618"/>
                      <a:ext cx="49450" cy="37791"/>
                    </a:xfrm>
                    <a:custGeom>
                      <a:rect b="b" l="l" r="r" t="t"/>
                      <a:pathLst>
                        <a:path extrusionOk="0" h="1235" w="1616">
                          <a:moveTo>
                            <a:pt x="412" y="0"/>
                          </a:moveTo>
                          <a:cubicBezTo>
                            <a:pt x="290" y="92"/>
                            <a:pt x="214" y="138"/>
                            <a:pt x="107" y="229"/>
                          </a:cubicBezTo>
                          <a:lnTo>
                            <a:pt x="0" y="1006"/>
                          </a:lnTo>
                          <a:cubicBezTo>
                            <a:pt x="107" y="1097"/>
                            <a:pt x="168" y="1143"/>
                            <a:pt x="259" y="1235"/>
                          </a:cubicBezTo>
                          <a:lnTo>
                            <a:pt x="1234" y="1235"/>
                          </a:lnTo>
                          <a:cubicBezTo>
                            <a:pt x="1341" y="1143"/>
                            <a:pt x="1417" y="1097"/>
                            <a:pt x="1539" y="1006"/>
                          </a:cubicBezTo>
                          <a:lnTo>
                            <a:pt x="1615" y="229"/>
                          </a:lnTo>
                          <a:cubicBezTo>
                            <a:pt x="1509" y="138"/>
                            <a:pt x="1463" y="92"/>
                            <a:pt x="135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41"/>
                    <p:cNvSpPr/>
                    <p:nvPr/>
                  </p:nvSpPr>
                  <p:spPr>
                    <a:xfrm>
                      <a:off x="2228769" y="620618"/>
                      <a:ext cx="48991" cy="37791"/>
                    </a:xfrm>
                    <a:custGeom>
                      <a:rect b="b" l="l" r="r" t="t"/>
                      <a:pathLst>
                        <a:path extrusionOk="0" h="1235" w="1601">
                          <a:moveTo>
                            <a:pt x="381" y="0"/>
                          </a:moveTo>
                          <a:cubicBezTo>
                            <a:pt x="260" y="92"/>
                            <a:pt x="183" y="138"/>
                            <a:pt x="77" y="229"/>
                          </a:cubicBezTo>
                          <a:lnTo>
                            <a:pt x="1" y="1006"/>
                          </a:lnTo>
                          <a:cubicBezTo>
                            <a:pt x="107" y="1097"/>
                            <a:pt x="168" y="1143"/>
                            <a:pt x="260" y="1235"/>
                          </a:cubicBezTo>
                          <a:lnTo>
                            <a:pt x="1235" y="1235"/>
                          </a:lnTo>
                          <a:cubicBezTo>
                            <a:pt x="1357" y="1143"/>
                            <a:pt x="1433" y="1097"/>
                            <a:pt x="1539" y="1006"/>
                          </a:cubicBezTo>
                          <a:lnTo>
                            <a:pt x="1600" y="229"/>
                          </a:lnTo>
                          <a:cubicBezTo>
                            <a:pt x="1494" y="138"/>
                            <a:pt x="1433" y="92"/>
                            <a:pt x="13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41"/>
                    <p:cNvSpPr/>
                    <p:nvPr/>
                  </p:nvSpPr>
                  <p:spPr>
                    <a:xfrm>
                      <a:off x="2275862" y="620618"/>
                      <a:ext cx="48991" cy="37791"/>
                    </a:xfrm>
                    <a:custGeom>
                      <a:rect b="b" l="l" r="r" t="t"/>
                      <a:pathLst>
                        <a:path extrusionOk="0" h="1235" w="1601">
                          <a:moveTo>
                            <a:pt x="366" y="0"/>
                          </a:moveTo>
                          <a:cubicBezTo>
                            <a:pt x="259" y="92"/>
                            <a:pt x="183" y="138"/>
                            <a:pt x="61" y="229"/>
                          </a:cubicBezTo>
                          <a:lnTo>
                            <a:pt x="0" y="1006"/>
                          </a:lnTo>
                          <a:cubicBezTo>
                            <a:pt x="122" y="1097"/>
                            <a:pt x="168" y="1143"/>
                            <a:pt x="275" y="1235"/>
                          </a:cubicBezTo>
                          <a:lnTo>
                            <a:pt x="1250" y="1235"/>
                          </a:lnTo>
                          <a:cubicBezTo>
                            <a:pt x="1356" y="1143"/>
                            <a:pt x="1433" y="1097"/>
                            <a:pt x="1554" y="1006"/>
                          </a:cubicBezTo>
                          <a:lnTo>
                            <a:pt x="1600" y="229"/>
                          </a:lnTo>
                          <a:cubicBezTo>
                            <a:pt x="1493" y="138"/>
                            <a:pt x="1433" y="92"/>
                            <a:pt x="13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41"/>
                    <p:cNvSpPr/>
                    <p:nvPr/>
                  </p:nvSpPr>
                  <p:spPr>
                    <a:xfrm>
                      <a:off x="2079104" y="658838"/>
                      <a:ext cx="50857" cy="38740"/>
                    </a:xfrm>
                    <a:custGeom>
                      <a:rect b="b" l="l" r="r" t="t"/>
                      <a:pathLst>
                        <a:path extrusionOk="0" h="1266" w="1662">
                          <a:moveTo>
                            <a:pt x="427" y="1"/>
                          </a:moveTo>
                          <a:cubicBezTo>
                            <a:pt x="306" y="107"/>
                            <a:pt x="245" y="138"/>
                            <a:pt x="107" y="229"/>
                          </a:cubicBezTo>
                          <a:lnTo>
                            <a:pt x="1" y="1037"/>
                          </a:lnTo>
                          <a:cubicBezTo>
                            <a:pt x="92" y="1113"/>
                            <a:pt x="153" y="1174"/>
                            <a:pt x="245" y="1265"/>
                          </a:cubicBezTo>
                          <a:lnTo>
                            <a:pt x="1220" y="1265"/>
                          </a:lnTo>
                          <a:cubicBezTo>
                            <a:pt x="1342" y="1189"/>
                            <a:pt x="1403" y="1128"/>
                            <a:pt x="1540" y="1037"/>
                          </a:cubicBezTo>
                          <a:lnTo>
                            <a:pt x="1662" y="229"/>
                          </a:lnTo>
                          <a:cubicBezTo>
                            <a:pt x="1555" y="153"/>
                            <a:pt x="1509" y="107"/>
                            <a:pt x="14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41"/>
                    <p:cNvSpPr/>
                    <p:nvPr/>
                  </p:nvSpPr>
                  <p:spPr>
                    <a:xfrm>
                      <a:off x="2128064" y="658838"/>
                      <a:ext cx="49909" cy="38740"/>
                    </a:xfrm>
                    <a:custGeom>
                      <a:rect b="b" l="l" r="r" t="t"/>
                      <a:pathLst>
                        <a:path extrusionOk="0" h="1266" w="1631">
                          <a:moveTo>
                            <a:pt x="442" y="1"/>
                          </a:moveTo>
                          <a:cubicBezTo>
                            <a:pt x="305" y="107"/>
                            <a:pt x="229" y="138"/>
                            <a:pt x="107" y="229"/>
                          </a:cubicBezTo>
                          <a:lnTo>
                            <a:pt x="1" y="1037"/>
                          </a:lnTo>
                          <a:cubicBezTo>
                            <a:pt x="92" y="1113"/>
                            <a:pt x="153" y="1174"/>
                            <a:pt x="244" y="1265"/>
                          </a:cubicBezTo>
                          <a:lnTo>
                            <a:pt x="1219" y="1265"/>
                          </a:lnTo>
                          <a:cubicBezTo>
                            <a:pt x="1357" y="1189"/>
                            <a:pt x="1433" y="1128"/>
                            <a:pt x="1539" y="1037"/>
                          </a:cubicBezTo>
                          <a:lnTo>
                            <a:pt x="1631" y="229"/>
                          </a:lnTo>
                          <a:cubicBezTo>
                            <a:pt x="1539" y="153"/>
                            <a:pt x="1478" y="107"/>
                            <a:pt x="14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41"/>
                    <p:cNvSpPr/>
                    <p:nvPr/>
                  </p:nvSpPr>
                  <p:spPr>
                    <a:xfrm>
                      <a:off x="2177024" y="658838"/>
                      <a:ext cx="49450" cy="38740"/>
                    </a:xfrm>
                    <a:custGeom>
                      <a:rect b="b" l="l" r="r" t="t"/>
                      <a:pathLst>
                        <a:path extrusionOk="0" h="1266" w="1616">
                          <a:moveTo>
                            <a:pt x="396" y="1"/>
                          </a:moveTo>
                          <a:cubicBezTo>
                            <a:pt x="290" y="107"/>
                            <a:pt x="214" y="138"/>
                            <a:pt x="92" y="229"/>
                          </a:cubicBezTo>
                          <a:lnTo>
                            <a:pt x="0" y="1037"/>
                          </a:lnTo>
                          <a:cubicBezTo>
                            <a:pt x="107" y="1113"/>
                            <a:pt x="168" y="1174"/>
                            <a:pt x="259" y="1265"/>
                          </a:cubicBezTo>
                          <a:lnTo>
                            <a:pt x="1234" y="1265"/>
                          </a:lnTo>
                          <a:cubicBezTo>
                            <a:pt x="1356" y="1189"/>
                            <a:pt x="1433" y="1128"/>
                            <a:pt x="1539" y="1037"/>
                          </a:cubicBezTo>
                          <a:lnTo>
                            <a:pt x="1615" y="229"/>
                          </a:lnTo>
                          <a:cubicBezTo>
                            <a:pt x="1509" y="153"/>
                            <a:pt x="1448" y="107"/>
                            <a:pt x="13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41"/>
                    <p:cNvSpPr/>
                    <p:nvPr/>
                  </p:nvSpPr>
                  <p:spPr>
                    <a:xfrm>
                      <a:off x="2225495" y="658838"/>
                      <a:ext cx="48991" cy="38740"/>
                    </a:xfrm>
                    <a:custGeom>
                      <a:rect b="b" l="l" r="r" t="t"/>
                      <a:pathLst>
                        <a:path extrusionOk="0" h="1266" w="1601">
                          <a:moveTo>
                            <a:pt x="382" y="1"/>
                          </a:moveTo>
                          <a:cubicBezTo>
                            <a:pt x="260" y="107"/>
                            <a:pt x="184" y="138"/>
                            <a:pt x="62" y="229"/>
                          </a:cubicBezTo>
                          <a:lnTo>
                            <a:pt x="1" y="1037"/>
                          </a:lnTo>
                          <a:cubicBezTo>
                            <a:pt x="108" y="1113"/>
                            <a:pt x="168" y="1174"/>
                            <a:pt x="260" y="1265"/>
                          </a:cubicBezTo>
                          <a:lnTo>
                            <a:pt x="1235" y="1265"/>
                          </a:lnTo>
                          <a:cubicBezTo>
                            <a:pt x="1342" y="1189"/>
                            <a:pt x="1418" y="1128"/>
                            <a:pt x="1540" y="1037"/>
                          </a:cubicBezTo>
                          <a:lnTo>
                            <a:pt x="1601" y="229"/>
                          </a:lnTo>
                          <a:cubicBezTo>
                            <a:pt x="1494" y="153"/>
                            <a:pt x="1448" y="107"/>
                            <a:pt x="1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41"/>
                    <p:cNvSpPr/>
                    <p:nvPr/>
                  </p:nvSpPr>
                  <p:spPr>
                    <a:xfrm>
                      <a:off x="2273537" y="658838"/>
                      <a:ext cx="48960" cy="38740"/>
                    </a:xfrm>
                    <a:custGeom>
                      <a:rect b="b" l="l" r="r" t="t"/>
                      <a:pathLst>
                        <a:path extrusionOk="0" h="1266" w="1600">
                          <a:moveTo>
                            <a:pt x="366" y="1"/>
                          </a:moveTo>
                          <a:cubicBezTo>
                            <a:pt x="259" y="107"/>
                            <a:pt x="183" y="138"/>
                            <a:pt x="61" y="229"/>
                          </a:cubicBezTo>
                          <a:lnTo>
                            <a:pt x="0" y="1037"/>
                          </a:lnTo>
                          <a:cubicBezTo>
                            <a:pt x="107" y="1113"/>
                            <a:pt x="153" y="1174"/>
                            <a:pt x="274" y="1265"/>
                          </a:cubicBezTo>
                          <a:lnTo>
                            <a:pt x="1250" y="1265"/>
                          </a:lnTo>
                          <a:cubicBezTo>
                            <a:pt x="1356" y="1189"/>
                            <a:pt x="1432" y="1128"/>
                            <a:pt x="1554" y="1037"/>
                          </a:cubicBezTo>
                          <a:lnTo>
                            <a:pt x="1600" y="229"/>
                          </a:lnTo>
                          <a:cubicBezTo>
                            <a:pt x="1493" y="153"/>
                            <a:pt x="1432" y="107"/>
                            <a:pt x="13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41"/>
                    <p:cNvSpPr/>
                    <p:nvPr/>
                  </p:nvSpPr>
                  <p:spPr>
                    <a:xfrm>
                      <a:off x="2073046" y="698465"/>
                      <a:ext cx="51316" cy="40606"/>
                    </a:xfrm>
                    <a:custGeom>
                      <a:rect b="b" l="l" r="r" t="t"/>
                      <a:pathLst>
                        <a:path extrusionOk="0" h="1327" w="1677">
                          <a:moveTo>
                            <a:pt x="458" y="1"/>
                          </a:moveTo>
                          <a:cubicBezTo>
                            <a:pt x="336" y="108"/>
                            <a:pt x="275" y="153"/>
                            <a:pt x="138" y="260"/>
                          </a:cubicBezTo>
                          <a:lnTo>
                            <a:pt x="1" y="1067"/>
                          </a:lnTo>
                          <a:lnTo>
                            <a:pt x="260" y="1326"/>
                          </a:lnTo>
                          <a:lnTo>
                            <a:pt x="1250" y="1326"/>
                          </a:lnTo>
                          <a:cubicBezTo>
                            <a:pt x="1372" y="1220"/>
                            <a:pt x="1433" y="1174"/>
                            <a:pt x="1570" y="1067"/>
                          </a:cubicBezTo>
                          <a:lnTo>
                            <a:pt x="1677" y="260"/>
                          </a:lnTo>
                          <a:lnTo>
                            <a:pt x="143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41"/>
                    <p:cNvSpPr/>
                    <p:nvPr/>
                  </p:nvSpPr>
                  <p:spPr>
                    <a:xfrm>
                      <a:off x="2122006" y="698465"/>
                      <a:ext cx="51316" cy="40606"/>
                    </a:xfrm>
                    <a:custGeom>
                      <a:rect b="b" l="l" r="r" t="t"/>
                      <a:pathLst>
                        <a:path extrusionOk="0" h="1327" w="1677">
                          <a:moveTo>
                            <a:pt x="442" y="1"/>
                          </a:moveTo>
                          <a:cubicBezTo>
                            <a:pt x="305" y="108"/>
                            <a:pt x="260" y="153"/>
                            <a:pt x="122" y="260"/>
                          </a:cubicBezTo>
                          <a:lnTo>
                            <a:pt x="1" y="1067"/>
                          </a:lnTo>
                          <a:cubicBezTo>
                            <a:pt x="122" y="1174"/>
                            <a:pt x="183" y="1220"/>
                            <a:pt x="275" y="1326"/>
                          </a:cubicBezTo>
                          <a:lnTo>
                            <a:pt x="1265" y="1326"/>
                          </a:lnTo>
                          <a:cubicBezTo>
                            <a:pt x="1402" y="1220"/>
                            <a:pt x="1448" y="1174"/>
                            <a:pt x="1585" y="1067"/>
                          </a:cubicBezTo>
                          <a:lnTo>
                            <a:pt x="1676" y="260"/>
                          </a:lnTo>
                          <a:cubicBezTo>
                            <a:pt x="1585" y="153"/>
                            <a:pt x="1524" y="108"/>
                            <a:pt x="14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41"/>
                    <p:cNvSpPr/>
                    <p:nvPr/>
                  </p:nvSpPr>
                  <p:spPr>
                    <a:xfrm>
                      <a:off x="2171884" y="698465"/>
                      <a:ext cx="50398" cy="40606"/>
                    </a:xfrm>
                    <a:custGeom>
                      <a:rect b="b" l="l" r="r" t="t"/>
                      <a:pathLst>
                        <a:path extrusionOk="0" h="1327" w="1647">
                          <a:moveTo>
                            <a:pt x="412" y="1"/>
                          </a:moveTo>
                          <a:cubicBezTo>
                            <a:pt x="275" y="108"/>
                            <a:pt x="199" y="153"/>
                            <a:pt x="92" y="260"/>
                          </a:cubicBezTo>
                          <a:lnTo>
                            <a:pt x="1" y="1067"/>
                          </a:lnTo>
                          <a:cubicBezTo>
                            <a:pt x="107" y="1174"/>
                            <a:pt x="168" y="1220"/>
                            <a:pt x="260" y="1326"/>
                          </a:cubicBezTo>
                          <a:lnTo>
                            <a:pt x="1250" y="1326"/>
                          </a:lnTo>
                          <a:cubicBezTo>
                            <a:pt x="1387" y="1220"/>
                            <a:pt x="1463" y="1174"/>
                            <a:pt x="1570" y="1067"/>
                          </a:cubicBezTo>
                          <a:lnTo>
                            <a:pt x="1646" y="260"/>
                          </a:lnTo>
                          <a:cubicBezTo>
                            <a:pt x="1540" y="153"/>
                            <a:pt x="1479" y="108"/>
                            <a:pt x="138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41"/>
                    <p:cNvSpPr/>
                    <p:nvPr/>
                  </p:nvSpPr>
                  <p:spPr>
                    <a:xfrm>
                      <a:off x="2220844" y="698465"/>
                      <a:ext cx="49909" cy="40606"/>
                    </a:xfrm>
                    <a:custGeom>
                      <a:rect b="b" l="l" r="r" t="t"/>
                      <a:pathLst>
                        <a:path extrusionOk="0" h="1327" w="1631">
                          <a:moveTo>
                            <a:pt x="381" y="1"/>
                          </a:moveTo>
                          <a:cubicBezTo>
                            <a:pt x="260" y="108"/>
                            <a:pt x="183" y="153"/>
                            <a:pt x="77" y="260"/>
                          </a:cubicBezTo>
                          <a:lnTo>
                            <a:pt x="1" y="1067"/>
                          </a:lnTo>
                          <a:cubicBezTo>
                            <a:pt x="92" y="1174"/>
                            <a:pt x="153" y="1220"/>
                            <a:pt x="260" y="1326"/>
                          </a:cubicBezTo>
                          <a:lnTo>
                            <a:pt x="1250" y="1326"/>
                          </a:lnTo>
                          <a:cubicBezTo>
                            <a:pt x="1372" y="1220"/>
                            <a:pt x="1448" y="1174"/>
                            <a:pt x="1555" y="1067"/>
                          </a:cubicBezTo>
                          <a:lnTo>
                            <a:pt x="1631" y="260"/>
                          </a:lnTo>
                          <a:cubicBezTo>
                            <a:pt x="1539" y="153"/>
                            <a:pt x="1478" y="108"/>
                            <a:pt x="13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41"/>
                    <p:cNvSpPr/>
                    <p:nvPr/>
                  </p:nvSpPr>
                  <p:spPr>
                    <a:xfrm>
                      <a:off x="2270263" y="698465"/>
                      <a:ext cx="49450" cy="40606"/>
                    </a:xfrm>
                    <a:custGeom>
                      <a:rect b="b" l="l" r="r" t="t"/>
                      <a:pathLst>
                        <a:path extrusionOk="0" h="1327" w="1616">
                          <a:moveTo>
                            <a:pt x="381" y="1"/>
                          </a:moveTo>
                          <a:cubicBezTo>
                            <a:pt x="260" y="108"/>
                            <a:pt x="183" y="153"/>
                            <a:pt x="77" y="260"/>
                          </a:cubicBezTo>
                          <a:lnTo>
                            <a:pt x="1" y="1067"/>
                          </a:lnTo>
                          <a:cubicBezTo>
                            <a:pt x="92" y="1174"/>
                            <a:pt x="153" y="1220"/>
                            <a:pt x="260" y="1326"/>
                          </a:cubicBezTo>
                          <a:lnTo>
                            <a:pt x="1250" y="1326"/>
                          </a:lnTo>
                          <a:cubicBezTo>
                            <a:pt x="1372" y="1220"/>
                            <a:pt x="1448" y="1174"/>
                            <a:pt x="1555" y="1067"/>
                          </a:cubicBezTo>
                          <a:lnTo>
                            <a:pt x="1616" y="260"/>
                          </a:lnTo>
                          <a:cubicBezTo>
                            <a:pt x="1524" y="153"/>
                            <a:pt x="1463" y="108"/>
                            <a:pt x="13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41"/>
                    <p:cNvSpPr/>
                    <p:nvPr/>
                  </p:nvSpPr>
                  <p:spPr>
                    <a:xfrm>
                      <a:off x="2393336" y="620618"/>
                      <a:ext cx="47124" cy="37791"/>
                    </a:xfrm>
                    <a:custGeom>
                      <a:rect b="b" l="l" r="r" t="t"/>
                      <a:pathLst>
                        <a:path extrusionOk="0" h="1235" w="1540">
                          <a:moveTo>
                            <a:pt x="306" y="0"/>
                          </a:moveTo>
                          <a:cubicBezTo>
                            <a:pt x="184" y="92"/>
                            <a:pt x="123" y="138"/>
                            <a:pt x="16" y="229"/>
                          </a:cubicBezTo>
                          <a:lnTo>
                            <a:pt x="1" y="1006"/>
                          </a:lnTo>
                          <a:cubicBezTo>
                            <a:pt x="92" y="1097"/>
                            <a:pt x="138" y="1143"/>
                            <a:pt x="260" y="1235"/>
                          </a:cubicBezTo>
                          <a:lnTo>
                            <a:pt x="1235" y="1235"/>
                          </a:lnTo>
                          <a:cubicBezTo>
                            <a:pt x="1342" y="1143"/>
                            <a:pt x="1403" y="1097"/>
                            <a:pt x="1524" y="1006"/>
                          </a:cubicBezTo>
                          <a:lnTo>
                            <a:pt x="1540" y="229"/>
                          </a:lnTo>
                          <a:cubicBezTo>
                            <a:pt x="1418" y="138"/>
                            <a:pt x="1372" y="92"/>
                            <a:pt x="12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41"/>
                    <p:cNvSpPr/>
                    <p:nvPr/>
                  </p:nvSpPr>
                  <p:spPr>
                    <a:xfrm>
                      <a:off x="2440429" y="620618"/>
                      <a:ext cx="47124" cy="37791"/>
                    </a:xfrm>
                    <a:custGeom>
                      <a:rect b="b" l="l" r="r" t="t"/>
                      <a:pathLst>
                        <a:path extrusionOk="0" h="1235" w="1540">
                          <a:moveTo>
                            <a:pt x="305" y="0"/>
                          </a:moveTo>
                          <a:cubicBezTo>
                            <a:pt x="183" y="92"/>
                            <a:pt x="138" y="138"/>
                            <a:pt x="16" y="229"/>
                          </a:cubicBezTo>
                          <a:lnTo>
                            <a:pt x="1" y="1006"/>
                          </a:lnTo>
                          <a:cubicBezTo>
                            <a:pt x="107" y="1097"/>
                            <a:pt x="168" y="1143"/>
                            <a:pt x="275" y="1235"/>
                          </a:cubicBezTo>
                          <a:lnTo>
                            <a:pt x="1250" y="1235"/>
                          </a:lnTo>
                          <a:cubicBezTo>
                            <a:pt x="1372" y="1143"/>
                            <a:pt x="1418" y="1097"/>
                            <a:pt x="1539" y="1006"/>
                          </a:cubicBezTo>
                          <a:lnTo>
                            <a:pt x="1539" y="229"/>
                          </a:lnTo>
                          <a:cubicBezTo>
                            <a:pt x="1433" y="138"/>
                            <a:pt x="1372" y="92"/>
                            <a:pt x="12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41"/>
                    <p:cNvSpPr/>
                    <p:nvPr/>
                  </p:nvSpPr>
                  <p:spPr>
                    <a:xfrm>
                      <a:off x="2487982" y="620618"/>
                      <a:ext cx="47583" cy="37791"/>
                    </a:xfrm>
                    <a:custGeom>
                      <a:rect b="b" l="l" r="r" t="t"/>
                      <a:pathLst>
                        <a:path extrusionOk="0" h="1235" w="1555">
                          <a:moveTo>
                            <a:pt x="290" y="0"/>
                          </a:moveTo>
                          <a:cubicBezTo>
                            <a:pt x="184" y="92"/>
                            <a:pt x="123" y="138"/>
                            <a:pt x="1" y="229"/>
                          </a:cubicBezTo>
                          <a:lnTo>
                            <a:pt x="1" y="1006"/>
                          </a:lnTo>
                          <a:cubicBezTo>
                            <a:pt x="123" y="1097"/>
                            <a:pt x="184" y="1143"/>
                            <a:pt x="290" y="1235"/>
                          </a:cubicBezTo>
                          <a:lnTo>
                            <a:pt x="1265" y="1235"/>
                          </a:lnTo>
                          <a:cubicBezTo>
                            <a:pt x="1372" y="1143"/>
                            <a:pt x="1433" y="1097"/>
                            <a:pt x="1555" y="1006"/>
                          </a:cubicBezTo>
                          <a:lnTo>
                            <a:pt x="1524" y="229"/>
                          </a:lnTo>
                          <a:cubicBezTo>
                            <a:pt x="1418" y="138"/>
                            <a:pt x="1357" y="92"/>
                            <a:pt x="12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41"/>
                    <p:cNvSpPr/>
                    <p:nvPr/>
                  </p:nvSpPr>
                  <p:spPr>
                    <a:xfrm>
                      <a:off x="2536024" y="620618"/>
                      <a:ext cx="47093" cy="37791"/>
                    </a:xfrm>
                    <a:custGeom>
                      <a:rect b="b" l="l" r="r" t="t"/>
                      <a:pathLst>
                        <a:path extrusionOk="0" h="1235" w="1539">
                          <a:moveTo>
                            <a:pt x="259" y="0"/>
                          </a:moveTo>
                          <a:cubicBezTo>
                            <a:pt x="168" y="92"/>
                            <a:pt x="107" y="138"/>
                            <a:pt x="0" y="229"/>
                          </a:cubicBezTo>
                          <a:lnTo>
                            <a:pt x="15" y="1006"/>
                          </a:lnTo>
                          <a:cubicBezTo>
                            <a:pt x="137" y="1097"/>
                            <a:pt x="183" y="1143"/>
                            <a:pt x="305" y="1235"/>
                          </a:cubicBezTo>
                          <a:lnTo>
                            <a:pt x="1280" y="1235"/>
                          </a:lnTo>
                          <a:cubicBezTo>
                            <a:pt x="1371" y="1143"/>
                            <a:pt x="1432" y="1097"/>
                            <a:pt x="1539" y="1006"/>
                          </a:cubicBezTo>
                          <a:lnTo>
                            <a:pt x="1524" y="229"/>
                          </a:lnTo>
                          <a:cubicBezTo>
                            <a:pt x="1402" y="138"/>
                            <a:pt x="1326" y="92"/>
                            <a:pt x="12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41"/>
                    <p:cNvSpPr/>
                    <p:nvPr/>
                  </p:nvSpPr>
                  <p:spPr>
                    <a:xfrm>
                      <a:off x="2583086" y="620618"/>
                      <a:ext cx="48073" cy="37791"/>
                    </a:xfrm>
                    <a:custGeom>
                      <a:rect b="b" l="l" r="r" t="t"/>
                      <a:pathLst>
                        <a:path extrusionOk="0" h="1235" w="1571">
                          <a:moveTo>
                            <a:pt x="275" y="0"/>
                          </a:moveTo>
                          <a:cubicBezTo>
                            <a:pt x="168" y="92"/>
                            <a:pt x="123" y="138"/>
                            <a:pt x="1" y="229"/>
                          </a:cubicBezTo>
                          <a:lnTo>
                            <a:pt x="47" y="1006"/>
                          </a:lnTo>
                          <a:cubicBezTo>
                            <a:pt x="153" y="1097"/>
                            <a:pt x="214" y="1143"/>
                            <a:pt x="321" y="1235"/>
                          </a:cubicBezTo>
                          <a:lnTo>
                            <a:pt x="1296" y="1235"/>
                          </a:lnTo>
                          <a:cubicBezTo>
                            <a:pt x="1387" y="1143"/>
                            <a:pt x="1448" y="1097"/>
                            <a:pt x="1570" y="1006"/>
                          </a:cubicBezTo>
                          <a:lnTo>
                            <a:pt x="1524" y="229"/>
                          </a:lnTo>
                          <a:cubicBezTo>
                            <a:pt x="1418" y="138"/>
                            <a:pt x="1357" y="92"/>
                            <a:pt x="12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41"/>
                    <p:cNvSpPr/>
                    <p:nvPr/>
                  </p:nvSpPr>
                  <p:spPr>
                    <a:xfrm>
                      <a:off x="2391469" y="658838"/>
                      <a:ext cx="47583" cy="38740"/>
                    </a:xfrm>
                    <a:custGeom>
                      <a:rect b="b" l="l" r="r" t="t"/>
                      <a:pathLst>
                        <a:path extrusionOk="0" h="1266" w="1555">
                          <a:moveTo>
                            <a:pt x="321" y="1"/>
                          </a:moveTo>
                          <a:cubicBezTo>
                            <a:pt x="199" y="107"/>
                            <a:pt x="153" y="138"/>
                            <a:pt x="31" y="229"/>
                          </a:cubicBezTo>
                          <a:lnTo>
                            <a:pt x="1" y="1037"/>
                          </a:lnTo>
                          <a:cubicBezTo>
                            <a:pt x="108" y="1113"/>
                            <a:pt x="168" y="1174"/>
                            <a:pt x="290" y="1265"/>
                          </a:cubicBezTo>
                          <a:lnTo>
                            <a:pt x="1250" y="1265"/>
                          </a:lnTo>
                          <a:cubicBezTo>
                            <a:pt x="1372" y="1189"/>
                            <a:pt x="1433" y="1128"/>
                            <a:pt x="1540" y="1037"/>
                          </a:cubicBezTo>
                          <a:lnTo>
                            <a:pt x="1555" y="229"/>
                          </a:lnTo>
                          <a:cubicBezTo>
                            <a:pt x="1464" y="153"/>
                            <a:pt x="1387" y="107"/>
                            <a:pt x="129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41"/>
                    <p:cNvSpPr/>
                    <p:nvPr/>
                  </p:nvSpPr>
                  <p:spPr>
                    <a:xfrm>
                      <a:off x="2440429" y="658838"/>
                      <a:ext cx="47124" cy="38740"/>
                    </a:xfrm>
                    <a:custGeom>
                      <a:rect b="b" l="l" r="r" t="t"/>
                      <a:pathLst>
                        <a:path extrusionOk="0" h="1266" w="1540">
                          <a:moveTo>
                            <a:pt x="305" y="1"/>
                          </a:moveTo>
                          <a:cubicBezTo>
                            <a:pt x="183" y="107"/>
                            <a:pt x="138" y="138"/>
                            <a:pt x="16" y="229"/>
                          </a:cubicBezTo>
                          <a:lnTo>
                            <a:pt x="1" y="1037"/>
                          </a:lnTo>
                          <a:cubicBezTo>
                            <a:pt x="107" y="1113"/>
                            <a:pt x="168" y="1174"/>
                            <a:pt x="275" y="1265"/>
                          </a:cubicBezTo>
                          <a:lnTo>
                            <a:pt x="1250" y="1265"/>
                          </a:lnTo>
                          <a:cubicBezTo>
                            <a:pt x="1372" y="1189"/>
                            <a:pt x="1418" y="1128"/>
                            <a:pt x="1539" y="1037"/>
                          </a:cubicBezTo>
                          <a:lnTo>
                            <a:pt x="1539" y="229"/>
                          </a:lnTo>
                          <a:cubicBezTo>
                            <a:pt x="1433" y="153"/>
                            <a:pt x="1372" y="107"/>
                            <a:pt x="12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41"/>
                    <p:cNvSpPr/>
                    <p:nvPr/>
                  </p:nvSpPr>
                  <p:spPr>
                    <a:xfrm>
                      <a:off x="2488930" y="658838"/>
                      <a:ext cx="47124" cy="38740"/>
                    </a:xfrm>
                    <a:custGeom>
                      <a:rect b="b" l="l" r="r" t="t"/>
                      <a:pathLst>
                        <a:path extrusionOk="0" h="1266" w="1540">
                          <a:moveTo>
                            <a:pt x="274" y="1"/>
                          </a:moveTo>
                          <a:cubicBezTo>
                            <a:pt x="168" y="107"/>
                            <a:pt x="107" y="138"/>
                            <a:pt x="0" y="229"/>
                          </a:cubicBezTo>
                          <a:lnTo>
                            <a:pt x="0" y="1037"/>
                          </a:lnTo>
                          <a:cubicBezTo>
                            <a:pt x="107" y="1113"/>
                            <a:pt x="168" y="1174"/>
                            <a:pt x="274" y="1265"/>
                          </a:cubicBezTo>
                          <a:lnTo>
                            <a:pt x="1250" y="1265"/>
                          </a:lnTo>
                          <a:cubicBezTo>
                            <a:pt x="1371" y="1189"/>
                            <a:pt x="1417" y="1128"/>
                            <a:pt x="1539" y="1037"/>
                          </a:cubicBezTo>
                          <a:lnTo>
                            <a:pt x="1524" y="229"/>
                          </a:lnTo>
                          <a:cubicBezTo>
                            <a:pt x="1417" y="153"/>
                            <a:pt x="1341" y="107"/>
                            <a:pt x="1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41"/>
                    <p:cNvSpPr/>
                    <p:nvPr/>
                  </p:nvSpPr>
                  <p:spPr>
                    <a:xfrm>
                      <a:off x="2536942" y="658838"/>
                      <a:ext cx="48042" cy="38740"/>
                    </a:xfrm>
                    <a:custGeom>
                      <a:rect b="b" l="l" r="r" t="t"/>
                      <a:pathLst>
                        <a:path extrusionOk="0" h="1266" w="1570">
                          <a:moveTo>
                            <a:pt x="290" y="1"/>
                          </a:moveTo>
                          <a:cubicBezTo>
                            <a:pt x="168" y="107"/>
                            <a:pt x="122" y="138"/>
                            <a:pt x="0" y="229"/>
                          </a:cubicBezTo>
                          <a:lnTo>
                            <a:pt x="16" y="1037"/>
                          </a:lnTo>
                          <a:cubicBezTo>
                            <a:pt x="138" y="1113"/>
                            <a:pt x="199" y="1174"/>
                            <a:pt x="305" y="1265"/>
                          </a:cubicBezTo>
                          <a:lnTo>
                            <a:pt x="1280" y="1265"/>
                          </a:lnTo>
                          <a:cubicBezTo>
                            <a:pt x="1402" y="1189"/>
                            <a:pt x="1448" y="1128"/>
                            <a:pt x="1570" y="1037"/>
                          </a:cubicBezTo>
                          <a:lnTo>
                            <a:pt x="1524" y="229"/>
                          </a:lnTo>
                          <a:cubicBezTo>
                            <a:pt x="1417" y="153"/>
                            <a:pt x="1356" y="107"/>
                            <a:pt x="12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41"/>
                    <p:cNvSpPr/>
                    <p:nvPr/>
                  </p:nvSpPr>
                  <p:spPr>
                    <a:xfrm>
                      <a:off x="2584953" y="658838"/>
                      <a:ext cx="48532" cy="38740"/>
                    </a:xfrm>
                    <a:custGeom>
                      <a:rect b="b" l="l" r="r" t="t"/>
                      <a:pathLst>
                        <a:path extrusionOk="0" h="1266" w="1586">
                          <a:moveTo>
                            <a:pt x="260" y="1"/>
                          </a:moveTo>
                          <a:cubicBezTo>
                            <a:pt x="168" y="107"/>
                            <a:pt x="107" y="138"/>
                            <a:pt x="1" y="229"/>
                          </a:cubicBezTo>
                          <a:lnTo>
                            <a:pt x="31" y="1037"/>
                          </a:lnTo>
                          <a:cubicBezTo>
                            <a:pt x="168" y="1113"/>
                            <a:pt x="229" y="1174"/>
                            <a:pt x="336" y="1265"/>
                          </a:cubicBezTo>
                          <a:lnTo>
                            <a:pt x="1311" y="1265"/>
                          </a:lnTo>
                          <a:cubicBezTo>
                            <a:pt x="1402" y="1189"/>
                            <a:pt x="1463" y="1128"/>
                            <a:pt x="1585" y="1037"/>
                          </a:cubicBezTo>
                          <a:lnTo>
                            <a:pt x="1540" y="229"/>
                          </a:lnTo>
                          <a:cubicBezTo>
                            <a:pt x="1402" y="153"/>
                            <a:pt x="1357" y="107"/>
                            <a:pt x="12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41"/>
                    <p:cNvSpPr/>
                    <p:nvPr/>
                  </p:nvSpPr>
                  <p:spPr>
                    <a:xfrm>
                      <a:off x="2389603" y="698465"/>
                      <a:ext cx="48991" cy="40606"/>
                    </a:xfrm>
                    <a:custGeom>
                      <a:rect b="b" l="l" r="r" t="t"/>
                      <a:pathLst>
                        <a:path extrusionOk="0" h="1327" w="1601">
                          <a:moveTo>
                            <a:pt x="351" y="1"/>
                          </a:moveTo>
                          <a:cubicBezTo>
                            <a:pt x="214" y="108"/>
                            <a:pt x="153" y="153"/>
                            <a:pt x="31" y="260"/>
                          </a:cubicBezTo>
                          <a:lnTo>
                            <a:pt x="1" y="1067"/>
                          </a:lnTo>
                          <a:cubicBezTo>
                            <a:pt x="123" y="1174"/>
                            <a:pt x="169" y="1220"/>
                            <a:pt x="290" y="1326"/>
                          </a:cubicBezTo>
                          <a:lnTo>
                            <a:pt x="1281" y="1326"/>
                          </a:lnTo>
                          <a:cubicBezTo>
                            <a:pt x="1418" y="1220"/>
                            <a:pt x="1464" y="1174"/>
                            <a:pt x="1585" y="1067"/>
                          </a:cubicBezTo>
                          <a:lnTo>
                            <a:pt x="1601" y="260"/>
                          </a:lnTo>
                          <a:cubicBezTo>
                            <a:pt x="1494" y="153"/>
                            <a:pt x="1433" y="108"/>
                            <a:pt x="13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41"/>
                    <p:cNvSpPr/>
                    <p:nvPr/>
                  </p:nvSpPr>
                  <p:spPr>
                    <a:xfrm>
                      <a:off x="2439970" y="698465"/>
                      <a:ext cx="47583" cy="40606"/>
                    </a:xfrm>
                    <a:custGeom>
                      <a:rect b="b" l="l" r="r" t="t"/>
                      <a:pathLst>
                        <a:path extrusionOk="0" h="1327" w="1555">
                          <a:moveTo>
                            <a:pt x="305" y="1"/>
                          </a:moveTo>
                          <a:cubicBezTo>
                            <a:pt x="183" y="108"/>
                            <a:pt x="122" y="153"/>
                            <a:pt x="16" y="260"/>
                          </a:cubicBezTo>
                          <a:lnTo>
                            <a:pt x="0" y="1067"/>
                          </a:lnTo>
                          <a:cubicBezTo>
                            <a:pt x="107" y="1174"/>
                            <a:pt x="168" y="1220"/>
                            <a:pt x="275" y="1326"/>
                          </a:cubicBezTo>
                          <a:lnTo>
                            <a:pt x="1265" y="1326"/>
                          </a:lnTo>
                          <a:cubicBezTo>
                            <a:pt x="1387" y="1220"/>
                            <a:pt x="1433" y="1174"/>
                            <a:pt x="1554" y="1067"/>
                          </a:cubicBezTo>
                          <a:lnTo>
                            <a:pt x="1554" y="260"/>
                          </a:lnTo>
                          <a:cubicBezTo>
                            <a:pt x="1448" y="153"/>
                            <a:pt x="1387" y="108"/>
                            <a:pt x="12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41"/>
                    <p:cNvSpPr/>
                    <p:nvPr/>
                  </p:nvSpPr>
                  <p:spPr>
                    <a:xfrm>
                      <a:off x="2489389" y="698465"/>
                      <a:ext cx="47583" cy="40606"/>
                    </a:xfrm>
                    <a:custGeom>
                      <a:rect b="b" l="l" r="r" t="t"/>
                      <a:pathLst>
                        <a:path extrusionOk="0" h="1327" w="1555">
                          <a:moveTo>
                            <a:pt x="290" y="1"/>
                          </a:moveTo>
                          <a:cubicBezTo>
                            <a:pt x="168" y="108"/>
                            <a:pt x="107" y="153"/>
                            <a:pt x="0" y="260"/>
                          </a:cubicBezTo>
                          <a:lnTo>
                            <a:pt x="0" y="1067"/>
                          </a:lnTo>
                          <a:cubicBezTo>
                            <a:pt x="107" y="1174"/>
                            <a:pt x="168" y="1220"/>
                            <a:pt x="290" y="1326"/>
                          </a:cubicBezTo>
                          <a:lnTo>
                            <a:pt x="1280" y="1326"/>
                          </a:lnTo>
                          <a:cubicBezTo>
                            <a:pt x="1387" y="1220"/>
                            <a:pt x="1448" y="1174"/>
                            <a:pt x="1554" y="1067"/>
                          </a:cubicBezTo>
                          <a:lnTo>
                            <a:pt x="1539" y="260"/>
                          </a:lnTo>
                          <a:cubicBezTo>
                            <a:pt x="1433" y="153"/>
                            <a:pt x="1356" y="108"/>
                            <a:pt x="1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41"/>
                    <p:cNvSpPr/>
                    <p:nvPr/>
                  </p:nvSpPr>
                  <p:spPr>
                    <a:xfrm>
                      <a:off x="2537401" y="698465"/>
                      <a:ext cx="49450" cy="40606"/>
                    </a:xfrm>
                    <a:custGeom>
                      <a:rect b="b" l="l" r="r" t="t"/>
                      <a:pathLst>
                        <a:path extrusionOk="0" h="1327" w="1616">
                          <a:moveTo>
                            <a:pt x="290" y="1"/>
                          </a:moveTo>
                          <a:cubicBezTo>
                            <a:pt x="184" y="108"/>
                            <a:pt x="123" y="153"/>
                            <a:pt x="1" y="260"/>
                          </a:cubicBezTo>
                          <a:lnTo>
                            <a:pt x="31" y="1067"/>
                          </a:lnTo>
                          <a:cubicBezTo>
                            <a:pt x="138" y="1174"/>
                            <a:pt x="214" y="1220"/>
                            <a:pt x="336" y="1326"/>
                          </a:cubicBezTo>
                          <a:lnTo>
                            <a:pt x="1326" y="1326"/>
                          </a:lnTo>
                          <a:cubicBezTo>
                            <a:pt x="1433" y="1220"/>
                            <a:pt x="1494" y="1174"/>
                            <a:pt x="1616" y="1067"/>
                          </a:cubicBezTo>
                          <a:lnTo>
                            <a:pt x="1570" y="260"/>
                          </a:lnTo>
                          <a:cubicBezTo>
                            <a:pt x="1433" y="153"/>
                            <a:pt x="1387" y="108"/>
                            <a:pt x="12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41"/>
                    <p:cNvSpPr/>
                    <p:nvPr/>
                  </p:nvSpPr>
                  <p:spPr>
                    <a:xfrm>
                      <a:off x="2585443" y="698465"/>
                      <a:ext cx="49450" cy="40606"/>
                    </a:xfrm>
                    <a:custGeom>
                      <a:rect b="b" l="l" r="r" t="t"/>
                      <a:pathLst>
                        <a:path extrusionOk="0" h="1327" w="1616">
                          <a:moveTo>
                            <a:pt x="290" y="1"/>
                          </a:moveTo>
                          <a:cubicBezTo>
                            <a:pt x="168" y="108"/>
                            <a:pt x="122" y="153"/>
                            <a:pt x="0" y="260"/>
                          </a:cubicBezTo>
                          <a:lnTo>
                            <a:pt x="46" y="1067"/>
                          </a:lnTo>
                          <a:cubicBezTo>
                            <a:pt x="152" y="1174"/>
                            <a:pt x="229" y="1220"/>
                            <a:pt x="350" y="1326"/>
                          </a:cubicBezTo>
                          <a:lnTo>
                            <a:pt x="1341" y="1326"/>
                          </a:lnTo>
                          <a:cubicBezTo>
                            <a:pt x="1447" y="1220"/>
                            <a:pt x="1508" y="1174"/>
                            <a:pt x="1615" y="1067"/>
                          </a:cubicBezTo>
                          <a:lnTo>
                            <a:pt x="1585" y="260"/>
                          </a:lnTo>
                          <a:cubicBezTo>
                            <a:pt x="1463" y="153"/>
                            <a:pt x="1417" y="108"/>
                            <a:pt x="12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41"/>
                    <p:cNvSpPr/>
                    <p:nvPr/>
                  </p:nvSpPr>
                  <p:spPr>
                    <a:xfrm>
                      <a:off x="2816197" y="443934"/>
                      <a:ext cx="46206" cy="32191"/>
                    </a:xfrm>
                    <a:custGeom>
                      <a:rect b="b" l="l" r="r" t="t"/>
                      <a:pathLst>
                        <a:path extrusionOk="0" h="1052" w="1510">
                          <a:moveTo>
                            <a:pt x="229" y="0"/>
                          </a:moveTo>
                          <a:cubicBezTo>
                            <a:pt x="138" y="76"/>
                            <a:pt x="92" y="122"/>
                            <a:pt x="1" y="198"/>
                          </a:cubicBezTo>
                          <a:lnTo>
                            <a:pt x="92" y="853"/>
                          </a:lnTo>
                          <a:lnTo>
                            <a:pt x="382" y="1051"/>
                          </a:lnTo>
                          <a:lnTo>
                            <a:pt x="1281" y="1051"/>
                          </a:lnTo>
                          <a:cubicBezTo>
                            <a:pt x="1372" y="975"/>
                            <a:pt x="1418" y="929"/>
                            <a:pt x="1509" y="853"/>
                          </a:cubicBezTo>
                          <a:lnTo>
                            <a:pt x="1418" y="198"/>
                          </a:lnTo>
                          <a:cubicBezTo>
                            <a:pt x="1296" y="122"/>
                            <a:pt x="1235" y="61"/>
                            <a:pt x="11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41"/>
                    <p:cNvSpPr/>
                    <p:nvPr/>
                  </p:nvSpPr>
                  <p:spPr>
                    <a:xfrm>
                      <a:off x="2860965" y="443934"/>
                      <a:ext cx="46175" cy="32191"/>
                    </a:xfrm>
                    <a:custGeom>
                      <a:rect b="b" l="l" r="r" t="t"/>
                      <a:pathLst>
                        <a:path extrusionOk="0" h="1052" w="1509">
                          <a:moveTo>
                            <a:pt x="229" y="0"/>
                          </a:moveTo>
                          <a:cubicBezTo>
                            <a:pt x="138" y="76"/>
                            <a:pt x="107" y="122"/>
                            <a:pt x="0" y="198"/>
                          </a:cubicBezTo>
                          <a:lnTo>
                            <a:pt x="107" y="853"/>
                          </a:lnTo>
                          <a:lnTo>
                            <a:pt x="381" y="1051"/>
                          </a:lnTo>
                          <a:lnTo>
                            <a:pt x="1280" y="1051"/>
                          </a:lnTo>
                          <a:cubicBezTo>
                            <a:pt x="1372" y="975"/>
                            <a:pt x="1417" y="929"/>
                            <a:pt x="1509" y="853"/>
                          </a:cubicBezTo>
                          <a:lnTo>
                            <a:pt x="1402" y="198"/>
                          </a:lnTo>
                          <a:cubicBezTo>
                            <a:pt x="1280" y="122"/>
                            <a:pt x="1204" y="61"/>
                            <a:pt x="11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41"/>
                    <p:cNvSpPr/>
                    <p:nvPr/>
                  </p:nvSpPr>
                  <p:spPr>
                    <a:xfrm>
                      <a:off x="2820879" y="476554"/>
                      <a:ext cx="47093" cy="33599"/>
                    </a:xfrm>
                    <a:custGeom>
                      <a:rect b="b" l="l" r="r" t="t"/>
                      <a:pathLst>
                        <a:path extrusionOk="0" h="1098" w="1539">
                          <a:moveTo>
                            <a:pt x="229" y="1"/>
                          </a:moveTo>
                          <a:cubicBezTo>
                            <a:pt x="153" y="92"/>
                            <a:pt x="92" y="138"/>
                            <a:pt x="0" y="214"/>
                          </a:cubicBezTo>
                          <a:lnTo>
                            <a:pt x="92" y="900"/>
                          </a:lnTo>
                          <a:cubicBezTo>
                            <a:pt x="229" y="976"/>
                            <a:pt x="290" y="1021"/>
                            <a:pt x="396" y="1098"/>
                          </a:cubicBezTo>
                          <a:lnTo>
                            <a:pt x="1310" y="1098"/>
                          </a:lnTo>
                          <a:cubicBezTo>
                            <a:pt x="1387" y="1037"/>
                            <a:pt x="1448" y="976"/>
                            <a:pt x="1539" y="900"/>
                          </a:cubicBezTo>
                          <a:lnTo>
                            <a:pt x="1432" y="214"/>
                          </a:lnTo>
                          <a:cubicBezTo>
                            <a:pt x="1310" y="138"/>
                            <a:pt x="1265" y="92"/>
                            <a:pt x="11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41"/>
                    <p:cNvSpPr/>
                    <p:nvPr/>
                  </p:nvSpPr>
                  <p:spPr>
                    <a:xfrm>
                      <a:off x="2865157" y="476554"/>
                      <a:ext cx="48042" cy="33599"/>
                    </a:xfrm>
                    <a:custGeom>
                      <a:rect b="b" l="l" r="r" t="t"/>
                      <a:pathLst>
                        <a:path extrusionOk="0" h="1098" w="1570">
                          <a:moveTo>
                            <a:pt x="229" y="1"/>
                          </a:moveTo>
                          <a:cubicBezTo>
                            <a:pt x="138" y="92"/>
                            <a:pt x="92" y="138"/>
                            <a:pt x="1" y="214"/>
                          </a:cubicBezTo>
                          <a:lnTo>
                            <a:pt x="122" y="900"/>
                          </a:lnTo>
                          <a:cubicBezTo>
                            <a:pt x="229" y="976"/>
                            <a:pt x="305" y="1021"/>
                            <a:pt x="427" y="1098"/>
                          </a:cubicBezTo>
                          <a:lnTo>
                            <a:pt x="1341" y="1098"/>
                          </a:lnTo>
                          <a:cubicBezTo>
                            <a:pt x="1433" y="1037"/>
                            <a:pt x="1463" y="976"/>
                            <a:pt x="1570" y="900"/>
                          </a:cubicBezTo>
                          <a:lnTo>
                            <a:pt x="1448" y="214"/>
                          </a:lnTo>
                          <a:cubicBezTo>
                            <a:pt x="1341" y="138"/>
                            <a:pt x="1265" y="92"/>
                            <a:pt x="11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41"/>
                    <p:cNvSpPr/>
                    <p:nvPr/>
                  </p:nvSpPr>
                  <p:spPr>
                    <a:xfrm>
                      <a:off x="2825530" y="511529"/>
                      <a:ext cx="48042" cy="34517"/>
                    </a:xfrm>
                    <a:custGeom>
                      <a:rect b="b" l="l" r="r" t="t"/>
                      <a:pathLst>
                        <a:path extrusionOk="0" h="1128" w="1570">
                          <a:moveTo>
                            <a:pt x="244" y="0"/>
                          </a:moveTo>
                          <a:cubicBezTo>
                            <a:pt x="153" y="76"/>
                            <a:pt x="92" y="137"/>
                            <a:pt x="1" y="214"/>
                          </a:cubicBezTo>
                          <a:lnTo>
                            <a:pt x="92" y="914"/>
                          </a:lnTo>
                          <a:cubicBezTo>
                            <a:pt x="214" y="991"/>
                            <a:pt x="290" y="1052"/>
                            <a:pt x="397" y="1128"/>
                          </a:cubicBezTo>
                          <a:lnTo>
                            <a:pt x="1311" y="1128"/>
                          </a:lnTo>
                          <a:cubicBezTo>
                            <a:pt x="1417" y="1052"/>
                            <a:pt x="1463" y="991"/>
                            <a:pt x="1570" y="914"/>
                          </a:cubicBezTo>
                          <a:lnTo>
                            <a:pt x="1448" y="214"/>
                          </a:lnTo>
                          <a:cubicBezTo>
                            <a:pt x="1341" y="122"/>
                            <a:pt x="1280" y="76"/>
                            <a:pt x="11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41"/>
                    <p:cNvSpPr/>
                    <p:nvPr/>
                  </p:nvSpPr>
                  <p:spPr>
                    <a:xfrm>
                      <a:off x="2871216" y="511529"/>
                      <a:ext cx="47583" cy="34517"/>
                    </a:xfrm>
                    <a:custGeom>
                      <a:rect b="b" l="l" r="r" t="t"/>
                      <a:pathLst>
                        <a:path extrusionOk="0" h="1128" w="1555">
                          <a:moveTo>
                            <a:pt x="229" y="0"/>
                          </a:moveTo>
                          <a:cubicBezTo>
                            <a:pt x="153" y="76"/>
                            <a:pt x="92" y="137"/>
                            <a:pt x="1" y="214"/>
                          </a:cubicBezTo>
                          <a:lnTo>
                            <a:pt x="107" y="914"/>
                          </a:lnTo>
                          <a:cubicBezTo>
                            <a:pt x="229" y="991"/>
                            <a:pt x="305" y="1052"/>
                            <a:pt x="412" y="1128"/>
                          </a:cubicBezTo>
                          <a:lnTo>
                            <a:pt x="1326" y="1128"/>
                          </a:lnTo>
                          <a:cubicBezTo>
                            <a:pt x="1418" y="1052"/>
                            <a:pt x="1463" y="991"/>
                            <a:pt x="1555" y="914"/>
                          </a:cubicBezTo>
                          <a:lnTo>
                            <a:pt x="1448" y="214"/>
                          </a:lnTo>
                          <a:cubicBezTo>
                            <a:pt x="1326" y="122"/>
                            <a:pt x="1250" y="76"/>
                            <a:pt x="11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41"/>
                    <p:cNvSpPr/>
                    <p:nvPr/>
                  </p:nvSpPr>
                  <p:spPr>
                    <a:xfrm>
                      <a:off x="2830671" y="546964"/>
                      <a:ext cx="48501" cy="34976"/>
                    </a:xfrm>
                    <a:custGeom>
                      <a:rect b="b" l="l" r="r" t="t"/>
                      <a:pathLst>
                        <a:path extrusionOk="0" h="1143" w="1585">
                          <a:moveTo>
                            <a:pt x="259" y="0"/>
                          </a:moveTo>
                          <a:cubicBezTo>
                            <a:pt x="152" y="76"/>
                            <a:pt x="107" y="137"/>
                            <a:pt x="0" y="214"/>
                          </a:cubicBezTo>
                          <a:lnTo>
                            <a:pt x="107" y="945"/>
                          </a:lnTo>
                          <a:cubicBezTo>
                            <a:pt x="213" y="1021"/>
                            <a:pt x="290" y="1067"/>
                            <a:pt x="411" y="1143"/>
                          </a:cubicBezTo>
                          <a:lnTo>
                            <a:pt x="1341" y="1143"/>
                          </a:lnTo>
                          <a:cubicBezTo>
                            <a:pt x="1432" y="1067"/>
                            <a:pt x="1493" y="1021"/>
                            <a:pt x="1585" y="945"/>
                          </a:cubicBezTo>
                          <a:lnTo>
                            <a:pt x="1478" y="214"/>
                          </a:lnTo>
                          <a:cubicBezTo>
                            <a:pt x="1356" y="122"/>
                            <a:pt x="1280" y="76"/>
                            <a:pt x="11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41"/>
                    <p:cNvSpPr/>
                    <p:nvPr/>
                  </p:nvSpPr>
                  <p:spPr>
                    <a:xfrm>
                      <a:off x="2877275" y="546964"/>
                      <a:ext cx="48532" cy="34976"/>
                    </a:xfrm>
                    <a:custGeom>
                      <a:rect b="b" l="l" r="r" t="t"/>
                      <a:pathLst>
                        <a:path extrusionOk="0" h="1143" w="1586">
                          <a:moveTo>
                            <a:pt x="260" y="0"/>
                          </a:moveTo>
                          <a:cubicBezTo>
                            <a:pt x="153" y="76"/>
                            <a:pt x="92" y="137"/>
                            <a:pt x="1" y="214"/>
                          </a:cubicBezTo>
                          <a:lnTo>
                            <a:pt x="123" y="945"/>
                          </a:lnTo>
                          <a:cubicBezTo>
                            <a:pt x="229" y="1021"/>
                            <a:pt x="305" y="1067"/>
                            <a:pt x="427" y="1143"/>
                          </a:cubicBezTo>
                          <a:lnTo>
                            <a:pt x="1357" y="1143"/>
                          </a:lnTo>
                          <a:cubicBezTo>
                            <a:pt x="1433" y="1067"/>
                            <a:pt x="1494" y="1021"/>
                            <a:pt x="1585" y="945"/>
                          </a:cubicBezTo>
                          <a:lnTo>
                            <a:pt x="1448" y="214"/>
                          </a:lnTo>
                          <a:cubicBezTo>
                            <a:pt x="1326" y="122"/>
                            <a:pt x="1265" y="76"/>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41"/>
                    <p:cNvSpPr/>
                    <p:nvPr/>
                  </p:nvSpPr>
                  <p:spPr>
                    <a:xfrm>
                      <a:off x="2788229" y="583317"/>
                      <a:ext cx="48991" cy="35924"/>
                    </a:xfrm>
                    <a:custGeom>
                      <a:rect b="b" l="l" r="r" t="t"/>
                      <a:pathLst>
                        <a:path extrusionOk="0" h="1174" w="1601">
                          <a:moveTo>
                            <a:pt x="244" y="1"/>
                          </a:moveTo>
                          <a:cubicBezTo>
                            <a:pt x="153" y="77"/>
                            <a:pt x="92" y="138"/>
                            <a:pt x="1" y="214"/>
                          </a:cubicBezTo>
                          <a:lnTo>
                            <a:pt x="92" y="945"/>
                          </a:lnTo>
                          <a:cubicBezTo>
                            <a:pt x="214" y="1052"/>
                            <a:pt x="290" y="1082"/>
                            <a:pt x="397" y="1174"/>
                          </a:cubicBezTo>
                          <a:lnTo>
                            <a:pt x="1357" y="1174"/>
                          </a:lnTo>
                          <a:cubicBezTo>
                            <a:pt x="1448" y="1082"/>
                            <a:pt x="1509" y="1052"/>
                            <a:pt x="1600" y="945"/>
                          </a:cubicBezTo>
                          <a:lnTo>
                            <a:pt x="1509" y="214"/>
                          </a:lnTo>
                          <a:cubicBezTo>
                            <a:pt x="1387" y="138"/>
                            <a:pt x="1341" y="77"/>
                            <a:pt x="11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41"/>
                    <p:cNvSpPr/>
                    <p:nvPr/>
                  </p:nvSpPr>
                  <p:spPr>
                    <a:xfrm>
                      <a:off x="2836240" y="583317"/>
                      <a:ext cx="48991" cy="35924"/>
                    </a:xfrm>
                    <a:custGeom>
                      <a:rect b="b" l="l" r="r" t="t"/>
                      <a:pathLst>
                        <a:path extrusionOk="0" h="1174" w="1601">
                          <a:moveTo>
                            <a:pt x="245" y="1"/>
                          </a:moveTo>
                          <a:cubicBezTo>
                            <a:pt x="153" y="77"/>
                            <a:pt x="92" y="138"/>
                            <a:pt x="1" y="214"/>
                          </a:cubicBezTo>
                          <a:lnTo>
                            <a:pt x="92" y="945"/>
                          </a:lnTo>
                          <a:cubicBezTo>
                            <a:pt x="199" y="1052"/>
                            <a:pt x="275" y="1082"/>
                            <a:pt x="397" y="1174"/>
                          </a:cubicBezTo>
                          <a:lnTo>
                            <a:pt x="1342" y="1174"/>
                          </a:lnTo>
                          <a:cubicBezTo>
                            <a:pt x="1448" y="1082"/>
                            <a:pt x="1494" y="1052"/>
                            <a:pt x="1601" y="945"/>
                          </a:cubicBezTo>
                          <a:lnTo>
                            <a:pt x="1479" y="214"/>
                          </a:lnTo>
                          <a:cubicBezTo>
                            <a:pt x="1342" y="138"/>
                            <a:pt x="1296" y="77"/>
                            <a:pt x="11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41"/>
                    <p:cNvSpPr/>
                    <p:nvPr/>
                  </p:nvSpPr>
                  <p:spPr>
                    <a:xfrm>
                      <a:off x="2882416" y="583317"/>
                      <a:ext cx="49909" cy="35924"/>
                    </a:xfrm>
                    <a:custGeom>
                      <a:rect b="b" l="l" r="r" t="t"/>
                      <a:pathLst>
                        <a:path extrusionOk="0" h="1174" w="1631">
                          <a:moveTo>
                            <a:pt x="259" y="1"/>
                          </a:moveTo>
                          <a:cubicBezTo>
                            <a:pt x="153" y="77"/>
                            <a:pt x="107" y="138"/>
                            <a:pt x="0" y="214"/>
                          </a:cubicBezTo>
                          <a:lnTo>
                            <a:pt x="122" y="945"/>
                          </a:lnTo>
                          <a:cubicBezTo>
                            <a:pt x="244" y="1052"/>
                            <a:pt x="305" y="1082"/>
                            <a:pt x="427" y="1174"/>
                          </a:cubicBezTo>
                          <a:lnTo>
                            <a:pt x="1387" y="1174"/>
                          </a:lnTo>
                          <a:cubicBezTo>
                            <a:pt x="1478" y="1082"/>
                            <a:pt x="1539" y="1052"/>
                            <a:pt x="1631" y="945"/>
                          </a:cubicBezTo>
                          <a:lnTo>
                            <a:pt x="1493" y="214"/>
                          </a:lnTo>
                          <a:cubicBezTo>
                            <a:pt x="1356" y="138"/>
                            <a:pt x="1311" y="77"/>
                            <a:pt x="11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41"/>
                    <p:cNvSpPr/>
                    <p:nvPr/>
                  </p:nvSpPr>
                  <p:spPr>
                    <a:xfrm>
                      <a:off x="2698724" y="620618"/>
                      <a:ext cx="48991" cy="37791"/>
                    </a:xfrm>
                    <a:custGeom>
                      <a:rect b="b" l="l" r="r" t="t"/>
                      <a:pathLst>
                        <a:path extrusionOk="0" h="1235" w="1601">
                          <a:moveTo>
                            <a:pt x="259" y="0"/>
                          </a:moveTo>
                          <a:cubicBezTo>
                            <a:pt x="153" y="92"/>
                            <a:pt x="92" y="138"/>
                            <a:pt x="0" y="229"/>
                          </a:cubicBezTo>
                          <a:lnTo>
                            <a:pt x="46" y="1006"/>
                          </a:lnTo>
                          <a:cubicBezTo>
                            <a:pt x="168" y="1097"/>
                            <a:pt x="244" y="1143"/>
                            <a:pt x="351" y="1235"/>
                          </a:cubicBezTo>
                          <a:lnTo>
                            <a:pt x="1326" y="1235"/>
                          </a:lnTo>
                          <a:cubicBezTo>
                            <a:pt x="1448" y="1143"/>
                            <a:pt x="1493" y="1097"/>
                            <a:pt x="1600" y="1006"/>
                          </a:cubicBezTo>
                          <a:lnTo>
                            <a:pt x="1524" y="229"/>
                          </a:lnTo>
                          <a:cubicBezTo>
                            <a:pt x="1387" y="138"/>
                            <a:pt x="1326" y="92"/>
                            <a:pt x="1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41"/>
                    <p:cNvSpPr/>
                    <p:nvPr/>
                  </p:nvSpPr>
                  <p:spPr>
                    <a:xfrm>
                      <a:off x="2746276" y="620618"/>
                      <a:ext cx="48991" cy="37791"/>
                    </a:xfrm>
                    <a:custGeom>
                      <a:rect b="b" l="l" r="r" t="t"/>
                      <a:pathLst>
                        <a:path extrusionOk="0" h="1235" w="1601">
                          <a:moveTo>
                            <a:pt x="244" y="0"/>
                          </a:moveTo>
                          <a:cubicBezTo>
                            <a:pt x="153" y="92"/>
                            <a:pt x="92" y="138"/>
                            <a:pt x="0" y="229"/>
                          </a:cubicBezTo>
                          <a:lnTo>
                            <a:pt x="77" y="1006"/>
                          </a:lnTo>
                          <a:cubicBezTo>
                            <a:pt x="183" y="1097"/>
                            <a:pt x="259" y="1143"/>
                            <a:pt x="381" y="1235"/>
                          </a:cubicBezTo>
                          <a:lnTo>
                            <a:pt x="1356" y="1235"/>
                          </a:lnTo>
                          <a:cubicBezTo>
                            <a:pt x="1448" y="1143"/>
                            <a:pt x="1509" y="1097"/>
                            <a:pt x="1600" y="1006"/>
                          </a:cubicBezTo>
                          <a:lnTo>
                            <a:pt x="1509" y="229"/>
                          </a:lnTo>
                          <a:cubicBezTo>
                            <a:pt x="1387" y="138"/>
                            <a:pt x="1311" y="92"/>
                            <a:pt x="1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41"/>
                    <p:cNvSpPr/>
                    <p:nvPr/>
                  </p:nvSpPr>
                  <p:spPr>
                    <a:xfrm>
                      <a:off x="2793370" y="620618"/>
                      <a:ext cx="49909" cy="37791"/>
                    </a:xfrm>
                    <a:custGeom>
                      <a:rect b="b" l="l" r="r" t="t"/>
                      <a:pathLst>
                        <a:path extrusionOk="0" h="1235" w="1631">
                          <a:moveTo>
                            <a:pt x="259" y="0"/>
                          </a:moveTo>
                          <a:cubicBezTo>
                            <a:pt x="153" y="92"/>
                            <a:pt x="107" y="138"/>
                            <a:pt x="0" y="229"/>
                          </a:cubicBezTo>
                          <a:lnTo>
                            <a:pt x="107" y="1006"/>
                          </a:lnTo>
                          <a:cubicBezTo>
                            <a:pt x="214" y="1097"/>
                            <a:pt x="290" y="1143"/>
                            <a:pt x="412" y="1235"/>
                          </a:cubicBezTo>
                          <a:lnTo>
                            <a:pt x="1371" y="1235"/>
                          </a:lnTo>
                          <a:cubicBezTo>
                            <a:pt x="1478" y="1143"/>
                            <a:pt x="1524" y="1097"/>
                            <a:pt x="1630" y="1006"/>
                          </a:cubicBezTo>
                          <a:lnTo>
                            <a:pt x="1509" y="229"/>
                          </a:lnTo>
                          <a:cubicBezTo>
                            <a:pt x="1402" y="138"/>
                            <a:pt x="1326" y="92"/>
                            <a:pt x="1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41"/>
                    <p:cNvSpPr/>
                    <p:nvPr/>
                  </p:nvSpPr>
                  <p:spPr>
                    <a:xfrm>
                      <a:off x="2839973" y="620618"/>
                      <a:ext cx="50857" cy="37791"/>
                    </a:xfrm>
                    <a:custGeom>
                      <a:rect b="b" l="l" r="r" t="t"/>
                      <a:pathLst>
                        <a:path extrusionOk="0" h="1235" w="1662">
                          <a:moveTo>
                            <a:pt x="260" y="0"/>
                          </a:moveTo>
                          <a:cubicBezTo>
                            <a:pt x="153" y="92"/>
                            <a:pt x="107" y="138"/>
                            <a:pt x="1" y="229"/>
                          </a:cubicBezTo>
                          <a:lnTo>
                            <a:pt x="123" y="1006"/>
                          </a:lnTo>
                          <a:cubicBezTo>
                            <a:pt x="260" y="1097"/>
                            <a:pt x="336" y="1143"/>
                            <a:pt x="443" y="1235"/>
                          </a:cubicBezTo>
                          <a:lnTo>
                            <a:pt x="1418" y="1235"/>
                          </a:lnTo>
                          <a:cubicBezTo>
                            <a:pt x="1509" y="1143"/>
                            <a:pt x="1570" y="1097"/>
                            <a:pt x="1662" y="1006"/>
                          </a:cubicBezTo>
                          <a:lnTo>
                            <a:pt x="1555" y="229"/>
                          </a:lnTo>
                          <a:cubicBezTo>
                            <a:pt x="1418" y="138"/>
                            <a:pt x="1357" y="92"/>
                            <a:pt x="1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41"/>
                    <p:cNvSpPr/>
                    <p:nvPr/>
                  </p:nvSpPr>
                  <p:spPr>
                    <a:xfrm>
                      <a:off x="2069802" y="443934"/>
                      <a:ext cx="46175" cy="32191"/>
                    </a:xfrm>
                    <a:custGeom>
                      <a:rect b="b" l="l" r="r" t="t"/>
                      <a:pathLst>
                        <a:path extrusionOk="0" h="1052" w="1509">
                          <a:moveTo>
                            <a:pt x="396" y="0"/>
                          </a:moveTo>
                          <a:lnTo>
                            <a:pt x="107" y="198"/>
                          </a:lnTo>
                          <a:lnTo>
                            <a:pt x="0" y="853"/>
                          </a:lnTo>
                          <a:cubicBezTo>
                            <a:pt x="91" y="929"/>
                            <a:pt x="137" y="975"/>
                            <a:pt x="229" y="1051"/>
                          </a:cubicBezTo>
                          <a:lnTo>
                            <a:pt x="1128" y="1051"/>
                          </a:lnTo>
                          <a:lnTo>
                            <a:pt x="1402" y="853"/>
                          </a:lnTo>
                          <a:lnTo>
                            <a:pt x="1508" y="198"/>
                          </a:lnTo>
                          <a:cubicBezTo>
                            <a:pt x="1402" y="122"/>
                            <a:pt x="1356" y="61"/>
                            <a:pt x="12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41"/>
                    <p:cNvSpPr/>
                    <p:nvPr/>
                  </p:nvSpPr>
                  <p:spPr>
                    <a:xfrm>
                      <a:off x="2113621" y="443934"/>
                      <a:ext cx="45716" cy="32191"/>
                    </a:xfrm>
                    <a:custGeom>
                      <a:rect b="b" l="l" r="r" t="t"/>
                      <a:pathLst>
                        <a:path extrusionOk="0" h="1052" w="1494">
                          <a:moveTo>
                            <a:pt x="381" y="0"/>
                          </a:moveTo>
                          <a:lnTo>
                            <a:pt x="92" y="198"/>
                          </a:lnTo>
                          <a:lnTo>
                            <a:pt x="0" y="853"/>
                          </a:lnTo>
                          <a:cubicBezTo>
                            <a:pt x="92" y="929"/>
                            <a:pt x="122" y="975"/>
                            <a:pt x="229" y="1051"/>
                          </a:cubicBezTo>
                          <a:lnTo>
                            <a:pt x="1112" y="1051"/>
                          </a:lnTo>
                          <a:lnTo>
                            <a:pt x="1402" y="853"/>
                          </a:lnTo>
                          <a:lnTo>
                            <a:pt x="1493" y="198"/>
                          </a:lnTo>
                          <a:cubicBezTo>
                            <a:pt x="1417" y="122"/>
                            <a:pt x="1371" y="61"/>
                            <a:pt x="12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41"/>
                    <p:cNvSpPr/>
                    <p:nvPr/>
                  </p:nvSpPr>
                  <p:spPr>
                    <a:xfrm>
                      <a:off x="2158358" y="443934"/>
                      <a:ext cx="45257" cy="32191"/>
                    </a:xfrm>
                    <a:custGeom>
                      <a:rect b="b" l="l" r="r" t="t"/>
                      <a:pathLst>
                        <a:path extrusionOk="0" h="1052" w="1479">
                          <a:moveTo>
                            <a:pt x="382" y="0"/>
                          </a:moveTo>
                          <a:lnTo>
                            <a:pt x="92" y="198"/>
                          </a:lnTo>
                          <a:lnTo>
                            <a:pt x="1" y="853"/>
                          </a:lnTo>
                          <a:cubicBezTo>
                            <a:pt x="77" y="929"/>
                            <a:pt x="138" y="975"/>
                            <a:pt x="229" y="1051"/>
                          </a:cubicBezTo>
                          <a:lnTo>
                            <a:pt x="1128" y="1051"/>
                          </a:lnTo>
                          <a:lnTo>
                            <a:pt x="1403" y="853"/>
                          </a:lnTo>
                          <a:lnTo>
                            <a:pt x="1479" y="198"/>
                          </a:lnTo>
                          <a:cubicBezTo>
                            <a:pt x="1387" y="122"/>
                            <a:pt x="1326" y="61"/>
                            <a:pt x="12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41"/>
                    <p:cNvSpPr/>
                    <p:nvPr/>
                  </p:nvSpPr>
                  <p:spPr>
                    <a:xfrm>
                      <a:off x="2202208" y="443934"/>
                      <a:ext cx="45716" cy="32191"/>
                    </a:xfrm>
                    <a:custGeom>
                      <a:rect b="b" l="l" r="r" t="t"/>
                      <a:pathLst>
                        <a:path extrusionOk="0" h="1052" w="1494">
                          <a:moveTo>
                            <a:pt x="351" y="0"/>
                          </a:moveTo>
                          <a:lnTo>
                            <a:pt x="76" y="198"/>
                          </a:lnTo>
                          <a:lnTo>
                            <a:pt x="0" y="853"/>
                          </a:lnTo>
                          <a:cubicBezTo>
                            <a:pt x="92" y="929"/>
                            <a:pt x="152" y="975"/>
                            <a:pt x="244" y="1051"/>
                          </a:cubicBezTo>
                          <a:lnTo>
                            <a:pt x="1143" y="1051"/>
                          </a:lnTo>
                          <a:lnTo>
                            <a:pt x="1417" y="853"/>
                          </a:lnTo>
                          <a:lnTo>
                            <a:pt x="1493" y="198"/>
                          </a:lnTo>
                          <a:cubicBezTo>
                            <a:pt x="1402" y="122"/>
                            <a:pt x="1341" y="61"/>
                            <a:pt x="12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41"/>
                    <p:cNvSpPr/>
                    <p:nvPr/>
                  </p:nvSpPr>
                  <p:spPr>
                    <a:xfrm>
                      <a:off x="2246486" y="443934"/>
                      <a:ext cx="45257" cy="32191"/>
                    </a:xfrm>
                    <a:custGeom>
                      <a:rect b="b" l="l" r="r" t="t"/>
                      <a:pathLst>
                        <a:path extrusionOk="0" h="1052" w="1479">
                          <a:moveTo>
                            <a:pt x="351" y="0"/>
                          </a:moveTo>
                          <a:lnTo>
                            <a:pt x="77" y="198"/>
                          </a:lnTo>
                          <a:lnTo>
                            <a:pt x="0" y="853"/>
                          </a:lnTo>
                          <a:cubicBezTo>
                            <a:pt x="92" y="929"/>
                            <a:pt x="153" y="975"/>
                            <a:pt x="244" y="1051"/>
                          </a:cubicBezTo>
                          <a:lnTo>
                            <a:pt x="1143" y="1051"/>
                          </a:lnTo>
                          <a:lnTo>
                            <a:pt x="1417" y="853"/>
                          </a:lnTo>
                          <a:lnTo>
                            <a:pt x="1478" y="198"/>
                          </a:lnTo>
                          <a:cubicBezTo>
                            <a:pt x="1387" y="122"/>
                            <a:pt x="1341" y="61"/>
                            <a:pt x="12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41"/>
                    <p:cNvSpPr/>
                    <p:nvPr/>
                  </p:nvSpPr>
                  <p:spPr>
                    <a:xfrm>
                      <a:off x="2291254" y="443934"/>
                      <a:ext cx="44768" cy="32191"/>
                    </a:xfrm>
                    <a:custGeom>
                      <a:rect b="b" l="l" r="r" t="t"/>
                      <a:pathLst>
                        <a:path extrusionOk="0" h="1052" w="1463">
                          <a:moveTo>
                            <a:pt x="320" y="0"/>
                          </a:moveTo>
                          <a:cubicBezTo>
                            <a:pt x="229" y="76"/>
                            <a:pt x="168" y="122"/>
                            <a:pt x="61" y="198"/>
                          </a:cubicBezTo>
                          <a:lnTo>
                            <a:pt x="0" y="853"/>
                          </a:lnTo>
                          <a:cubicBezTo>
                            <a:pt x="92" y="929"/>
                            <a:pt x="153" y="975"/>
                            <a:pt x="244" y="1051"/>
                          </a:cubicBezTo>
                          <a:lnTo>
                            <a:pt x="1158" y="1051"/>
                          </a:lnTo>
                          <a:cubicBezTo>
                            <a:pt x="1249" y="975"/>
                            <a:pt x="1310" y="929"/>
                            <a:pt x="1432" y="853"/>
                          </a:cubicBezTo>
                          <a:lnTo>
                            <a:pt x="1463" y="198"/>
                          </a:lnTo>
                          <a:cubicBezTo>
                            <a:pt x="1371" y="122"/>
                            <a:pt x="1310" y="61"/>
                            <a:pt x="1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41"/>
                    <p:cNvSpPr/>
                    <p:nvPr/>
                  </p:nvSpPr>
                  <p:spPr>
                    <a:xfrm>
                      <a:off x="2062795" y="476554"/>
                      <a:ext cx="47583" cy="33599"/>
                    </a:xfrm>
                    <a:custGeom>
                      <a:rect b="b" l="l" r="r" t="t"/>
                      <a:pathLst>
                        <a:path extrusionOk="0" h="1098" w="1555">
                          <a:moveTo>
                            <a:pt x="412" y="1"/>
                          </a:moveTo>
                          <a:cubicBezTo>
                            <a:pt x="305" y="92"/>
                            <a:pt x="229" y="138"/>
                            <a:pt x="107" y="214"/>
                          </a:cubicBezTo>
                          <a:lnTo>
                            <a:pt x="1" y="900"/>
                          </a:lnTo>
                          <a:cubicBezTo>
                            <a:pt x="92" y="976"/>
                            <a:pt x="122" y="1021"/>
                            <a:pt x="229" y="1098"/>
                          </a:cubicBezTo>
                          <a:lnTo>
                            <a:pt x="1143" y="1098"/>
                          </a:lnTo>
                          <a:cubicBezTo>
                            <a:pt x="1250" y="1037"/>
                            <a:pt x="1326" y="976"/>
                            <a:pt x="1448" y="900"/>
                          </a:cubicBezTo>
                          <a:lnTo>
                            <a:pt x="1555" y="214"/>
                          </a:lnTo>
                          <a:cubicBezTo>
                            <a:pt x="1463" y="138"/>
                            <a:pt x="1402" y="92"/>
                            <a:pt x="13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41"/>
                    <p:cNvSpPr/>
                    <p:nvPr/>
                  </p:nvSpPr>
                  <p:spPr>
                    <a:xfrm>
                      <a:off x="2107562" y="476554"/>
                      <a:ext cx="47124" cy="33599"/>
                    </a:xfrm>
                    <a:custGeom>
                      <a:rect b="b" l="l" r="r" t="t"/>
                      <a:pathLst>
                        <a:path extrusionOk="0" h="1098" w="1540">
                          <a:moveTo>
                            <a:pt x="396" y="1"/>
                          </a:moveTo>
                          <a:cubicBezTo>
                            <a:pt x="290" y="92"/>
                            <a:pt x="229" y="138"/>
                            <a:pt x="122" y="214"/>
                          </a:cubicBezTo>
                          <a:lnTo>
                            <a:pt x="0" y="900"/>
                          </a:lnTo>
                          <a:cubicBezTo>
                            <a:pt x="76" y="976"/>
                            <a:pt x="137" y="1021"/>
                            <a:pt x="229" y="1098"/>
                          </a:cubicBezTo>
                          <a:lnTo>
                            <a:pt x="1143" y="1098"/>
                          </a:lnTo>
                          <a:cubicBezTo>
                            <a:pt x="1280" y="1037"/>
                            <a:pt x="1341" y="976"/>
                            <a:pt x="1448" y="900"/>
                          </a:cubicBezTo>
                          <a:lnTo>
                            <a:pt x="1539" y="214"/>
                          </a:lnTo>
                          <a:cubicBezTo>
                            <a:pt x="1463" y="138"/>
                            <a:pt x="1417" y="92"/>
                            <a:pt x="12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41"/>
                    <p:cNvSpPr/>
                    <p:nvPr/>
                  </p:nvSpPr>
                  <p:spPr>
                    <a:xfrm>
                      <a:off x="2153248" y="476554"/>
                      <a:ext cx="46634" cy="33599"/>
                    </a:xfrm>
                    <a:custGeom>
                      <a:rect b="b" l="l" r="r" t="t"/>
                      <a:pathLst>
                        <a:path extrusionOk="0" h="1098" w="1524">
                          <a:moveTo>
                            <a:pt x="381" y="1"/>
                          </a:moveTo>
                          <a:cubicBezTo>
                            <a:pt x="259" y="92"/>
                            <a:pt x="198" y="138"/>
                            <a:pt x="92" y="214"/>
                          </a:cubicBezTo>
                          <a:lnTo>
                            <a:pt x="0" y="900"/>
                          </a:lnTo>
                          <a:cubicBezTo>
                            <a:pt x="92" y="976"/>
                            <a:pt x="153" y="1021"/>
                            <a:pt x="244" y="1098"/>
                          </a:cubicBezTo>
                          <a:lnTo>
                            <a:pt x="1158" y="1098"/>
                          </a:lnTo>
                          <a:cubicBezTo>
                            <a:pt x="1265" y="1037"/>
                            <a:pt x="1326" y="976"/>
                            <a:pt x="1448" y="900"/>
                          </a:cubicBezTo>
                          <a:lnTo>
                            <a:pt x="1524" y="214"/>
                          </a:lnTo>
                          <a:cubicBezTo>
                            <a:pt x="1417" y="138"/>
                            <a:pt x="1387" y="92"/>
                            <a:pt x="12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41"/>
                    <p:cNvSpPr/>
                    <p:nvPr/>
                  </p:nvSpPr>
                  <p:spPr>
                    <a:xfrm>
                      <a:off x="2197985" y="476554"/>
                      <a:ext cx="46665" cy="33599"/>
                    </a:xfrm>
                    <a:custGeom>
                      <a:rect b="b" l="l" r="r" t="t"/>
                      <a:pathLst>
                        <a:path extrusionOk="0" h="1098" w="1525">
                          <a:moveTo>
                            <a:pt x="367" y="1"/>
                          </a:moveTo>
                          <a:cubicBezTo>
                            <a:pt x="245" y="92"/>
                            <a:pt x="184" y="138"/>
                            <a:pt x="77" y="214"/>
                          </a:cubicBezTo>
                          <a:lnTo>
                            <a:pt x="1" y="900"/>
                          </a:lnTo>
                          <a:cubicBezTo>
                            <a:pt x="92" y="976"/>
                            <a:pt x="153" y="1021"/>
                            <a:pt x="245" y="1098"/>
                          </a:cubicBezTo>
                          <a:lnTo>
                            <a:pt x="1159" y="1098"/>
                          </a:lnTo>
                          <a:cubicBezTo>
                            <a:pt x="1281" y="1037"/>
                            <a:pt x="1326" y="976"/>
                            <a:pt x="1448" y="900"/>
                          </a:cubicBezTo>
                          <a:lnTo>
                            <a:pt x="1525" y="214"/>
                          </a:lnTo>
                          <a:cubicBezTo>
                            <a:pt x="1433" y="138"/>
                            <a:pt x="1372" y="92"/>
                            <a:pt x="1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41"/>
                    <p:cNvSpPr/>
                    <p:nvPr/>
                  </p:nvSpPr>
                  <p:spPr>
                    <a:xfrm>
                      <a:off x="2243212" y="476554"/>
                      <a:ext cx="46206" cy="33599"/>
                    </a:xfrm>
                    <a:custGeom>
                      <a:rect b="b" l="l" r="r" t="t"/>
                      <a:pathLst>
                        <a:path extrusionOk="0" h="1098" w="1510">
                          <a:moveTo>
                            <a:pt x="367" y="1"/>
                          </a:moveTo>
                          <a:cubicBezTo>
                            <a:pt x="245" y="92"/>
                            <a:pt x="199" y="138"/>
                            <a:pt x="77" y="214"/>
                          </a:cubicBezTo>
                          <a:lnTo>
                            <a:pt x="1" y="900"/>
                          </a:lnTo>
                          <a:cubicBezTo>
                            <a:pt x="92" y="976"/>
                            <a:pt x="153" y="1021"/>
                            <a:pt x="245" y="1098"/>
                          </a:cubicBezTo>
                          <a:lnTo>
                            <a:pt x="1174" y="1098"/>
                          </a:lnTo>
                          <a:cubicBezTo>
                            <a:pt x="1281" y="1037"/>
                            <a:pt x="1342" y="976"/>
                            <a:pt x="1448" y="900"/>
                          </a:cubicBezTo>
                          <a:lnTo>
                            <a:pt x="1509" y="214"/>
                          </a:lnTo>
                          <a:cubicBezTo>
                            <a:pt x="1418" y="138"/>
                            <a:pt x="1357" y="92"/>
                            <a:pt x="12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41"/>
                    <p:cNvSpPr/>
                    <p:nvPr/>
                  </p:nvSpPr>
                  <p:spPr>
                    <a:xfrm>
                      <a:off x="2288439" y="476554"/>
                      <a:ext cx="45257" cy="33599"/>
                    </a:xfrm>
                    <a:custGeom>
                      <a:rect b="b" l="l" r="r" t="t"/>
                      <a:pathLst>
                        <a:path extrusionOk="0" h="1098" w="1479">
                          <a:moveTo>
                            <a:pt x="336" y="1"/>
                          </a:moveTo>
                          <a:cubicBezTo>
                            <a:pt x="229" y="92"/>
                            <a:pt x="168" y="138"/>
                            <a:pt x="46" y="214"/>
                          </a:cubicBezTo>
                          <a:lnTo>
                            <a:pt x="1" y="900"/>
                          </a:lnTo>
                          <a:cubicBezTo>
                            <a:pt x="92" y="976"/>
                            <a:pt x="153" y="1021"/>
                            <a:pt x="245" y="1098"/>
                          </a:cubicBezTo>
                          <a:lnTo>
                            <a:pt x="1159" y="1098"/>
                          </a:lnTo>
                          <a:cubicBezTo>
                            <a:pt x="1265" y="1037"/>
                            <a:pt x="1326" y="976"/>
                            <a:pt x="1448" y="900"/>
                          </a:cubicBezTo>
                          <a:lnTo>
                            <a:pt x="1479" y="214"/>
                          </a:lnTo>
                          <a:cubicBezTo>
                            <a:pt x="1387" y="138"/>
                            <a:pt x="1326" y="92"/>
                            <a:pt x="12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41"/>
                    <p:cNvSpPr/>
                    <p:nvPr/>
                  </p:nvSpPr>
                  <p:spPr>
                    <a:xfrm>
                      <a:off x="2056736" y="511529"/>
                      <a:ext cx="48042" cy="34517"/>
                    </a:xfrm>
                    <a:custGeom>
                      <a:rect b="b" l="l" r="r" t="t"/>
                      <a:pathLst>
                        <a:path extrusionOk="0" h="1128" w="1570">
                          <a:moveTo>
                            <a:pt x="427" y="0"/>
                          </a:moveTo>
                          <a:cubicBezTo>
                            <a:pt x="305" y="76"/>
                            <a:pt x="229" y="137"/>
                            <a:pt x="122" y="214"/>
                          </a:cubicBezTo>
                          <a:lnTo>
                            <a:pt x="0" y="914"/>
                          </a:lnTo>
                          <a:cubicBezTo>
                            <a:pt x="77" y="991"/>
                            <a:pt x="138" y="1052"/>
                            <a:pt x="229" y="1128"/>
                          </a:cubicBezTo>
                          <a:lnTo>
                            <a:pt x="1143" y="1128"/>
                          </a:lnTo>
                          <a:cubicBezTo>
                            <a:pt x="1265" y="1052"/>
                            <a:pt x="1341" y="991"/>
                            <a:pt x="1448" y="914"/>
                          </a:cubicBezTo>
                          <a:lnTo>
                            <a:pt x="1570" y="214"/>
                          </a:lnTo>
                          <a:cubicBezTo>
                            <a:pt x="1494" y="122"/>
                            <a:pt x="1433" y="76"/>
                            <a:pt x="13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41"/>
                    <p:cNvSpPr/>
                    <p:nvPr/>
                  </p:nvSpPr>
                  <p:spPr>
                    <a:xfrm>
                      <a:off x="2102422" y="511529"/>
                      <a:ext cx="47583" cy="34517"/>
                    </a:xfrm>
                    <a:custGeom>
                      <a:rect b="b" l="l" r="r" t="t"/>
                      <a:pathLst>
                        <a:path extrusionOk="0" h="1128" w="1555">
                          <a:moveTo>
                            <a:pt x="412" y="0"/>
                          </a:moveTo>
                          <a:cubicBezTo>
                            <a:pt x="305" y="76"/>
                            <a:pt x="229" y="137"/>
                            <a:pt x="107" y="214"/>
                          </a:cubicBezTo>
                          <a:lnTo>
                            <a:pt x="1" y="914"/>
                          </a:lnTo>
                          <a:cubicBezTo>
                            <a:pt x="92" y="991"/>
                            <a:pt x="153" y="1052"/>
                            <a:pt x="244" y="1128"/>
                          </a:cubicBezTo>
                          <a:lnTo>
                            <a:pt x="1159" y="1128"/>
                          </a:lnTo>
                          <a:cubicBezTo>
                            <a:pt x="1280" y="1052"/>
                            <a:pt x="1357" y="991"/>
                            <a:pt x="1463" y="914"/>
                          </a:cubicBezTo>
                          <a:lnTo>
                            <a:pt x="1555" y="214"/>
                          </a:lnTo>
                          <a:cubicBezTo>
                            <a:pt x="1463" y="122"/>
                            <a:pt x="1433" y="76"/>
                            <a:pt x="13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41"/>
                    <p:cNvSpPr/>
                    <p:nvPr/>
                  </p:nvSpPr>
                  <p:spPr>
                    <a:xfrm>
                      <a:off x="2148566" y="511529"/>
                      <a:ext cx="47124" cy="34517"/>
                    </a:xfrm>
                    <a:custGeom>
                      <a:rect b="b" l="l" r="r" t="t"/>
                      <a:pathLst>
                        <a:path extrusionOk="0" h="1128" w="1540">
                          <a:moveTo>
                            <a:pt x="397" y="0"/>
                          </a:moveTo>
                          <a:cubicBezTo>
                            <a:pt x="260" y="76"/>
                            <a:pt x="199" y="137"/>
                            <a:pt x="92" y="214"/>
                          </a:cubicBezTo>
                          <a:lnTo>
                            <a:pt x="1" y="914"/>
                          </a:lnTo>
                          <a:cubicBezTo>
                            <a:pt x="92" y="991"/>
                            <a:pt x="153" y="1052"/>
                            <a:pt x="245" y="1128"/>
                          </a:cubicBezTo>
                          <a:lnTo>
                            <a:pt x="1159" y="1128"/>
                          </a:lnTo>
                          <a:cubicBezTo>
                            <a:pt x="1296" y="1052"/>
                            <a:pt x="1342" y="991"/>
                            <a:pt x="1464" y="914"/>
                          </a:cubicBezTo>
                          <a:lnTo>
                            <a:pt x="1540" y="214"/>
                          </a:lnTo>
                          <a:cubicBezTo>
                            <a:pt x="1448" y="122"/>
                            <a:pt x="1387" y="76"/>
                            <a:pt x="13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41"/>
                    <p:cNvSpPr/>
                    <p:nvPr/>
                  </p:nvSpPr>
                  <p:spPr>
                    <a:xfrm>
                      <a:off x="2194283" y="511529"/>
                      <a:ext cx="46634" cy="34517"/>
                    </a:xfrm>
                    <a:custGeom>
                      <a:rect b="b" l="l" r="r" t="t"/>
                      <a:pathLst>
                        <a:path extrusionOk="0" h="1128" w="1524">
                          <a:moveTo>
                            <a:pt x="366" y="0"/>
                          </a:moveTo>
                          <a:cubicBezTo>
                            <a:pt x="259" y="76"/>
                            <a:pt x="198" y="137"/>
                            <a:pt x="76" y="214"/>
                          </a:cubicBezTo>
                          <a:lnTo>
                            <a:pt x="0" y="914"/>
                          </a:lnTo>
                          <a:cubicBezTo>
                            <a:pt x="107" y="991"/>
                            <a:pt x="152" y="1052"/>
                            <a:pt x="259" y="1128"/>
                          </a:cubicBezTo>
                          <a:lnTo>
                            <a:pt x="1173" y="1128"/>
                          </a:lnTo>
                          <a:cubicBezTo>
                            <a:pt x="1280" y="1052"/>
                            <a:pt x="1341" y="991"/>
                            <a:pt x="1447" y="914"/>
                          </a:cubicBezTo>
                          <a:lnTo>
                            <a:pt x="1524" y="214"/>
                          </a:lnTo>
                          <a:cubicBezTo>
                            <a:pt x="1432" y="122"/>
                            <a:pt x="1371" y="76"/>
                            <a:pt x="12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41"/>
                    <p:cNvSpPr/>
                    <p:nvPr/>
                  </p:nvSpPr>
                  <p:spPr>
                    <a:xfrm>
                      <a:off x="2240428" y="511529"/>
                      <a:ext cx="46175" cy="34517"/>
                    </a:xfrm>
                    <a:custGeom>
                      <a:rect b="b" l="l" r="r" t="t"/>
                      <a:pathLst>
                        <a:path extrusionOk="0" h="1128" w="1509">
                          <a:moveTo>
                            <a:pt x="366" y="0"/>
                          </a:moveTo>
                          <a:cubicBezTo>
                            <a:pt x="244" y="76"/>
                            <a:pt x="183" y="137"/>
                            <a:pt x="77" y="214"/>
                          </a:cubicBezTo>
                          <a:lnTo>
                            <a:pt x="0" y="914"/>
                          </a:lnTo>
                          <a:cubicBezTo>
                            <a:pt x="92" y="991"/>
                            <a:pt x="153" y="1052"/>
                            <a:pt x="244" y="1128"/>
                          </a:cubicBezTo>
                          <a:lnTo>
                            <a:pt x="1158" y="1128"/>
                          </a:lnTo>
                          <a:cubicBezTo>
                            <a:pt x="1280" y="1052"/>
                            <a:pt x="1326" y="991"/>
                            <a:pt x="1448" y="914"/>
                          </a:cubicBezTo>
                          <a:lnTo>
                            <a:pt x="1509" y="214"/>
                          </a:lnTo>
                          <a:cubicBezTo>
                            <a:pt x="1417" y="122"/>
                            <a:pt x="1356" y="76"/>
                            <a:pt x="12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41"/>
                    <p:cNvSpPr/>
                    <p:nvPr/>
                  </p:nvSpPr>
                  <p:spPr>
                    <a:xfrm>
                      <a:off x="2286572" y="511529"/>
                      <a:ext cx="45257" cy="34517"/>
                    </a:xfrm>
                    <a:custGeom>
                      <a:rect b="b" l="l" r="r" t="t"/>
                      <a:pathLst>
                        <a:path extrusionOk="0" h="1128" w="1479">
                          <a:moveTo>
                            <a:pt x="336" y="0"/>
                          </a:moveTo>
                          <a:cubicBezTo>
                            <a:pt x="229" y="76"/>
                            <a:pt x="168" y="137"/>
                            <a:pt x="62" y="214"/>
                          </a:cubicBezTo>
                          <a:lnTo>
                            <a:pt x="1" y="914"/>
                          </a:lnTo>
                          <a:cubicBezTo>
                            <a:pt x="92" y="991"/>
                            <a:pt x="153" y="1052"/>
                            <a:pt x="245" y="1128"/>
                          </a:cubicBezTo>
                          <a:lnTo>
                            <a:pt x="1159" y="1128"/>
                          </a:lnTo>
                          <a:cubicBezTo>
                            <a:pt x="1281" y="1052"/>
                            <a:pt x="1326" y="991"/>
                            <a:pt x="1448" y="914"/>
                          </a:cubicBezTo>
                          <a:lnTo>
                            <a:pt x="1479" y="214"/>
                          </a:lnTo>
                          <a:cubicBezTo>
                            <a:pt x="1387" y="122"/>
                            <a:pt x="1326" y="76"/>
                            <a:pt x="12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41"/>
                    <p:cNvSpPr/>
                    <p:nvPr/>
                  </p:nvSpPr>
                  <p:spPr>
                    <a:xfrm>
                      <a:off x="2051136" y="546964"/>
                      <a:ext cx="48532" cy="34976"/>
                    </a:xfrm>
                    <a:custGeom>
                      <a:rect b="b" l="l" r="r" t="t"/>
                      <a:pathLst>
                        <a:path extrusionOk="0" h="1143" w="1586">
                          <a:moveTo>
                            <a:pt x="442" y="0"/>
                          </a:moveTo>
                          <a:cubicBezTo>
                            <a:pt x="321" y="76"/>
                            <a:pt x="244" y="137"/>
                            <a:pt x="138" y="214"/>
                          </a:cubicBezTo>
                          <a:lnTo>
                            <a:pt x="1" y="945"/>
                          </a:lnTo>
                          <a:cubicBezTo>
                            <a:pt x="77" y="1021"/>
                            <a:pt x="138" y="1067"/>
                            <a:pt x="229" y="1143"/>
                          </a:cubicBezTo>
                          <a:lnTo>
                            <a:pt x="1159" y="1143"/>
                          </a:lnTo>
                          <a:cubicBezTo>
                            <a:pt x="1280" y="1067"/>
                            <a:pt x="1341" y="1021"/>
                            <a:pt x="1463" y="945"/>
                          </a:cubicBezTo>
                          <a:lnTo>
                            <a:pt x="1585" y="214"/>
                          </a:lnTo>
                          <a:cubicBezTo>
                            <a:pt x="1479" y="122"/>
                            <a:pt x="1433" y="76"/>
                            <a:pt x="13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41"/>
                    <p:cNvSpPr/>
                    <p:nvPr/>
                  </p:nvSpPr>
                  <p:spPr>
                    <a:xfrm>
                      <a:off x="2096822" y="546964"/>
                      <a:ext cx="48532" cy="34976"/>
                    </a:xfrm>
                    <a:custGeom>
                      <a:rect b="b" l="l" r="r" t="t"/>
                      <a:pathLst>
                        <a:path extrusionOk="0" h="1143" w="1586">
                          <a:moveTo>
                            <a:pt x="427" y="0"/>
                          </a:moveTo>
                          <a:cubicBezTo>
                            <a:pt x="321" y="76"/>
                            <a:pt x="245" y="137"/>
                            <a:pt x="123" y="214"/>
                          </a:cubicBezTo>
                          <a:lnTo>
                            <a:pt x="1" y="945"/>
                          </a:lnTo>
                          <a:cubicBezTo>
                            <a:pt x="107" y="1021"/>
                            <a:pt x="168" y="1067"/>
                            <a:pt x="260" y="1143"/>
                          </a:cubicBezTo>
                          <a:lnTo>
                            <a:pt x="1189" y="1143"/>
                          </a:lnTo>
                          <a:cubicBezTo>
                            <a:pt x="1311" y="1067"/>
                            <a:pt x="1387" y="1021"/>
                            <a:pt x="1494" y="945"/>
                          </a:cubicBezTo>
                          <a:lnTo>
                            <a:pt x="1585" y="214"/>
                          </a:lnTo>
                          <a:cubicBezTo>
                            <a:pt x="1494" y="122"/>
                            <a:pt x="1433" y="76"/>
                            <a:pt x="134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41"/>
                    <p:cNvSpPr/>
                    <p:nvPr/>
                  </p:nvSpPr>
                  <p:spPr>
                    <a:xfrm>
                      <a:off x="2142997" y="546964"/>
                      <a:ext cx="48501" cy="34976"/>
                    </a:xfrm>
                    <a:custGeom>
                      <a:rect b="b" l="l" r="r" t="t"/>
                      <a:pathLst>
                        <a:path extrusionOk="0" h="1143" w="1585">
                          <a:moveTo>
                            <a:pt x="411" y="0"/>
                          </a:moveTo>
                          <a:cubicBezTo>
                            <a:pt x="290" y="76"/>
                            <a:pt x="213" y="137"/>
                            <a:pt x="107" y="214"/>
                          </a:cubicBezTo>
                          <a:lnTo>
                            <a:pt x="0" y="945"/>
                          </a:lnTo>
                          <a:cubicBezTo>
                            <a:pt x="107" y="1021"/>
                            <a:pt x="152" y="1067"/>
                            <a:pt x="259" y="1143"/>
                          </a:cubicBezTo>
                          <a:lnTo>
                            <a:pt x="1189" y="1143"/>
                          </a:lnTo>
                          <a:cubicBezTo>
                            <a:pt x="1295" y="1067"/>
                            <a:pt x="1371" y="1021"/>
                            <a:pt x="1493" y="945"/>
                          </a:cubicBezTo>
                          <a:lnTo>
                            <a:pt x="1585" y="214"/>
                          </a:lnTo>
                          <a:cubicBezTo>
                            <a:pt x="1493" y="122"/>
                            <a:pt x="1432" y="76"/>
                            <a:pt x="13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41"/>
                    <p:cNvSpPr/>
                    <p:nvPr/>
                  </p:nvSpPr>
                  <p:spPr>
                    <a:xfrm>
                      <a:off x="2189601" y="546964"/>
                      <a:ext cx="48073" cy="34976"/>
                    </a:xfrm>
                    <a:custGeom>
                      <a:rect b="b" l="l" r="r" t="t"/>
                      <a:pathLst>
                        <a:path extrusionOk="0" h="1143" w="1571">
                          <a:moveTo>
                            <a:pt x="412" y="0"/>
                          </a:moveTo>
                          <a:cubicBezTo>
                            <a:pt x="275" y="76"/>
                            <a:pt x="214" y="137"/>
                            <a:pt x="107" y="214"/>
                          </a:cubicBezTo>
                          <a:lnTo>
                            <a:pt x="1" y="945"/>
                          </a:lnTo>
                          <a:cubicBezTo>
                            <a:pt x="107" y="1021"/>
                            <a:pt x="153" y="1067"/>
                            <a:pt x="260" y="1143"/>
                          </a:cubicBezTo>
                          <a:lnTo>
                            <a:pt x="1189" y="1143"/>
                          </a:lnTo>
                          <a:cubicBezTo>
                            <a:pt x="1326" y="1067"/>
                            <a:pt x="1372" y="1021"/>
                            <a:pt x="1494" y="945"/>
                          </a:cubicBezTo>
                          <a:lnTo>
                            <a:pt x="1570" y="214"/>
                          </a:lnTo>
                          <a:cubicBezTo>
                            <a:pt x="1479" y="122"/>
                            <a:pt x="1418" y="76"/>
                            <a:pt x="13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41"/>
                    <p:cNvSpPr/>
                    <p:nvPr/>
                  </p:nvSpPr>
                  <p:spPr>
                    <a:xfrm>
                      <a:off x="2237153" y="546964"/>
                      <a:ext cx="46665" cy="34976"/>
                    </a:xfrm>
                    <a:custGeom>
                      <a:rect b="b" l="l" r="r" t="t"/>
                      <a:pathLst>
                        <a:path extrusionOk="0" h="1143" w="1525">
                          <a:moveTo>
                            <a:pt x="351" y="0"/>
                          </a:moveTo>
                          <a:cubicBezTo>
                            <a:pt x="245" y="76"/>
                            <a:pt x="184" y="137"/>
                            <a:pt x="62" y="214"/>
                          </a:cubicBezTo>
                          <a:lnTo>
                            <a:pt x="1" y="945"/>
                          </a:lnTo>
                          <a:cubicBezTo>
                            <a:pt x="92" y="1021"/>
                            <a:pt x="153" y="1067"/>
                            <a:pt x="245" y="1143"/>
                          </a:cubicBezTo>
                          <a:lnTo>
                            <a:pt x="1174" y="1143"/>
                          </a:lnTo>
                          <a:cubicBezTo>
                            <a:pt x="1296" y="1067"/>
                            <a:pt x="1342" y="1021"/>
                            <a:pt x="1463" y="945"/>
                          </a:cubicBezTo>
                          <a:lnTo>
                            <a:pt x="1524" y="214"/>
                          </a:lnTo>
                          <a:cubicBezTo>
                            <a:pt x="1418" y="122"/>
                            <a:pt x="1372" y="76"/>
                            <a:pt x="12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41"/>
                    <p:cNvSpPr/>
                    <p:nvPr/>
                  </p:nvSpPr>
                  <p:spPr>
                    <a:xfrm>
                      <a:off x="2282839" y="546964"/>
                      <a:ext cx="46665" cy="34976"/>
                    </a:xfrm>
                    <a:custGeom>
                      <a:rect b="b" l="l" r="r" t="t"/>
                      <a:pathLst>
                        <a:path extrusionOk="0" h="1143" w="1525">
                          <a:moveTo>
                            <a:pt x="351" y="0"/>
                          </a:moveTo>
                          <a:cubicBezTo>
                            <a:pt x="229" y="76"/>
                            <a:pt x="184" y="137"/>
                            <a:pt x="62" y="214"/>
                          </a:cubicBezTo>
                          <a:lnTo>
                            <a:pt x="1" y="945"/>
                          </a:lnTo>
                          <a:cubicBezTo>
                            <a:pt x="108" y="1021"/>
                            <a:pt x="153" y="1067"/>
                            <a:pt x="260" y="1143"/>
                          </a:cubicBezTo>
                          <a:lnTo>
                            <a:pt x="1189" y="1143"/>
                          </a:lnTo>
                          <a:cubicBezTo>
                            <a:pt x="1296" y="1067"/>
                            <a:pt x="1357" y="1021"/>
                            <a:pt x="1479" y="945"/>
                          </a:cubicBezTo>
                          <a:lnTo>
                            <a:pt x="1524" y="214"/>
                          </a:lnTo>
                          <a:cubicBezTo>
                            <a:pt x="1433" y="122"/>
                            <a:pt x="1372" y="76"/>
                            <a:pt x="12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41"/>
                    <p:cNvSpPr/>
                    <p:nvPr/>
                  </p:nvSpPr>
                  <p:spPr>
                    <a:xfrm>
                      <a:off x="2044159" y="583317"/>
                      <a:ext cx="49450" cy="35924"/>
                    </a:xfrm>
                    <a:custGeom>
                      <a:rect b="b" l="l" r="r" t="t"/>
                      <a:pathLst>
                        <a:path extrusionOk="0" h="1174" w="1616">
                          <a:moveTo>
                            <a:pt x="427" y="1"/>
                          </a:moveTo>
                          <a:cubicBezTo>
                            <a:pt x="320" y="77"/>
                            <a:pt x="244" y="138"/>
                            <a:pt x="122" y="214"/>
                          </a:cubicBezTo>
                          <a:lnTo>
                            <a:pt x="0" y="945"/>
                          </a:lnTo>
                          <a:cubicBezTo>
                            <a:pt x="92" y="1052"/>
                            <a:pt x="152" y="1082"/>
                            <a:pt x="244" y="1174"/>
                          </a:cubicBezTo>
                          <a:lnTo>
                            <a:pt x="1189" y="1174"/>
                          </a:lnTo>
                          <a:cubicBezTo>
                            <a:pt x="1310" y="1082"/>
                            <a:pt x="1387" y="1052"/>
                            <a:pt x="1508" y="945"/>
                          </a:cubicBezTo>
                          <a:lnTo>
                            <a:pt x="1615" y="214"/>
                          </a:lnTo>
                          <a:cubicBezTo>
                            <a:pt x="1524" y="138"/>
                            <a:pt x="1478" y="77"/>
                            <a:pt x="13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41"/>
                    <p:cNvSpPr/>
                    <p:nvPr/>
                  </p:nvSpPr>
                  <p:spPr>
                    <a:xfrm>
                      <a:off x="2091222" y="583317"/>
                      <a:ext cx="48991" cy="35924"/>
                    </a:xfrm>
                    <a:custGeom>
                      <a:rect b="b" l="l" r="r" t="t"/>
                      <a:pathLst>
                        <a:path extrusionOk="0" h="1174" w="1601">
                          <a:moveTo>
                            <a:pt x="428" y="1"/>
                          </a:moveTo>
                          <a:cubicBezTo>
                            <a:pt x="306" y="77"/>
                            <a:pt x="229" y="138"/>
                            <a:pt x="123" y="214"/>
                          </a:cubicBezTo>
                          <a:lnTo>
                            <a:pt x="1" y="945"/>
                          </a:lnTo>
                          <a:cubicBezTo>
                            <a:pt x="92" y="1052"/>
                            <a:pt x="153" y="1082"/>
                            <a:pt x="245" y="1174"/>
                          </a:cubicBezTo>
                          <a:lnTo>
                            <a:pt x="1205" y="1174"/>
                          </a:lnTo>
                          <a:cubicBezTo>
                            <a:pt x="1311" y="1082"/>
                            <a:pt x="1387" y="1052"/>
                            <a:pt x="1509" y="945"/>
                          </a:cubicBezTo>
                          <a:lnTo>
                            <a:pt x="1601" y="214"/>
                          </a:lnTo>
                          <a:cubicBezTo>
                            <a:pt x="1509" y="138"/>
                            <a:pt x="1464" y="77"/>
                            <a:pt x="13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41"/>
                    <p:cNvSpPr/>
                    <p:nvPr/>
                  </p:nvSpPr>
                  <p:spPr>
                    <a:xfrm>
                      <a:off x="2138315" y="583317"/>
                      <a:ext cx="48991" cy="35924"/>
                    </a:xfrm>
                    <a:custGeom>
                      <a:rect b="b" l="l" r="r" t="t"/>
                      <a:pathLst>
                        <a:path extrusionOk="0" h="1174" w="1601">
                          <a:moveTo>
                            <a:pt x="412" y="1"/>
                          </a:moveTo>
                          <a:cubicBezTo>
                            <a:pt x="290" y="77"/>
                            <a:pt x="214" y="138"/>
                            <a:pt x="92" y="214"/>
                          </a:cubicBezTo>
                          <a:lnTo>
                            <a:pt x="1" y="945"/>
                          </a:lnTo>
                          <a:cubicBezTo>
                            <a:pt x="92" y="1052"/>
                            <a:pt x="153" y="1082"/>
                            <a:pt x="245" y="1174"/>
                          </a:cubicBezTo>
                          <a:lnTo>
                            <a:pt x="1204" y="1174"/>
                          </a:lnTo>
                          <a:cubicBezTo>
                            <a:pt x="1326" y="1082"/>
                            <a:pt x="1387" y="1052"/>
                            <a:pt x="1509" y="945"/>
                          </a:cubicBezTo>
                          <a:lnTo>
                            <a:pt x="1601" y="214"/>
                          </a:lnTo>
                          <a:cubicBezTo>
                            <a:pt x="1494" y="138"/>
                            <a:pt x="1448" y="77"/>
                            <a:pt x="1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41"/>
                    <p:cNvSpPr/>
                    <p:nvPr/>
                  </p:nvSpPr>
                  <p:spPr>
                    <a:xfrm>
                      <a:off x="2185868" y="583317"/>
                      <a:ext cx="48073" cy="35924"/>
                    </a:xfrm>
                    <a:custGeom>
                      <a:rect b="b" l="l" r="r" t="t"/>
                      <a:pathLst>
                        <a:path extrusionOk="0" h="1174" w="1571">
                          <a:moveTo>
                            <a:pt x="397" y="1"/>
                          </a:moveTo>
                          <a:cubicBezTo>
                            <a:pt x="275" y="77"/>
                            <a:pt x="199" y="138"/>
                            <a:pt x="92" y="214"/>
                          </a:cubicBezTo>
                          <a:lnTo>
                            <a:pt x="1" y="945"/>
                          </a:lnTo>
                          <a:cubicBezTo>
                            <a:pt x="92" y="1052"/>
                            <a:pt x="153" y="1082"/>
                            <a:pt x="245" y="1174"/>
                          </a:cubicBezTo>
                          <a:lnTo>
                            <a:pt x="1189" y="1174"/>
                          </a:lnTo>
                          <a:cubicBezTo>
                            <a:pt x="1311" y="1082"/>
                            <a:pt x="1387" y="1052"/>
                            <a:pt x="1494" y="945"/>
                          </a:cubicBezTo>
                          <a:lnTo>
                            <a:pt x="1570" y="214"/>
                          </a:lnTo>
                          <a:cubicBezTo>
                            <a:pt x="1463" y="138"/>
                            <a:pt x="1418" y="77"/>
                            <a:pt x="13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41"/>
                    <p:cNvSpPr/>
                    <p:nvPr/>
                  </p:nvSpPr>
                  <p:spPr>
                    <a:xfrm>
                      <a:off x="2232961" y="583317"/>
                      <a:ext cx="47583" cy="35924"/>
                    </a:xfrm>
                    <a:custGeom>
                      <a:rect b="b" l="l" r="r" t="t"/>
                      <a:pathLst>
                        <a:path extrusionOk="0" h="1174" w="1555">
                          <a:moveTo>
                            <a:pt x="382" y="1"/>
                          </a:moveTo>
                          <a:cubicBezTo>
                            <a:pt x="260" y="77"/>
                            <a:pt x="183" y="138"/>
                            <a:pt x="77" y="214"/>
                          </a:cubicBezTo>
                          <a:lnTo>
                            <a:pt x="1" y="945"/>
                          </a:lnTo>
                          <a:cubicBezTo>
                            <a:pt x="92" y="1052"/>
                            <a:pt x="153" y="1082"/>
                            <a:pt x="244" y="1174"/>
                          </a:cubicBezTo>
                          <a:lnTo>
                            <a:pt x="1189" y="1174"/>
                          </a:lnTo>
                          <a:cubicBezTo>
                            <a:pt x="1326" y="1082"/>
                            <a:pt x="1387" y="1052"/>
                            <a:pt x="1509" y="945"/>
                          </a:cubicBezTo>
                          <a:lnTo>
                            <a:pt x="1555" y="214"/>
                          </a:lnTo>
                          <a:cubicBezTo>
                            <a:pt x="1463" y="138"/>
                            <a:pt x="1402" y="77"/>
                            <a:pt x="13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41"/>
                    <p:cNvSpPr/>
                    <p:nvPr/>
                  </p:nvSpPr>
                  <p:spPr>
                    <a:xfrm>
                      <a:off x="2280055" y="583317"/>
                      <a:ext cx="47124" cy="35924"/>
                    </a:xfrm>
                    <a:custGeom>
                      <a:rect b="b" l="l" r="r" t="t"/>
                      <a:pathLst>
                        <a:path extrusionOk="0" h="1174" w="1540">
                          <a:moveTo>
                            <a:pt x="351" y="1"/>
                          </a:moveTo>
                          <a:cubicBezTo>
                            <a:pt x="229" y="77"/>
                            <a:pt x="168" y="138"/>
                            <a:pt x="61" y="214"/>
                          </a:cubicBezTo>
                          <a:lnTo>
                            <a:pt x="0" y="945"/>
                          </a:lnTo>
                          <a:cubicBezTo>
                            <a:pt x="122" y="1052"/>
                            <a:pt x="168" y="1082"/>
                            <a:pt x="275" y="1174"/>
                          </a:cubicBezTo>
                          <a:lnTo>
                            <a:pt x="1219" y="1174"/>
                          </a:lnTo>
                          <a:cubicBezTo>
                            <a:pt x="1341" y="1082"/>
                            <a:pt x="1387" y="1052"/>
                            <a:pt x="1509" y="945"/>
                          </a:cubicBezTo>
                          <a:lnTo>
                            <a:pt x="1539" y="214"/>
                          </a:lnTo>
                          <a:cubicBezTo>
                            <a:pt x="1448" y="138"/>
                            <a:pt x="1387" y="77"/>
                            <a:pt x="12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41"/>
                    <p:cNvSpPr/>
                    <p:nvPr/>
                  </p:nvSpPr>
                  <p:spPr>
                    <a:xfrm>
                      <a:off x="2888015" y="620618"/>
                      <a:ext cx="50827" cy="37791"/>
                    </a:xfrm>
                    <a:custGeom>
                      <a:rect b="b" l="l" r="r" t="t"/>
                      <a:pathLst>
                        <a:path extrusionOk="0" h="1235" w="1661">
                          <a:moveTo>
                            <a:pt x="244" y="0"/>
                          </a:moveTo>
                          <a:cubicBezTo>
                            <a:pt x="153" y="92"/>
                            <a:pt x="92" y="138"/>
                            <a:pt x="0" y="229"/>
                          </a:cubicBezTo>
                          <a:lnTo>
                            <a:pt x="107" y="1006"/>
                          </a:lnTo>
                          <a:cubicBezTo>
                            <a:pt x="244" y="1097"/>
                            <a:pt x="305" y="1143"/>
                            <a:pt x="442" y="1235"/>
                          </a:cubicBezTo>
                          <a:lnTo>
                            <a:pt x="1402" y="1235"/>
                          </a:lnTo>
                          <a:cubicBezTo>
                            <a:pt x="1509" y="1143"/>
                            <a:pt x="1554" y="1097"/>
                            <a:pt x="1661" y="1006"/>
                          </a:cubicBezTo>
                          <a:lnTo>
                            <a:pt x="1524" y="229"/>
                          </a:lnTo>
                          <a:cubicBezTo>
                            <a:pt x="1387" y="138"/>
                            <a:pt x="1326" y="92"/>
                            <a:pt x="1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41"/>
                    <p:cNvSpPr/>
                    <p:nvPr/>
                  </p:nvSpPr>
                  <p:spPr>
                    <a:xfrm>
                      <a:off x="2701998" y="658838"/>
                      <a:ext cx="48960" cy="38740"/>
                    </a:xfrm>
                    <a:custGeom>
                      <a:rect b="b" l="l" r="r" t="t"/>
                      <a:pathLst>
                        <a:path extrusionOk="0" h="1266" w="1600">
                          <a:moveTo>
                            <a:pt x="259" y="1"/>
                          </a:moveTo>
                          <a:cubicBezTo>
                            <a:pt x="152" y="107"/>
                            <a:pt x="91" y="138"/>
                            <a:pt x="0" y="229"/>
                          </a:cubicBezTo>
                          <a:lnTo>
                            <a:pt x="61" y="1037"/>
                          </a:lnTo>
                          <a:cubicBezTo>
                            <a:pt x="168" y="1113"/>
                            <a:pt x="244" y="1174"/>
                            <a:pt x="366" y="1265"/>
                          </a:cubicBezTo>
                          <a:lnTo>
                            <a:pt x="1341" y="1265"/>
                          </a:lnTo>
                          <a:cubicBezTo>
                            <a:pt x="1447" y="1189"/>
                            <a:pt x="1508" y="1128"/>
                            <a:pt x="1600" y="1037"/>
                          </a:cubicBezTo>
                          <a:lnTo>
                            <a:pt x="1524" y="229"/>
                          </a:lnTo>
                          <a:cubicBezTo>
                            <a:pt x="1417" y="153"/>
                            <a:pt x="1356" y="107"/>
                            <a:pt x="12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41"/>
                    <p:cNvSpPr/>
                    <p:nvPr/>
                  </p:nvSpPr>
                  <p:spPr>
                    <a:xfrm>
                      <a:off x="2750468" y="658838"/>
                      <a:ext cx="49450" cy="38740"/>
                    </a:xfrm>
                    <a:custGeom>
                      <a:rect b="b" l="l" r="r" t="t"/>
                      <a:pathLst>
                        <a:path extrusionOk="0" h="1266" w="1616">
                          <a:moveTo>
                            <a:pt x="260" y="1"/>
                          </a:moveTo>
                          <a:cubicBezTo>
                            <a:pt x="153" y="107"/>
                            <a:pt x="92" y="138"/>
                            <a:pt x="1" y="229"/>
                          </a:cubicBezTo>
                          <a:lnTo>
                            <a:pt x="77" y="1037"/>
                          </a:lnTo>
                          <a:cubicBezTo>
                            <a:pt x="183" y="1113"/>
                            <a:pt x="260" y="1174"/>
                            <a:pt x="381" y="1265"/>
                          </a:cubicBezTo>
                          <a:lnTo>
                            <a:pt x="1357" y="1265"/>
                          </a:lnTo>
                          <a:cubicBezTo>
                            <a:pt x="1463" y="1189"/>
                            <a:pt x="1524" y="1128"/>
                            <a:pt x="1616" y="1037"/>
                          </a:cubicBezTo>
                          <a:lnTo>
                            <a:pt x="1524" y="229"/>
                          </a:lnTo>
                          <a:cubicBezTo>
                            <a:pt x="1402" y="153"/>
                            <a:pt x="1326" y="107"/>
                            <a:pt x="12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41"/>
                    <p:cNvSpPr/>
                    <p:nvPr/>
                  </p:nvSpPr>
                  <p:spPr>
                    <a:xfrm>
                      <a:off x="2798021" y="658838"/>
                      <a:ext cx="50398" cy="38740"/>
                    </a:xfrm>
                    <a:custGeom>
                      <a:rect b="b" l="l" r="r" t="t"/>
                      <a:pathLst>
                        <a:path extrusionOk="0" h="1266" w="1647">
                          <a:moveTo>
                            <a:pt x="260" y="1"/>
                          </a:moveTo>
                          <a:cubicBezTo>
                            <a:pt x="153" y="107"/>
                            <a:pt x="107" y="138"/>
                            <a:pt x="1" y="229"/>
                          </a:cubicBezTo>
                          <a:lnTo>
                            <a:pt x="107" y="1037"/>
                          </a:lnTo>
                          <a:cubicBezTo>
                            <a:pt x="229" y="1113"/>
                            <a:pt x="305" y="1174"/>
                            <a:pt x="427" y="1265"/>
                          </a:cubicBezTo>
                          <a:lnTo>
                            <a:pt x="1402" y="1265"/>
                          </a:lnTo>
                          <a:cubicBezTo>
                            <a:pt x="1494" y="1189"/>
                            <a:pt x="1555" y="1128"/>
                            <a:pt x="1646" y="1037"/>
                          </a:cubicBezTo>
                          <a:lnTo>
                            <a:pt x="1524" y="229"/>
                          </a:lnTo>
                          <a:cubicBezTo>
                            <a:pt x="1418" y="153"/>
                            <a:pt x="1341" y="107"/>
                            <a:pt x="121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41"/>
                    <p:cNvSpPr/>
                    <p:nvPr/>
                  </p:nvSpPr>
                  <p:spPr>
                    <a:xfrm>
                      <a:off x="2846032" y="658838"/>
                      <a:ext cx="50857" cy="38740"/>
                    </a:xfrm>
                    <a:custGeom>
                      <a:rect b="b" l="l" r="r" t="t"/>
                      <a:pathLst>
                        <a:path extrusionOk="0" h="1266" w="1662">
                          <a:moveTo>
                            <a:pt x="245" y="1"/>
                          </a:moveTo>
                          <a:cubicBezTo>
                            <a:pt x="153" y="107"/>
                            <a:pt x="92" y="138"/>
                            <a:pt x="1" y="229"/>
                          </a:cubicBezTo>
                          <a:lnTo>
                            <a:pt x="108" y="1037"/>
                          </a:lnTo>
                          <a:cubicBezTo>
                            <a:pt x="245" y="1113"/>
                            <a:pt x="306" y="1174"/>
                            <a:pt x="443" y="1265"/>
                          </a:cubicBezTo>
                          <a:lnTo>
                            <a:pt x="1403" y="1265"/>
                          </a:lnTo>
                          <a:cubicBezTo>
                            <a:pt x="1509" y="1189"/>
                            <a:pt x="1555" y="1128"/>
                            <a:pt x="1662" y="1037"/>
                          </a:cubicBezTo>
                          <a:lnTo>
                            <a:pt x="1540" y="229"/>
                          </a:lnTo>
                          <a:cubicBezTo>
                            <a:pt x="1403" y="153"/>
                            <a:pt x="1357" y="107"/>
                            <a:pt x="12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41"/>
                    <p:cNvSpPr/>
                    <p:nvPr/>
                  </p:nvSpPr>
                  <p:spPr>
                    <a:xfrm>
                      <a:off x="2893585" y="658838"/>
                      <a:ext cx="51316" cy="38740"/>
                    </a:xfrm>
                    <a:custGeom>
                      <a:rect b="b" l="l" r="r" t="t"/>
                      <a:pathLst>
                        <a:path extrusionOk="0" h="1266" w="1677">
                          <a:moveTo>
                            <a:pt x="260" y="1"/>
                          </a:moveTo>
                          <a:cubicBezTo>
                            <a:pt x="153" y="107"/>
                            <a:pt x="108" y="138"/>
                            <a:pt x="1" y="229"/>
                          </a:cubicBezTo>
                          <a:lnTo>
                            <a:pt x="138" y="1037"/>
                          </a:lnTo>
                          <a:cubicBezTo>
                            <a:pt x="275" y="1113"/>
                            <a:pt x="321" y="1174"/>
                            <a:pt x="458" y="1265"/>
                          </a:cubicBezTo>
                          <a:lnTo>
                            <a:pt x="1433" y="1265"/>
                          </a:lnTo>
                          <a:cubicBezTo>
                            <a:pt x="1525" y="1189"/>
                            <a:pt x="1586" y="1128"/>
                            <a:pt x="1677" y="1037"/>
                          </a:cubicBezTo>
                          <a:lnTo>
                            <a:pt x="1555" y="229"/>
                          </a:lnTo>
                          <a:cubicBezTo>
                            <a:pt x="1433" y="153"/>
                            <a:pt x="1357" y="107"/>
                            <a:pt x="12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41"/>
                    <p:cNvSpPr/>
                    <p:nvPr/>
                  </p:nvSpPr>
                  <p:spPr>
                    <a:xfrm>
                      <a:off x="2704783" y="698465"/>
                      <a:ext cx="50368" cy="40606"/>
                    </a:xfrm>
                    <a:custGeom>
                      <a:rect b="b" l="l" r="r" t="t"/>
                      <a:pathLst>
                        <a:path extrusionOk="0" h="1327" w="1646">
                          <a:moveTo>
                            <a:pt x="275" y="1"/>
                          </a:moveTo>
                          <a:cubicBezTo>
                            <a:pt x="183" y="108"/>
                            <a:pt x="122" y="153"/>
                            <a:pt x="0" y="260"/>
                          </a:cubicBezTo>
                          <a:lnTo>
                            <a:pt x="77" y="1067"/>
                          </a:lnTo>
                          <a:cubicBezTo>
                            <a:pt x="198" y="1174"/>
                            <a:pt x="275" y="1220"/>
                            <a:pt x="381" y="1326"/>
                          </a:cubicBezTo>
                          <a:lnTo>
                            <a:pt x="1372" y="1326"/>
                          </a:lnTo>
                          <a:cubicBezTo>
                            <a:pt x="1478" y="1220"/>
                            <a:pt x="1539" y="1174"/>
                            <a:pt x="1646" y="1067"/>
                          </a:cubicBezTo>
                          <a:lnTo>
                            <a:pt x="1570" y="260"/>
                          </a:lnTo>
                          <a:cubicBezTo>
                            <a:pt x="1448" y="153"/>
                            <a:pt x="1372" y="108"/>
                            <a:pt x="1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41"/>
                    <p:cNvSpPr/>
                    <p:nvPr/>
                  </p:nvSpPr>
                  <p:spPr>
                    <a:xfrm>
                      <a:off x="2753743" y="698465"/>
                      <a:ext cx="50827" cy="40606"/>
                    </a:xfrm>
                    <a:custGeom>
                      <a:rect b="b" l="l" r="r" t="t"/>
                      <a:pathLst>
                        <a:path extrusionOk="0" h="1327" w="1661">
                          <a:moveTo>
                            <a:pt x="274" y="1"/>
                          </a:moveTo>
                          <a:cubicBezTo>
                            <a:pt x="153" y="108"/>
                            <a:pt x="107" y="153"/>
                            <a:pt x="0" y="260"/>
                          </a:cubicBezTo>
                          <a:lnTo>
                            <a:pt x="76" y="1067"/>
                          </a:lnTo>
                          <a:cubicBezTo>
                            <a:pt x="214" y="1174"/>
                            <a:pt x="290" y="1220"/>
                            <a:pt x="412" y="1326"/>
                          </a:cubicBezTo>
                          <a:lnTo>
                            <a:pt x="1402" y="1326"/>
                          </a:lnTo>
                          <a:cubicBezTo>
                            <a:pt x="1509" y="1220"/>
                            <a:pt x="1570" y="1174"/>
                            <a:pt x="1661" y="1067"/>
                          </a:cubicBezTo>
                          <a:lnTo>
                            <a:pt x="1570" y="260"/>
                          </a:lnTo>
                          <a:cubicBezTo>
                            <a:pt x="1448" y="153"/>
                            <a:pt x="1371" y="108"/>
                            <a:pt x="1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41"/>
                    <p:cNvSpPr/>
                    <p:nvPr/>
                  </p:nvSpPr>
                  <p:spPr>
                    <a:xfrm>
                      <a:off x="2802672" y="698465"/>
                      <a:ext cx="51316" cy="40606"/>
                    </a:xfrm>
                    <a:custGeom>
                      <a:rect b="b" l="l" r="r" t="t"/>
                      <a:pathLst>
                        <a:path extrusionOk="0" h="1327" w="1677">
                          <a:moveTo>
                            <a:pt x="275" y="1"/>
                          </a:moveTo>
                          <a:cubicBezTo>
                            <a:pt x="153" y="108"/>
                            <a:pt x="108" y="153"/>
                            <a:pt x="1" y="260"/>
                          </a:cubicBezTo>
                          <a:lnTo>
                            <a:pt x="108" y="1067"/>
                          </a:lnTo>
                          <a:cubicBezTo>
                            <a:pt x="230" y="1174"/>
                            <a:pt x="290" y="1220"/>
                            <a:pt x="428" y="1326"/>
                          </a:cubicBezTo>
                          <a:lnTo>
                            <a:pt x="1418" y="1326"/>
                          </a:lnTo>
                          <a:cubicBezTo>
                            <a:pt x="1525" y="1220"/>
                            <a:pt x="1586" y="1174"/>
                            <a:pt x="1677" y="1067"/>
                          </a:cubicBezTo>
                          <a:lnTo>
                            <a:pt x="1570" y="260"/>
                          </a:lnTo>
                          <a:cubicBezTo>
                            <a:pt x="1433" y="153"/>
                            <a:pt x="1372" y="108"/>
                            <a:pt x="1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41"/>
                    <p:cNvSpPr/>
                    <p:nvPr/>
                  </p:nvSpPr>
                  <p:spPr>
                    <a:xfrm>
                      <a:off x="2852581" y="698465"/>
                      <a:ext cx="51316" cy="40606"/>
                    </a:xfrm>
                    <a:custGeom>
                      <a:rect b="b" l="l" r="r" t="t"/>
                      <a:pathLst>
                        <a:path extrusionOk="0" h="1327" w="1677">
                          <a:moveTo>
                            <a:pt x="244" y="1"/>
                          </a:moveTo>
                          <a:lnTo>
                            <a:pt x="0" y="260"/>
                          </a:lnTo>
                          <a:lnTo>
                            <a:pt x="107" y="1067"/>
                          </a:lnTo>
                          <a:cubicBezTo>
                            <a:pt x="244" y="1174"/>
                            <a:pt x="305" y="1220"/>
                            <a:pt x="427" y="1326"/>
                          </a:cubicBezTo>
                          <a:lnTo>
                            <a:pt x="1417" y="1326"/>
                          </a:lnTo>
                          <a:lnTo>
                            <a:pt x="1676" y="1067"/>
                          </a:lnTo>
                          <a:lnTo>
                            <a:pt x="1539" y="260"/>
                          </a:lnTo>
                          <a:cubicBezTo>
                            <a:pt x="1402" y="153"/>
                            <a:pt x="1326" y="108"/>
                            <a:pt x="121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41"/>
                    <p:cNvSpPr/>
                    <p:nvPr/>
                  </p:nvSpPr>
                  <p:spPr>
                    <a:xfrm>
                      <a:off x="2900133" y="698465"/>
                      <a:ext cx="51775" cy="40606"/>
                    </a:xfrm>
                    <a:custGeom>
                      <a:rect b="b" l="l" r="r" t="t"/>
                      <a:pathLst>
                        <a:path extrusionOk="0" h="1327" w="1692">
                          <a:moveTo>
                            <a:pt x="244" y="1"/>
                          </a:moveTo>
                          <a:lnTo>
                            <a:pt x="0" y="260"/>
                          </a:lnTo>
                          <a:lnTo>
                            <a:pt x="137" y="1067"/>
                          </a:lnTo>
                          <a:cubicBezTo>
                            <a:pt x="244" y="1174"/>
                            <a:pt x="320" y="1220"/>
                            <a:pt x="457" y="1326"/>
                          </a:cubicBezTo>
                          <a:lnTo>
                            <a:pt x="1448" y="1326"/>
                          </a:lnTo>
                          <a:lnTo>
                            <a:pt x="1691" y="1067"/>
                          </a:lnTo>
                          <a:lnTo>
                            <a:pt x="1570" y="260"/>
                          </a:lnTo>
                          <a:cubicBezTo>
                            <a:pt x="1448" y="153"/>
                            <a:pt x="1372" y="108"/>
                            <a:pt x="121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41"/>
                    <p:cNvSpPr/>
                    <p:nvPr/>
                  </p:nvSpPr>
                  <p:spPr>
                    <a:xfrm>
                      <a:off x="2822256" y="195890"/>
                      <a:ext cx="41065" cy="25673"/>
                    </a:xfrm>
                    <a:custGeom>
                      <a:rect b="b" l="l" r="r" t="t"/>
                      <a:pathLst>
                        <a:path extrusionOk="0" h="839" w="1342">
                          <a:moveTo>
                            <a:pt x="199" y="1"/>
                          </a:moveTo>
                          <a:cubicBezTo>
                            <a:pt x="123" y="46"/>
                            <a:pt x="77" y="92"/>
                            <a:pt x="1" y="153"/>
                          </a:cubicBezTo>
                          <a:lnTo>
                            <a:pt x="77" y="686"/>
                          </a:lnTo>
                          <a:cubicBezTo>
                            <a:pt x="184" y="732"/>
                            <a:pt x="245" y="778"/>
                            <a:pt x="336" y="839"/>
                          </a:cubicBezTo>
                          <a:lnTo>
                            <a:pt x="1128" y="839"/>
                          </a:lnTo>
                          <a:cubicBezTo>
                            <a:pt x="1220" y="778"/>
                            <a:pt x="1265" y="732"/>
                            <a:pt x="1342" y="686"/>
                          </a:cubicBezTo>
                          <a:lnTo>
                            <a:pt x="1250" y="153"/>
                          </a:lnTo>
                          <a:cubicBezTo>
                            <a:pt x="1144" y="92"/>
                            <a:pt x="1083" y="46"/>
                            <a:pt x="10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41"/>
                    <p:cNvSpPr/>
                    <p:nvPr/>
                  </p:nvSpPr>
                  <p:spPr>
                    <a:xfrm>
                      <a:off x="2825530" y="222482"/>
                      <a:ext cx="42442" cy="27050"/>
                    </a:xfrm>
                    <a:custGeom>
                      <a:rect b="b" l="l" r="r" t="t"/>
                      <a:pathLst>
                        <a:path extrusionOk="0" h="884" w="1387">
                          <a:moveTo>
                            <a:pt x="214" y="0"/>
                          </a:moveTo>
                          <a:cubicBezTo>
                            <a:pt x="138" y="61"/>
                            <a:pt x="77" y="91"/>
                            <a:pt x="1" y="152"/>
                          </a:cubicBezTo>
                          <a:lnTo>
                            <a:pt x="92" y="701"/>
                          </a:lnTo>
                          <a:cubicBezTo>
                            <a:pt x="214" y="777"/>
                            <a:pt x="260" y="823"/>
                            <a:pt x="366" y="884"/>
                          </a:cubicBezTo>
                          <a:lnTo>
                            <a:pt x="1189" y="884"/>
                          </a:lnTo>
                          <a:cubicBezTo>
                            <a:pt x="1265" y="808"/>
                            <a:pt x="1311" y="762"/>
                            <a:pt x="1387" y="701"/>
                          </a:cubicBezTo>
                          <a:lnTo>
                            <a:pt x="1296" y="152"/>
                          </a:lnTo>
                          <a:cubicBezTo>
                            <a:pt x="1189" y="91"/>
                            <a:pt x="1128" y="61"/>
                            <a:pt x="10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41"/>
                    <p:cNvSpPr/>
                    <p:nvPr/>
                  </p:nvSpPr>
                  <p:spPr>
                    <a:xfrm>
                      <a:off x="2789636" y="249961"/>
                      <a:ext cx="42442" cy="28030"/>
                    </a:xfrm>
                    <a:custGeom>
                      <a:rect b="b" l="l" r="r" t="t"/>
                      <a:pathLst>
                        <a:path extrusionOk="0" h="916" w="1387">
                          <a:moveTo>
                            <a:pt x="198" y="1"/>
                          </a:moveTo>
                          <a:cubicBezTo>
                            <a:pt x="122" y="77"/>
                            <a:pt x="77" y="108"/>
                            <a:pt x="0" y="169"/>
                          </a:cubicBezTo>
                          <a:lnTo>
                            <a:pt x="77" y="748"/>
                          </a:lnTo>
                          <a:cubicBezTo>
                            <a:pt x="183" y="824"/>
                            <a:pt x="244" y="854"/>
                            <a:pt x="336" y="915"/>
                          </a:cubicBezTo>
                          <a:lnTo>
                            <a:pt x="1174" y="915"/>
                          </a:lnTo>
                          <a:cubicBezTo>
                            <a:pt x="1250" y="839"/>
                            <a:pt x="1311" y="793"/>
                            <a:pt x="1387" y="748"/>
                          </a:cubicBezTo>
                          <a:lnTo>
                            <a:pt x="1295" y="169"/>
                          </a:lnTo>
                          <a:cubicBezTo>
                            <a:pt x="1189" y="92"/>
                            <a:pt x="1143" y="62"/>
                            <a:pt x="10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41"/>
                    <p:cNvSpPr/>
                    <p:nvPr/>
                  </p:nvSpPr>
                  <p:spPr>
                    <a:xfrm>
                      <a:off x="2830181" y="249961"/>
                      <a:ext cx="42473" cy="28030"/>
                    </a:xfrm>
                    <a:custGeom>
                      <a:rect b="b" l="l" r="r" t="t"/>
                      <a:pathLst>
                        <a:path extrusionOk="0" h="916" w="1388">
                          <a:moveTo>
                            <a:pt x="214" y="1"/>
                          </a:moveTo>
                          <a:cubicBezTo>
                            <a:pt x="138" y="77"/>
                            <a:pt x="77" y="108"/>
                            <a:pt x="1" y="169"/>
                          </a:cubicBezTo>
                          <a:lnTo>
                            <a:pt x="92" y="748"/>
                          </a:lnTo>
                          <a:cubicBezTo>
                            <a:pt x="199" y="824"/>
                            <a:pt x="275" y="854"/>
                            <a:pt x="367" y="915"/>
                          </a:cubicBezTo>
                          <a:lnTo>
                            <a:pt x="1189" y="915"/>
                          </a:lnTo>
                          <a:cubicBezTo>
                            <a:pt x="1265" y="839"/>
                            <a:pt x="1311" y="793"/>
                            <a:pt x="1387" y="748"/>
                          </a:cubicBezTo>
                          <a:lnTo>
                            <a:pt x="1296" y="169"/>
                          </a:lnTo>
                          <a:cubicBezTo>
                            <a:pt x="1189" y="92"/>
                            <a:pt x="1128" y="62"/>
                            <a:pt x="10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41"/>
                    <p:cNvSpPr/>
                    <p:nvPr/>
                  </p:nvSpPr>
                  <p:spPr>
                    <a:xfrm>
                      <a:off x="2794288" y="277960"/>
                      <a:ext cx="42473" cy="27999"/>
                    </a:xfrm>
                    <a:custGeom>
                      <a:rect b="b" l="l" r="r" t="t"/>
                      <a:pathLst>
                        <a:path extrusionOk="0" h="915" w="1388">
                          <a:moveTo>
                            <a:pt x="199" y="0"/>
                          </a:moveTo>
                          <a:cubicBezTo>
                            <a:pt x="123" y="76"/>
                            <a:pt x="77" y="107"/>
                            <a:pt x="1" y="168"/>
                          </a:cubicBezTo>
                          <a:lnTo>
                            <a:pt x="77" y="747"/>
                          </a:lnTo>
                          <a:cubicBezTo>
                            <a:pt x="168" y="792"/>
                            <a:pt x="229" y="838"/>
                            <a:pt x="336" y="914"/>
                          </a:cubicBezTo>
                          <a:lnTo>
                            <a:pt x="1174" y="914"/>
                          </a:lnTo>
                          <a:cubicBezTo>
                            <a:pt x="1250" y="838"/>
                            <a:pt x="1311" y="823"/>
                            <a:pt x="1387" y="747"/>
                          </a:cubicBezTo>
                          <a:lnTo>
                            <a:pt x="1296" y="168"/>
                          </a:lnTo>
                          <a:cubicBezTo>
                            <a:pt x="1174" y="107"/>
                            <a:pt x="1113" y="76"/>
                            <a:pt x="10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41"/>
                    <p:cNvSpPr/>
                    <p:nvPr/>
                  </p:nvSpPr>
                  <p:spPr>
                    <a:xfrm>
                      <a:off x="2834404" y="277960"/>
                      <a:ext cx="42901" cy="27999"/>
                    </a:xfrm>
                    <a:custGeom>
                      <a:rect b="b" l="l" r="r" t="t"/>
                      <a:pathLst>
                        <a:path extrusionOk="0" h="915" w="1402">
                          <a:moveTo>
                            <a:pt x="213" y="0"/>
                          </a:moveTo>
                          <a:cubicBezTo>
                            <a:pt x="137" y="76"/>
                            <a:pt x="76" y="107"/>
                            <a:pt x="0" y="168"/>
                          </a:cubicBezTo>
                          <a:lnTo>
                            <a:pt x="91" y="747"/>
                          </a:lnTo>
                          <a:cubicBezTo>
                            <a:pt x="183" y="792"/>
                            <a:pt x="244" y="838"/>
                            <a:pt x="366" y="914"/>
                          </a:cubicBezTo>
                          <a:lnTo>
                            <a:pt x="1204" y="914"/>
                          </a:lnTo>
                          <a:cubicBezTo>
                            <a:pt x="1280" y="838"/>
                            <a:pt x="1326" y="823"/>
                            <a:pt x="1402" y="747"/>
                          </a:cubicBezTo>
                          <a:lnTo>
                            <a:pt x="1310" y="168"/>
                          </a:lnTo>
                          <a:cubicBezTo>
                            <a:pt x="1219" y="107"/>
                            <a:pt x="1158" y="76"/>
                            <a:pt x="10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41"/>
                    <p:cNvSpPr/>
                    <p:nvPr/>
                  </p:nvSpPr>
                  <p:spPr>
                    <a:xfrm>
                      <a:off x="2798021" y="306846"/>
                      <a:ext cx="43391" cy="28948"/>
                    </a:xfrm>
                    <a:custGeom>
                      <a:rect b="b" l="l" r="r" t="t"/>
                      <a:pathLst>
                        <a:path extrusionOk="0" h="946" w="1418">
                          <a:moveTo>
                            <a:pt x="229" y="1"/>
                          </a:moveTo>
                          <a:cubicBezTo>
                            <a:pt x="138" y="62"/>
                            <a:pt x="107" y="107"/>
                            <a:pt x="1" y="184"/>
                          </a:cubicBezTo>
                          <a:lnTo>
                            <a:pt x="77" y="763"/>
                          </a:lnTo>
                          <a:cubicBezTo>
                            <a:pt x="183" y="823"/>
                            <a:pt x="229" y="869"/>
                            <a:pt x="351" y="945"/>
                          </a:cubicBezTo>
                          <a:lnTo>
                            <a:pt x="1189" y="945"/>
                          </a:lnTo>
                          <a:cubicBezTo>
                            <a:pt x="1280" y="884"/>
                            <a:pt x="1326" y="839"/>
                            <a:pt x="1418" y="763"/>
                          </a:cubicBezTo>
                          <a:lnTo>
                            <a:pt x="1326" y="184"/>
                          </a:lnTo>
                          <a:cubicBezTo>
                            <a:pt x="1204" y="123"/>
                            <a:pt x="1143"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41"/>
                    <p:cNvSpPr/>
                    <p:nvPr/>
                  </p:nvSpPr>
                  <p:spPr>
                    <a:xfrm>
                      <a:off x="2355116" y="443934"/>
                      <a:ext cx="44309" cy="32191"/>
                    </a:xfrm>
                    <a:custGeom>
                      <a:rect b="b" l="l" r="r" t="t"/>
                      <a:pathLst>
                        <a:path extrusionOk="0" h="1052" w="1448">
                          <a:moveTo>
                            <a:pt x="305" y="0"/>
                          </a:moveTo>
                          <a:cubicBezTo>
                            <a:pt x="214" y="76"/>
                            <a:pt x="153" y="122"/>
                            <a:pt x="46" y="198"/>
                          </a:cubicBezTo>
                          <a:lnTo>
                            <a:pt x="0" y="853"/>
                          </a:lnTo>
                          <a:cubicBezTo>
                            <a:pt x="107" y="929"/>
                            <a:pt x="153" y="975"/>
                            <a:pt x="259" y="1051"/>
                          </a:cubicBezTo>
                          <a:lnTo>
                            <a:pt x="1174" y="1051"/>
                          </a:lnTo>
                          <a:cubicBezTo>
                            <a:pt x="1265" y="975"/>
                            <a:pt x="1326" y="929"/>
                            <a:pt x="1433" y="853"/>
                          </a:cubicBezTo>
                          <a:lnTo>
                            <a:pt x="1448" y="198"/>
                          </a:lnTo>
                          <a:cubicBezTo>
                            <a:pt x="1341" y="122"/>
                            <a:pt x="1280" y="61"/>
                            <a:pt x="11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41"/>
                    <p:cNvSpPr/>
                    <p:nvPr/>
                  </p:nvSpPr>
                  <p:spPr>
                    <a:xfrm>
                      <a:off x="2399395" y="443934"/>
                      <a:ext cx="43880" cy="32191"/>
                    </a:xfrm>
                    <a:custGeom>
                      <a:rect b="b" l="l" r="r" t="t"/>
                      <a:pathLst>
                        <a:path extrusionOk="0" h="1052" w="1434">
                          <a:moveTo>
                            <a:pt x="290" y="0"/>
                          </a:moveTo>
                          <a:cubicBezTo>
                            <a:pt x="199" y="76"/>
                            <a:pt x="123" y="122"/>
                            <a:pt x="31" y="198"/>
                          </a:cubicBezTo>
                          <a:lnTo>
                            <a:pt x="1" y="853"/>
                          </a:lnTo>
                          <a:cubicBezTo>
                            <a:pt x="108" y="929"/>
                            <a:pt x="153" y="975"/>
                            <a:pt x="260" y="1051"/>
                          </a:cubicBezTo>
                          <a:lnTo>
                            <a:pt x="1144" y="1051"/>
                          </a:lnTo>
                          <a:cubicBezTo>
                            <a:pt x="1250" y="975"/>
                            <a:pt x="1326" y="929"/>
                            <a:pt x="1418" y="853"/>
                          </a:cubicBezTo>
                          <a:lnTo>
                            <a:pt x="1433" y="198"/>
                          </a:lnTo>
                          <a:cubicBezTo>
                            <a:pt x="1342" y="122"/>
                            <a:pt x="1281" y="61"/>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41"/>
                    <p:cNvSpPr/>
                    <p:nvPr/>
                  </p:nvSpPr>
                  <p:spPr>
                    <a:xfrm>
                      <a:off x="2443703" y="443934"/>
                      <a:ext cx="43850" cy="32191"/>
                    </a:xfrm>
                    <a:custGeom>
                      <a:rect b="b" l="l" r="r" t="t"/>
                      <a:pathLst>
                        <a:path extrusionOk="0" h="1052" w="1433">
                          <a:moveTo>
                            <a:pt x="290" y="0"/>
                          </a:moveTo>
                          <a:cubicBezTo>
                            <a:pt x="183" y="76"/>
                            <a:pt x="122" y="122"/>
                            <a:pt x="31" y="198"/>
                          </a:cubicBezTo>
                          <a:lnTo>
                            <a:pt x="0" y="853"/>
                          </a:lnTo>
                          <a:cubicBezTo>
                            <a:pt x="122" y="929"/>
                            <a:pt x="183" y="975"/>
                            <a:pt x="275" y="1051"/>
                          </a:cubicBezTo>
                          <a:lnTo>
                            <a:pt x="1173" y="1051"/>
                          </a:lnTo>
                          <a:cubicBezTo>
                            <a:pt x="1280" y="975"/>
                            <a:pt x="1341" y="929"/>
                            <a:pt x="1432" y="853"/>
                          </a:cubicBezTo>
                          <a:lnTo>
                            <a:pt x="1432" y="198"/>
                          </a:lnTo>
                          <a:cubicBezTo>
                            <a:pt x="1341" y="122"/>
                            <a:pt x="1280" y="61"/>
                            <a:pt x="11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41"/>
                    <p:cNvSpPr/>
                    <p:nvPr/>
                  </p:nvSpPr>
                  <p:spPr>
                    <a:xfrm>
                      <a:off x="2488930" y="443934"/>
                      <a:ext cx="43391" cy="32191"/>
                    </a:xfrm>
                    <a:custGeom>
                      <a:rect b="b" l="l" r="r" t="t"/>
                      <a:pathLst>
                        <a:path extrusionOk="0" h="1052" w="1418">
                          <a:moveTo>
                            <a:pt x="259" y="0"/>
                          </a:moveTo>
                          <a:cubicBezTo>
                            <a:pt x="153" y="76"/>
                            <a:pt x="92" y="122"/>
                            <a:pt x="0" y="198"/>
                          </a:cubicBezTo>
                          <a:lnTo>
                            <a:pt x="0" y="853"/>
                          </a:lnTo>
                          <a:cubicBezTo>
                            <a:pt x="107" y="929"/>
                            <a:pt x="168" y="975"/>
                            <a:pt x="259" y="1051"/>
                          </a:cubicBezTo>
                          <a:lnTo>
                            <a:pt x="1158" y="1051"/>
                          </a:lnTo>
                          <a:cubicBezTo>
                            <a:pt x="1265" y="975"/>
                            <a:pt x="1326" y="929"/>
                            <a:pt x="1417" y="853"/>
                          </a:cubicBezTo>
                          <a:lnTo>
                            <a:pt x="1402" y="198"/>
                          </a:lnTo>
                          <a:cubicBezTo>
                            <a:pt x="1295" y="122"/>
                            <a:pt x="1234" y="61"/>
                            <a:pt x="11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41"/>
                    <p:cNvSpPr/>
                    <p:nvPr/>
                  </p:nvSpPr>
                  <p:spPr>
                    <a:xfrm>
                      <a:off x="2532290" y="443934"/>
                      <a:ext cx="43850" cy="32191"/>
                    </a:xfrm>
                    <a:custGeom>
                      <a:rect b="b" l="l" r="r" t="t"/>
                      <a:pathLst>
                        <a:path extrusionOk="0" h="1052" w="1433">
                          <a:moveTo>
                            <a:pt x="259" y="0"/>
                          </a:moveTo>
                          <a:cubicBezTo>
                            <a:pt x="152" y="76"/>
                            <a:pt x="107" y="122"/>
                            <a:pt x="0" y="198"/>
                          </a:cubicBezTo>
                          <a:lnTo>
                            <a:pt x="31" y="853"/>
                          </a:lnTo>
                          <a:cubicBezTo>
                            <a:pt x="122" y="929"/>
                            <a:pt x="198" y="975"/>
                            <a:pt x="290" y="1051"/>
                          </a:cubicBezTo>
                          <a:lnTo>
                            <a:pt x="1189" y="1051"/>
                          </a:lnTo>
                          <a:cubicBezTo>
                            <a:pt x="1280" y="975"/>
                            <a:pt x="1341" y="929"/>
                            <a:pt x="1432" y="853"/>
                          </a:cubicBezTo>
                          <a:lnTo>
                            <a:pt x="1417" y="198"/>
                          </a:lnTo>
                          <a:cubicBezTo>
                            <a:pt x="1326" y="122"/>
                            <a:pt x="1265" y="61"/>
                            <a:pt x="11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41"/>
                    <p:cNvSpPr/>
                    <p:nvPr/>
                  </p:nvSpPr>
                  <p:spPr>
                    <a:xfrm>
                      <a:off x="2577517" y="443934"/>
                      <a:ext cx="43360" cy="32191"/>
                    </a:xfrm>
                    <a:custGeom>
                      <a:rect b="b" l="l" r="r" t="t"/>
                      <a:pathLst>
                        <a:path extrusionOk="0" h="1052" w="1417">
                          <a:moveTo>
                            <a:pt x="244" y="0"/>
                          </a:moveTo>
                          <a:cubicBezTo>
                            <a:pt x="152" y="76"/>
                            <a:pt x="91" y="122"/>
                            <a:pt x="0" y="198"/>
                          </a:cubicBezTo>
                          <a:lnTo>
                            <a:pt x="15" y="853"/>
                          </a:lnTo>
                          <a:cubicBezTo>
                            <a:pt x="107" y="929"/>
                            <a:pt x="168" y="975"/>
                            <a:pt x="274" y="1051"/>
                          </a:cubicBezTo>
                          <a:lnTo>
                            <a:pt x="1173" y="1051"/>
                          </a:lnTo>
                          <a:cubicBezTo>
                            <a:pt x="1265" y="975"/>
                            <a:pt x="1326" y="929"/>
                            <a:pt x="1417" y="853"/>
                          </a:cubicBezTo>
                          <a:lnTo>
                            <a:pt x="1386" y="198"/>
                          </a:lnTo>
                          <a:cubicBezTo>
                            <a:pt x="1265" y="122"/>
                            <a:pt x="1219" y="61"/>
                            <a:pt x="111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41"/>
                    <p:cNvSpPr/>
                    <p:nvPr/>
                  </p:nvSpPr>
                  <p:spPr>
                    <a:xfrm>
                      <a:off x="2353709" y="476554"/>
                      <a:ext cx="44339" cy="33599"/>
                    </a:xfrm>
                    <a:custGeom>
                      <a:rect b="b" l="l" r="r" t="t"/>
                      <a:pathLst>
                        <a:path extrusionOk="0" h="1098" w="1449">
                          <a:moveTo>
                            <a:pt x="290" y="1"/>
                          </a:moveTo>
                          <a:cubicBezTo>
                            <a:pt x="199" y="92"/>
                            <a:pt x="153" y="138"/>
                            <a:pt x="31" y="214"/>
                          </a:cubicBezTo>
                          <a:lnTo>
                            <a:pt x="1" y="900"/>
                          </a:lnTo>
                          <a:cubicBezTo>
                            <a:pt x="92" y="976"/>
                            <a:pt x="153" y="1021"/>
                            <a:pt x="245" y="1098"/>
                          </a:cubicBezTo>
                          <a:lnTo>
                            <a:pt x="1159" y="1098"/>
                          </a:lnTo>
                          <a:cubicBezTo>
                            <a:pt x="1250" y="1037"/>
                            <a:pt x="1311" y="976"/>
                            <a:pt x="1418" y="900"/>
                          </a:cubicBezTo>
                          <a:lnTo>
                            <a:pt x="1448" y="214"/>
                          </a:lnTo>
                          <a:cubicBezTo>
                            <a:pt x="1342" y="138"/>
                            <a:pt x="1296" y="92"/>
                            <a:pt x="11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41"/>
                    <p:cNvSpPr/>
                    <p:nvPr/>
                  </p:nvSpPr>
                  <p:spPr>
                    <a:xfrm>
                      <a:off x="2398018" y="476554"/>
                      <a:ext cx="44768" cy="33599"/>
                    </a:xfrm>
                    <a:custGeom>
                      <a:rect b="b" l="l" r="r" t="t"/>
                      <a:pathLst>
                        <a:path extrusionOk="0" h="1098" w="1463">
                          <a:moveTo>
                            <a:pt x="274" y="1"/>
                          </a:moveTo>
                          <a:cubicBezTo>
                            <a:pt x="183" y="92"/>
                            <a:pt x="122" y="138"/>
                            <a:pt x="15" y="214"/>
                          </a:cubicBezTo>
                          <a:lnTo>
                            <a:pt x="0" y="900"/>
                          </a:lnTo>
                          <a:cubicBezTo>
                            <a:pt x="107" y="976"/>
                            <a:pt x="168" y="1021"/>
                            <a:pt x="259" y="1098"/>
                          </a:cubicBezTo>
                          <a:lnTo>
                            <a:pt x="1173" y="1098"/>
                          </a:lnTo>
                          <a:cubicBezTo>
                            <a:pt x="1265" y="1037"/>
                            <a:pt x="1326" y="976"/>
                            <a:pt x="1448" y="900"/>
                          </a:cubicBezTo>
                          <a:lnTo>
                            <a:pt x="1463" y="214"/>
                          </a:lnTo>
                          <a:cubicBezTo>
                            <a:pt x="1371" y="138"/>
                            <a:pt x="1310" y="92"/>
                            <a:pt x="11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41"/>
                    <p:cNvSpPr/>
                    <p:nvPr/>
                  </p:nvSpPr>
                  <p:spPr>
                    <a:xfrm>
                      <a:off x="2443244" y="476554"/>
                      <a:ext cx="44309" cy="33599"/>
                    </a:xfrm>
                    <a:custGeom>
                      <a:rect b="b" l="l" r="r" t="t"/>
                      <a:pathLst>
                        <a:path extrusionOk="0" h="1098" w="1448">
                          <a:moveTo>
                            <a:pt x="290" y="1"/>
                          </a:moveTo>
                          <a:cubicBezTo>
                            <a:pt x="198" y="92"/>
                            <a:pt x="122" y="138"/>
                            <a:pt x="15" y="214"/>
                          </a:cubicBezTo>
                          <a:lnTo>
                            <a:pt x="0" y="900"/>
                          </a:lnTo>
                          <a:cubicBezTo>
                            <a:pt x="122" y="976"/>
                            <a:pt x="168" y="1021"/>
                            <a:pt x="274" y="1098"/>
                          </a:cubicBezTo>
                          <a:lnTo>
                            <a:pt x="1188" y="1098"/>
                          </a:lnTo>
                          <a:cubicBezTo>
                            <a:pt x="1280" y="1037"/>
                            <a:pt x="1356" y="976"/>
                            <a:pt x="1447" y="900"/>
                          </a:cubicBezTo>
                          <a:lnTo>
                            <a:pt x="1447" y="214"/>
                          </a:lnTo>
                          <a:cubicBezTo>
                            <a:pt x="1341" y="138"/>
                            <a:pt x="1280" y="92"/>
                            <a:pt x="118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41"/>
                    <p:cNvSpPr/>
                    <p:nvPr/>
                  </p:nvSpPr>
                  <p:spPr>
                    <a:xfrm>
                      <a:off x="2488930" y="476554"/>
                      <a:ext cx="44309" cy="33599"/>
                    </a:xfrm>
                    <a:custGeom>
                      <a:rect b="b" l="l" r="r" t="t"/>
                      <a:pathLst>
                        <a:path extrusionOk="0" h="1098" w="1448">
                          <a:moveTo>
                            <a:pt x="259" y="1"/>
                          </a:moveTo>
                          <a:cubicBezTo>
                            <a:pt x="153" y="92"/>
                            <a:pt x="92" y="138"/>
                            <a:pt x="0" y="214"/>
                          </a:cubicBezTo>
                          <a:lnTo>
                            <a:pt x="0" y="900"/>
                          </a:lnTo>
                          <a:cubicBezTo>
                            <a:pt x="92" y="976"/>
                            <a:pt x="168" y="1021"/>
                            <a:pt x="259" y="1098"/>
                          </a:cubicBezTo>
                          <a:lnTo>
                            <a:pt x="1173" y="1098"/>
                          </a:lnTo>
                          <a:cubicBezTo>
                            <a:pt x="1295" y="1037"/>
                            <a:pt x="1341" y="976"/>
                            <a:pt x="1448" y="900"/>
                          </a:cubicBezTo>
                          <a:lnTo>
                            <a:pt x="1417" y="214"/>
                          </a:lnTo>
                          <a:cubicBezTo>
                            <a:pt x="1310" y="138"/>
                            <a:pt x="1250" y="92"/>
                            <a:pt x="11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41"/>
                    <p:cNvSpPr/>
                    <p:nvPr/>
                  </p:nvSpPr>
                  <p:spPr>
                    <a:xfrm>
                      <a:off x="2532290" y="476554"/>
                      <a:ext cx="45257" cy="33599"/>
                    </a:xfrm>
                    <a:custGeom>
                      <a:rect b="b" l="l" r="r" t="t"/>
                      <a:pathLst>
                        <a:path extrusionOk="0" h="1098" w="1479">
                          <a:moveTo>
                            <a:pt x="274" y="1"/>
                          </a:moveTo>
                          <a:cubicBezTo>
                            <a:pt x="152" y="92"/>
                            <a:pt x="107" y="138"/>
                            <a:pt x="0" y="214"/>
                          </a:cubicBezTo>
                          <a:lnTo>
                            <a:pt x="31" y="900"/>
                          </a:lnTo>
                          <a:cubicBezTo>
                            <a:pt x="122" y="976"/>
                            <a:pt x="183" y="1021"/>
                            <a:pt x="290" y="1098"/>
                          </a:cubicBezTo>
                          <a:lnTo>
                            <a:pt x="1204" y="1098"/>
                          </a:lnTo>
                          <a:cubicBezTo>
                            <a:pt x="1326" y="1037"/>
                            <a:pt x="1371" y="976"/>
                            <a:pt x="1478" y="900"/>
                          </a:cubicBezTo>
                          <a:lnTo>
                            <a:pt x="1448" y="214"/>
                          </a:lnTo>
                          <a:cubicBezTo>
                            <a:pt x="1356" y="138"/>
                            <a:pt x="1295" y="92"/>
                            <a:pt x="11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41"/>
                    <p:cNvSpPr/>
                    <p:nvPr/>
                  </p:nvSpPr>
                  <p:spPr>
                    <a:xfrm>
                      <a:off x="2578435" y="476554"/>
                      <a:ext cx="44309" cy="33599"/>
                    </a:xfrm>
                    <a:custGeom>
                      <a:rect b="b" l="l" r="r" t="t"/>
                      <a:pathLst>
                        <a:path extrusionOk="0" h="1098" w="1448">
                          <a:moveTo>
                            <a:pt x="244" y="1"/>
                          </a:moveTo>
                          <a:cubicBezTo>
                            <a:pt x="153" y="92"/>
                            <a:pt x="92" y="138"/>
                            <a:pt x="0" y="214"/>
                          </a:cubicBezTo>
                          <a:lnTo>
                            <a:pt x="16" y="900"/>
                          </a:lnTo>
                          <a:cubicBezTo>
                            <a:pt x="122" y="976"/>
                            <a:pt x="168" y="1021"/>
                            <a:pt x="290" y="1098"/>
                          </a:cubicBezTo>
                          <a:lnTo>
                            <a:pt x="1204" y="1098"/>
                          </a:lnTo>
                          <a:cubicBezTo>
                            <a:pt x="1296" y="1037"/>
                            <a:pt x="1356" y="976"/>
                            <a:pt x="1448" y="900"/>
                          </a:cubicBezTo>
                          <a:lnTo>
                            <a:pt x="1417" y="214"/>
                          </a:lnTo>
                          <a:cubicBezTo>
                            <a:pt x="1311" y="138"/>
                            <a:pt x="1235" y="92"/>
                            <a:pt x="11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41"/>
                    <p:cNvSpPr/>
                    <p:nvPr/>
                  </p:nvSpPr>
                  <p:spPr>
                    <a:xfrm>
                      <a:off x="2351383" y="511529"/>
                      <a:ext cx="45257" cy="34517"/>
                    </a:xfrm>
                    <a:custGeom>
                      <a:rect b="b" l="l" r="r" t="t"/>
                      <a:pathLst>
                        <a:path extrusionOk="0" h="1128" w="1479">
                          <a:moveTo>
                            <a:pt x="321" y="0"/>
                          </a:moveTo>
                          <a:cubicBezTo>
                            <a:pt x="199" y="76"/>
                            <a:pt x="153" y="137"/>
                            <a:pt x="31" y="214"/>
                          </a:cubicBezTo>
                          <a:lnTo>
                            <a:pt x="1" y="914"/>
                          </a:lnTo>
                          <a:cubicBezTo>
                            <a:pt x="107" y="991"/>
                            <a:pt x="168" y="1052"/>
                            <a:pt x="260" y="1128"/>
                          </a:cubicBezTo>
                          <a:lnTo>
                            <a:pt x="1174" y="1128"/>
                          </a:lnTo>
                          <a:cubicBezTo>
                            <a:pt x="1296" y="1052"/>
                            <a:pt x="1341" y="991"/>
                            <a:pt x="1463" y="914"/>
                          </a:cubicBezTo>
                          <a:lnTo>
                            <a:pt x="1478" y="214"/>
                          </a:lnTo>
                          <a:cubicBezTo>
                            <a:pt x="1387" y="122"/>
                            <a:pt x="1326" y="76"/>
                            <a:pt x="12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41"/>
                    <p:cNvSpPr/>
                    <p:nvPr/>
                  </p:nvSpPr>
                  <p:spPr>
                    <a:xfrm>
                      <a:off x="2397069" y="511529"/>
                      <a:ext cx="45257" cy="34517"/>
                    </a:xfrm>
                    <a:custGeom>
                      <a:rect b="b" l="l" r="r" t="t"/>
                      <a:pathLst>
                        <a:path extrusionOk="0" h="1128" w="1479">
                          <a:moveTo>
                            <a:pt x="290" y="0"/>
                          </a:moveTo>
                          <a:cubicBezTo>
                            <a:pt x="199" y="76"/>
                            <a:pt x="138" y="137"/>
                            <a:pt x="31" y="214"/>
                          </a:cubicBezTo>
                          <a:lnTo>
                            <a:pt x="1" y="914"/>
                          </a:lnTo>
                          <a:cubicBezTo>
                            <a:pt x="123" y="991"/>
                            <a:pt x="184" y="1052"/>
                            <a:pt x="275" y="1128"/>
                          </a:cubicBezTo>
                          <a:lnTo>
                            <a:pt x="1189" y="1128"/>
                          </a:lnTo>
                          <a:cubicBezTo>
                            <a:pt x="1281" y="1052"/>
                            <a:pt x="1341" y="991"/>
                            <a:pt x="1448" y="914"/>
                          </a:cubicBezTo>
                          <a:lnTo>
                            <a:pt x="1479" y="214"/>
                          </a:lnTo>
                          <a:cubicBezTo>
                            <a:pt x="1372" y="122"/>
                            <a:pt x="1326" y="76"/>
                            <a:pt x="1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41"/>
                    <p:cNvSpPr/>
                    <p:nvPr/>
                  </p:nvSpPr>
                  <p:spPr>
                    <a:xfrm>
                      <a:off x="2443244" y="511529"/>
                      <a:ext cx="44309" cy="34517"/>
                    </a:xfrm>
                    <a:custGeom>
                      <a:rect b="b" l="l" r="r" t="t"/>
                      <a:pathLst>
                        <a:path extrusionOk="0" h="1128" w="1448">
                          <a:moveTo>
                            <a:pt x="290" y="0"/>
                          </a:moveTo>
                          <a:cubicBezTo>
                            <a:pt x="198" y="76"/>
                            <a:pt x="137" y="137"/>
                            <a:pt x="15" y="214"/>
                          </a:cubicBezTo>
                          <a:lnTo>
                            <a:pt x="0" y="914"/>
                          </a:lnTo>
                          <a:cubicBezTo>
                            <a:pt x="91" y="991"/>
                            <a:pt x="168" y="1052"/>
                            <a:pt x="274" y="1128"/>
                          </a:cubicBezTo>
                          <a:lnTo>
                            <a:pt x="1188" y="1128"/>
                          </a:lnTo>
                          <a:cubicBezTo>
                            <a:pt x="1280" y="1052"/>
                            <a:pt x="1326" y="991"/>
                            <a:pt x="1447" y="914"/>
                          </a:cubicBezTo>
                          <a:lnTo>
                            <a:pt x="1447" y="214"/>
                          </a:lnTo>
                          <a:cubicBezTo>
                            <a:pt x="1341" y="122"/>
                            <a:pt x="1280" y="76"/>
                            <a:pt x="1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41"/>
                    <p:cNvSpPr/>
                    <p:nvPr/>
                  </p:nvSpPr>
                  <p:spPr>
                    <a:xfrm>
                      <a:off x="2488930" y="511529"/>
                      <a:ext cx="44768" cy="34517"/>
                    </a:xfrm>
                    <a:custGeom>
                      <a:rect b="b" l="l" r="r" t="t"/>
                      <a:pathLst>
                        <a:path extrusionOk="0" h="1128" w="1463">
                          <a:moveTo>
                            <a:pt x="259" y="0"/>
                          </a:moveTo>
                          <a:cubicBezTo>
                            <a:pt x="168" y="76"/>
                            <a:pt x="92" y="137"/>
                            <a:pt x="0" y="214"/>
                          </a:cubicBezTo>
                          <a:lnTo>
                            <a:pt x="0" y="914"/>
                          </a:lnTo>
                          <a:cubicBezTo>
                            <a:pt x="92" y="991"/>
                            <a:pt x="153" y="1052"/>
                            <a:pt x="259" y="1128"/>
                          </a:cubicBezTo>
                          <a:lnTo>
                            <a:pt x="1189" y="1128"/>
                          </a:lnTo>
                          <a:cubicBezTo>
                            <a:pt x="1295" y="1052"/>
                            <a:pt x="1371" y="991"/>
                            <a:pt x="1463" y="914"/>
                          </a:cubicBezTo>
                          <a:lnTo>
                            <a:pt x="1448" y="214"/>
                          </a:lnTo>
                          <a:cubicBezTo>
                            <a:pt x="1326" y="122"/>
                            <a:pt x="1265" y="76"/>
                            <a:pt x="11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41"/>
                    <p:cNvSpPr/>
                    <p:nvPr/>
                  </p:nvSpPr>
                  <p:spPr>
                    <a:xfrm>
                      <a:off x="2534157" y="511529"/>
                      <a:ext cx="44768" cy="34517"/>
                    </a:xfrm>
                    <a:custGeom>
                      <a:rect b="b" l="l" r="r" t="t"/>
                      <a:pathLst>
                        <a:path extrusionOk="0" h="1128" w="1463">
                          <a:moveTo>
                            <a:pt x="274" y="0"/>
                          </a:moveTo>
                          <a:cubicBezTo>
                            <a:pt x="152" y="76"/>
                            <a:pt x="91" y="137"/>
                            <a:pt x="0" y="214"/>
                          </a:cubicBezTo>
                          <a:lnTo>
                            <a:pt x="15" y="914"/>
                          </a:lnTo>
                          <a:cubicBezTo>
                            <a:pt x="122" y="991"/>
                            <a:pt x="168" y="1052"/>
                            <a:pt x="290" y="1128"/>
                          </a:cubicBezTo>
                          <a:lnTo>
                            <a:pt x="1204" y="1128"/>
                          </a:lnTo>
                          <a:cubicBezTo>
                            <a:pt x="1310" y="1052"/>
                            <a:pt x="1371" y="991"/>
                            <a:pt x="1463" y="914"/>
                          </a:cubicBezTo>
                          <a:lnTo>
                            <a:pt x="1447" y="214"/>
                          </a:lnTo>
                          <a:cubicBezTo>
                            <a:pt x="1341" y="122"/>
                            <a:pt x="1280" y="76"/>
                            <a:pt x="11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41"/>
                    <p:cNvSpPr/>
                    <p:nvPr/>
                  </p:nvSpPr>
                  <p:spPr>
                    <a:xfrm>
                      <a:off x="2578894" y="511529"/>
                      <a:ext cx="45716" cy="34517"/>
                    </a:xfrm>
                    <a:custGeom>
                      <a:rect b="b" l="l" r="r" t="t"/>
                      <a:pathLst>
                        <a:path extrusionOk="0" h="1128" w="1494">
                          <a:moveTo>
                            <a:pt x="275" y="0"/>
                          </a:moveTo>
                          <a:cubicBezTo>
                            <a:pt x="153" y="76"/>
                            <a:pt x="107" y="137"/>
                            <a:pt x="1" y="214"/>
                          </a:cubicBezTo>
                          <a:lnTo>
                            <a:pt x="31" y="914"/>
                          </a:lnTo>
                          <a:cubicBezTo>
                            <a:pt x="138" y="991"/>
                            <a:pt x="199" y="1052"/>
                            <a:pt x="305" y="1128"/>
                          </a:cubicBezTo>
                          <a:lnTo>
                            <a:pt x="1220" y="1128"/>
                          </a:lnTo>
                          <a:cubicBezTo>
                            <a:pt x="1341" y="1052"/>
                            <a:pt x="1402" y="991"/>
                            <a:pt x="1494" y="914"/>
                          </a:cubicBezTo>
                          <a:lnTo>
                            <a:pt x="1448" y="214"/>
                          </a:lnTo>
                          <a:cubicBezTo>
                            <a:pt x="1357" y="122"/>
                            <a:pt x="1296" y="76"/>
                            <a:pt x="11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41"/>
                    <p:cNvSpPr/>
                    <p:nvPr/>
                  </p:nvSpPr>
                  <p:spPr>
                    <a:xfrm>
                      <a:off x="2349517" y="546964"/>
                      <a:ext cx="46175" cy="34976"/>
                    </a:xfrm>
                    <a:custGeom>
                      <a:rect b="b" l="l" r="r" t="t"/>
                      <a:pathLst>
                        <a:path extrusionOk="0" h="1143" w="1509">
                          <a:moveTo>
                            <a:pt x="321" y="0"/>
                          </a:moveTo>
                          <a:cubicBezTo>
                            <a:pt x="214" y="76"/>
                            <a:pt x="153" y="137"/>
                            <a:pt x="31" y="214"/>
                          </a:cubicBezTo>
                          <a:lnTo>
                            <a:pt x="1" y="945"/>
                          </a:lnTo>
                          <a:cubicBezTo>
                            <a:pt x="107" y="1021"/>
                            <a:pt x="168" y="1067"/>
                            <a:pt x="260" y="1143"/>
                          </a:cubicBezTo>
                          <a:lnTo>
                            <a:pt x="1204" y="1143"/>
                          </a:lnTo>
                          <a:cubicBezTo>
                            <a:pt x="1311" y="1067"/>
                            <a:pt x="1372" y="1021"/>
                            <a:pt x="1479" y="945"/>
                          </a:cubicBezTo>
                          <a:lnTo>
                            <a:pt x="1509" y="214"/>
                          </a:lnTo>
                          <a:cubicBezTo>
                            <a:pt x="1402" y="122"/>
                            <a:pt x="1357" y="76"/>
                            <a:pt x="12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41"/>
                    <p:cNvSpPr/>
                    <p:nvPr/>
                  </p:nvSpPr>
                  <p:spPr>
                    <a:xfrm>
                      <a:off x="2395661" y="546964"/>
                      <a:ext cx="45747" cy="34976"/>
                    </a:xfrm>
                    <a:custGeom>
                      <a:rect b="b" l="l" r="r" t="t"/>
                      <a:pathLst>
                        <a:path extrusionOk="0" h="1143" w="1495">
                          <a:moveTo>
                            <a:pt x="306" y="0"/>
                          </a:moveTo>
                          <a:cubicBezTo>
                            <a:pt x="184" y="76"/>
                            <a:pt x="123" y="137"/>
                            <a:pt x="16" y="214"/>
                          </a:cubicBezTo>
                          <a:lnTo>
                            <a:pt x="1" y="945"/>
                          </a:lnTo>
                          <a:cubicBezTo>
                            <a:pt x="92" y="1021"/>
                            <a:pt x="169" y="1067"/>
                            <a:pt x="260" y="1143"/>
                          </a:cubicBezTo>
                          <a:lnTo>
                            <a:pt x="1189" y="1143"/>
                          </a:lnTo>
                          <a:cubicBezTo>
                            <a:pt x="1311" y="1067"/>
                            <a:pt x="1357" y="1021"/>
                            <a:pt x="1479" y="945"/>
                          </a:cubicBezTo>
                          <a:lnTo>
                            <a:pt x="1494" y="214"/>
                          </a:lnTo>
                          <a:cubicBezTo>
                            <a:pt x="1387" y="122"/>
                            <a:pt x="1327" y="76"/>
                            <a:pt x="12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41"/>
                    <p:cNvSpPr/>
                    <p:nvPr/>
                  </p:nvSpPr>
                  <p:spPr>
                    <a:xfrm>
                      <a:off x="2442296" y="546964"/>
                      <a:ext cx="45257" cy="34976"/>
                    </a:xfrm>
                    <a:custGeom>
                      <a:rect b="b" l="l" r="r" t="t"/>
                      <a:pathLst>
                        <a:path extrusionOk="0" h="1143" w="1479">
                          <a:moveTo>
                            <a:pt x="275" y="0"/>
                          </a:moveTo>
                          <a:cubicBezTo>
                            <a:pt x="183" y="76"/>
                            <a:pt x="122" y="137"/>
                            <a:pt x="16" y="214"/>
                          </a:cubicBezTo>
                          <a:lnTo>
                            <a:pt x="1" y="945"/>
                          </a:lnTo>
                          <a:cubicBezTo>
                            <a:pt x="92" y="1021"/>
                            <a:pt x="153" y="1067"/>
                            <a:pt x="260" y="1143"/>
                          </a:cubicBezTo>
                          <a:lnTo>
                            <a:pt x="1219" y="1143"/>
                          </a:lnTo>
                          <a:cubicBezTo>
                            <a:pt x="1311" y="1067"/>
                            <a:pt x="1357" y="1021"/>
                            <a:pt x="1478" y="945"/>
                          </a:cubicBezTo>
                          <a:lnTo>
                            <a:pt x="1478" y="214"/>
                          </a:lnTo>
                          <a:cubicBezTo>
                            <a:pt x="1372" y="122"/>
                            <a:pt x="1311" y="76"/>
                            <a:pt x="11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41"/>
                    <p:cNvSpPr/>
                    <p:nvPr/>
                  </p:nvSpPr>
                  <p:spPr>
                    <a:xfrm>
                      <a:off x="2488930" y="546964"/>
                      <a:ext cx="45257" cy="34976"/>
                    </a:xfrm>
                    <a:custGeom>
                      <a:rect b="b" l="l" r="r" t="t"/>
                      <a:pathLst>
                        <a:path extrusionOk="0" h="1143" w="1479">
                          <a:moveTo>
                            <a:pt x="259" y="0"/>
                          </a:moveTo>
                          <a:cubicBezTo>
                            <a:pt x="168" y="76"/>
                            <a:pt x="107" y="137"/>
                            <a:pt x="0" y="214"/>
                          </a:cubicBezTo>
                          <a:lnTo>
                            <a:pt x="0" y="945"/>
                          </a:lnTo>
                          <a:cubicBezTo>
                            <a:pt x="92" y="1021"/>
                            <a:pt x="153" y="1067"/>
                            <a:pt x="259" y="1143"/>
                          </a:cubicBezTo>
                          <a:lnTo>
                            <a:pt x="1219" y="1143"/>
                          </a:lnTo>
                          <a:cubicBezTo>
                            <a:pt x="1310" y="1067"/>
                            <a:pt x="1371" y="1021"/>
                            <a:pt x="1478" y="945"/>
                          </a:cubicBezTo>
                          <a:lnTo>
                            <a:pt x="1463" y="214"/>
                          </a:lnTo>
                          <a:cubicBezTo>
                            <a:pt x="1341" y="122"/>
                            <a:pt x="1295" y="76"/>
                            <a:pt x="11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41"/>
                    <p:cNvSpPr/>
                    <p:nvPr/>
                  </p:nvSpPr>
                  <p:spPr>
                    <a:xfrm>
                      <a:off x="2534157" y="546964"/>
                      <a:ext cx="46175" cy="34976"/>
                    </a:xfrm>
                    <a:custGeom>
                      <a:rect b="b" l="l" r="r" t="t"/>
                      <a:pathLst>
                        <a:path extrusionOk="0" h="1143" w="1509">
                          <a:moveTo>
                            <a:pt x="259" y="0"/>
                          </a:moveTo>
                          <a:cubicBezTo>
                            <a:pt x="168" y="76"/>
                            <a:pt x="91" y="137"/>
                            <a:pt x="0" y="214"/>
                          </a:cubicBezTo>
                          <a:lnTo>
                            <a:pt x="15" y="945"/>
                          </a:lnTo>
                          <a:cubicBezTo>
                            <a:pt x="137" y="1021"/>
                            <a:pt x="198" y="1067"/>
                            <a:pt x="305" y="1143"/>
                          </a:cubicBezTo>
                          <a:lnTo>
                            <a:pt x="1234" y="1143"/>
                          </a:lnTo>
                          <a:cubicBezTo>
                            <a:pt x="1341" y="1067"/>
                            <a:pt x="1417" y="1021"/>
                            <a:pt x="1508" y="945"/>
                          </a:cubicBezTo>
                          <a:lnTo>
                            <a:pt x="1493" y="214"/>
                          </a:lnTo>
                          <a:cubicBezTo>
                            <a:pt x="1371" y="122"/>
                            <a:pt x="1310" y="76"/>
                            <a:pt x="11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41"/>
                    <p:cNvSpPr/>
                    <p:nvPr/>
                  </p:nvSpPr>
                  <p:spPr>
                    <a:xfrm>
                      <a:off x="2580761" y="546964"/>
                      <a:ext cx="46206" cy="34976"/>
                    </a:xfrm>
                    <a:custGeom>
                      <a:rect b="b" l="l" r="r" t="t"/>
                      <a:pathLst>
                        <a:path extrusionOk="0" h="1143" w="1510">
                          <a:moveTo>
                            <a:pt x="260" y="0"/>
                          </a:moveTo>
                          <a:cubicBezTo>
                            <a:pt x="153" y="76"/>
                            <a:pt x="92" y="137"/>
                            <a:pt x="1" y="214"/>
                          </a:cubicBezTo>
                          <a:lnTo>
                            <a:pt x="16" y="945"/>
                          </a:lnTo>
                          <a:cubicBezTo>
                            <a:pt x="138" y="1021"/>
                            <a:pt x="199" y="1067"/>
                            <a:pt x="305" y="1143"/>
                          </a:cubicBezTo>
                          <a:lnTo>
                            <a:pt x="1235" y="1143"/>
                          </a:lnTo>
                          <a:cubicBezTo>
                            <a:pt x="1357" y="1067"/>
                            <a:pt x="1418" y="1021"/>
                            <a:pt x="1509" y="945"/>
                          </a:cubicBezTo>
                          <a:lnTo>
                            <a:pt x="1463" y="214"/>
                          </a:lnTo>
                          <a:cubicBezTo>
                            <a:pt x="1357" y="122"/>
                            <a:pt x="1296" y="76"/>
                            <a:pt x="11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41"/>
                    <p:cNvSpPr/>
                    <p:nvPr/>
                  </p:nvSpPr>
                  <p:spPr>
                    <a:xfrm>
                      <a:off x="2347650" y="583317"/>
                      <a:ext cx="46665" cy="35924"/>
                    </a:xfrm>
                    <a:custGeom>
                      <a:rect b="b" l="l" r="r" t="t"/>
                      <a:pathLst>
                        <a:path extrusionOk="0" h="1174" w="1525">
                          <a:moveTo>
                            <a:pt x="321" y="1"/>
                          </a:moveTo>
                          <a:cubicBezTo>
                            <a:pt x="214" y="77"/>
                            <a:pt x="153" y="138"/>
                            <a:pt x="46" y="214"/>
                          </a:cubicBezTo>
                          <a:lnTo>
                            <a:pt x="1" y="945"/>
                          </a:lnTo>
                          <a:cubicBezTo>
                            <a:pt x="92" y="1052"/>
                            <a:pt x="168" y="1082"/>
                            <a:pt x="260" y="1174"/>
                          </a:cubicBezTo>
                          <a:lnTo>
                            <a:pt x="1220" y="1174"/>
                          </a:lnTo>
                          <a:cubicBezTo>
                            <a:pt x="1341" y="1082"/>
                            <a:pt x="1387" y="1052"/>
                            <a:pt x="1509" y="945"/>
                          </a:cubicBezTo>
                          <a:lnTo>
                            <a:pt x="1524" y="214"/>
                          </a:lnTo>
                          <a:cubicBezTo>
                            <a:pt x="1418" y="138"/>
                            <a:pt x="1357" y="77"/>
                            <a:pt x="1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41"/>
                    <p:cNvSpPr/>
                    <p:nvPr/>
                  </p:nvSpPr>
                  <p:spPr>
                    <a:xfrm>
                      <a:off x="2394284" y="583317"/>
                      <a:ext cx="46634" cy="35924"/>
                    </a:xfrm>
                    <a:custGeom>
                      <a:rect b="b" l="l" r="r" t="t"/>
                      <a:pathLst>
                        <a:path extrusionOk="0" h="1174" w="1524">
                          <a:moveTo>
                            <a:pt x="305" y="1"/>
                          </a:moveTo>
                          <a:cubicBezTo>
                            <a:pt x="198" y="77"/>
                            <a:pt x="137" y="138"/>
                            <a:pt x="16" y="214"/>
                          </a:cubicBezTo>
                          <a:lnTo>
                            <a:pt x="0" y="945"/>
                          </a:lnTo>
                          <a:cubicBezTo>
                            <a:pt x="92" y="1052"/>
                            <a:pt x="153" y="1082"/>
                            <a:pt x="259" y="1174"/>
                          </a:cubicBezTo>
                          <a:lnTo>
                            <a:pt x="1219" y="1174"/>
                          </a:lnTo>
                          <a:cubicBezTo>
                            <a:pt x="1341" y="1082"/>
                            <a:pt x="1387" y="1052"/>
                            <a:pt x="1509" y="945"/>
                          </a:cubicBezTo>
                          <a:lnTo>
                            <a:pt x="1524" y="214"/>
                          </a:lnTo>
                          <a:cubicBezTo>
                            <a:pt x="1417" y="138"/>
                            <a:pt x="1356" y="77"/>
                            <a:pt x="12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41"/>
                    <p:cNvSpPr/>
                    <p:nvPr/>
                  </p:nvSpPr>
                  <p:spPr>
                    <a:xfrm>
                      <a:off x="2441378" y="583317"/>
                      <a:ext cx="46175" cy="35924"/>
                    </a:xfrm>
                    <a:custGeom>
                      <a:rect b="b" l="l" r="r" t="t"/>
                      <a:pathLst>
                        <a:path extrusionOk="0" h="1174" w="1509">
                          <a:moveTo>
                            <a:pt x="305" y="1"/>
                          </a:moveTo>
                          <a:cubicBezTo>
                            <a:pt x="198" y="77"/>
                            <a:pt x="137" y="138"/>
                            <a:pt x="31" y="214"/>
                          </a:cubicBezTo>
                          <a:lnTo>
                            <a:pt x="0" y="945"/>
                          </a:lnTo>
                          <a:cubicBezTo>
                            <a:pt x="107" y="1052"/>
                            <a:pt x="152" y="1082"/>
                            <a:pt x="274" y="1174"/>
                          </a:cubicBezTo>
                          <a:lnTo>
                            <a:pt x="1219" y="1174"/>
                          </a:lnTo>
                          <a:cubicBezTo>
                            <a:pt x="1341" y="1082"/>
                            <a:pt x="1387" y="1052"/>
                            <a:pt x="1508" y="945"/>
                          </a:cubicBezTo>
                          <a:lnTo>
                            <a:pt x="1508" y="214"/>
                          </a:lnTo>
                          <a:cubicBezTo>
                            <a:pt x="1402" y="138"/>
                            <a:pt x="1341" y="77"/>
                            <a:pt x="12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41"/>
                    <p:cNvSpPr/>
                    <p:nvPr/>
                  </p:nvSpPr>
                  <p:spPr>
                    <a:xfrm>
                      <a:off x="2488930" y="583317"/>
                      <a:ext cx="45716" cy="35924"/>
                    </a:xfrm>
                    <a:custGeom>
                      <a:rect b="b" l="l" r="r" t="t"/>
                      <a:pathLst>
                        <a:path extrusionOk="0" h="1174" w="1494">
                          <a:moveTo>
                            <a:pt x="259" y="1"/>
                          </a:moveTo>
                          <a:cubicBezTo>
                            <a:pt x="168" y="77"/>
                            <a:pt x="107" y="138"/>
                            <a:pt x="0" y="214"/>
                          </a:cubicBezTo>
                          <a:lnTo>
                            <a:pt x="0" y="945"/>
                          </a:lnTo>
                          <a:cubicBezTo>
                            <a:pt x="107" y="1052"/>
                            <a:pt x="168" y="1082"/>
                            <a:pt x="274" y="1174"/>
                          </a:cubicBezTo>
                          <a:lnTo>
                            <a:pt x="1234" y="1174"/>
                          </a:lnTo>
                          <a:cubicBezTo>
                            <a:pt x="1326" y="1082"/>
                            <a:pt x="1387" y="1052"/>
                            <a:pt x="1493" y="945"/>
                          </a:cubicBezTo>
                          <a:lnTo>
                            <a:pt x="1478" y="214"/>
                          </a:lnTo>
                          <a:cubicBezTo>
                            <a:pt x="1371" y="138"/>
                            <a:pt x="1310" y="77"/>
                            <a:pt x="11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41"/>
                    <p:cNvSpPr/>
                    <p:nvPr/>
                  </p:nvSpPr>
                  <p:spPr>
                    <a:xfrm>
                      <a:off x="2534616" y="583317"/>
                      <a:ext cx="46634" cy="35924"/>
                    </a:xfrm>
                    <a:custGeom>
                      <a:rect b="b" l="l" r="r" t="t"/>
                      <a:pathLst>
                        <a:path extrusionOk="0" h="1174" w="1524">
                          <a:moveTo>
                            <a:pt x="275" y="1"/>
                          </a:moveTo>
                          <a:cubicBezTo>
                            <a:pt x="183" y="77"/>
                            <a:pt x="122" y="138"/>
                            <a:pt x="0" y="214"/>
                          </a:cubicBezTo>
                          <a:lnTo>
                            <a:pt x="31" y="945"/>
                          </a:lnTo>
                          <a:cubicBezTo>
                            <a:pt x="137" y="1052"/>
                            <a:pt x="198" y="1082"/>
                            <a:pt x="305" y="1174"/>
                          </a:cubicBezTo>
                          <a:lnTo>
                            <a:pt x="1265" y="1174"/>
                          </a:lnTo>
                          <a:cubicBezTo>
                            <a:pt x="1356" y="1082"/>
                            <a:pt x="1417" y="1052"/>
                            <a:pt x="1524" y="945"/>
                          </a:cubicBezTo>
                          <a:lnTo>
                            <a:pt x="1509" y="214"/>
                          </a:lnTo>
                          <a:cubicBezTo>
                            <a:pt x="1402" y="138"/>
                            <a:pt x="1341" y="77"/>
                            <a:pt x="12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41"/>
                    <p:cNvSpPr/>
                    <p:nvPr/>
                  </p:nvSpPr>
                  <p:spPr>
                    <a:xfrm>
                      <a:off x="2582168" y="583317"/>
                      <a:ext cx="46634" cy="35924"/>
                    </a:xfrm>
                    <a:custGeom>
                      <a:rect b="b" l="l" r="r" t="t"/>
                      <a:pathLst>
                        <a:path extrusionOk="0" h="1174" w="1524">
                          <a:moveTo>
                            <a:pt x="259" y="1"/>
                          </a:moveTo>
                          <a:cubicBezTo>
                            <a:pt x="168" y="77"/>
                            <a:pt x="92" y="138"/>
                            <a:pt x="0" y="214"/>
                          </a:cubicBezTo>
                          <a:lnTo>
                            <a:pt x="16" y="945"/>
                          </a:lnTo>
                          <a:cubicBezTo>
                            <a:pt x="122" y="1052"/>
                            <a:pt x="183" y="1082"/>
                            <a:pt x="305" y="1174"/>
                          </a:cubicBezTo>
                          <a:lnTo>
                            <a:pt x="1250" y="1174"/>
                          </a:lnTo>
                          <a:cubicBezTo>
                            <a:pt x="1341" y="1082"/>
                            <a:pt x="1417" y="1052"/>
                            <a:pt x="1524" y="945"/>
                          </a:cubicBezTo>
                          <a:lnTo>
                            <a:pt x="1478" y="214"/>
                          </a:lnTo>
                          <a:cubicBezTo>
                            <a:pt x="1372" y="138"/>
                            <a:pt x="1311" y="77"/>
                            <a:pt x="11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41"/>
                    <p:cNvSpPr/>
                    <p:nvPr/>
                  </p:nvSpPr>
                  <p:spPr>
                    <a:xfrm>
                      <a:off x="2345324" y="620618"/>
                      <a:ext cx="47124" cy="37791"/>
                    </a:xfrm>
                    <a:custGeom>
                      <a:rect b="b" l="l" r="r" t="t"/>
                      <a:pathLst>
                        <a:path extrusionOk="0" h="1235" w="1540">
                          <a:moveTo>
                            <a:pt x="320" y="0"/>
                          </a:moveTo>
                          <a:cubicBezTo>
                            <a:pt x="214" y="92"/>
                            <a:pt x="153" y="138"/>
                            <a:pt x="46" y="229"/>
                          </a:cubicBezTo>
                          <a:lnTo>
                            <a:pt x="1" y="1006"/>
                          </a:lnTo>
                          <a:cubicBezTo>
                            <a:pt x="92" y="1097"/>
                            <a:pt x="153" y="1143"/>
                            <a:pt x="275" y="1235"/>
                          </a:cubicBezTo>
                          <a:lnTo>
                            <a:pt x="1235" y="1235"/>
                          </a:lnTo>
                          <a:cubicBezTo>
                            <a:pt x="1357" y="1143"/>
                            <a:pt x="1417" y="1097"/>
                            <a:pt x="1524" y="1006"/>
                          </a:cubicBezTo>
                          <a:lnTo>
                            <a:pt x="1539" y="229"/>
                          </a:lnTo>
                          <a:cubicBezTo>
                            <a:pt x="1448" y="138"/>
                            <a:pt x="1387" y="92"/>
                            <a:pt x="12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41"/>
                    <p:cNvSpPr/>
                    <p:nvPr/>
                  </p:nvSpPr>
                  <p:spPr>
                    <a:xfrm>
                      <a:off x="2839514" y="306846"/>
                      <a:ext cx="43391" cy="28948"/>
                    </a:xfrm>
                    <a:custGeom>
                      <a:rect b="b" l="l" r="r" t="t"/>
                      <a:pathLst>
                        <a:path extrusionOk="0" h="946" w="1418">
                          <a:moveTo>
                            <a:pt x="214" y="1"/>
                          </a:moveTo>
                          <a:cubicBezTo>
                            <a:pt x="138" y="62"/>
                            <a:pt x="77" y="107"/>
                            <a:pt x="1" y="184"/>
                          </a:cubicBezTo>
                          <a:lnTo>
                            <a:pt x="92" y="763"/>
                          </a:lnTo>
                          <a:cubicBezTo>
                            <a:pt x="199" y="823"/>
                            <a:pt x="244" y="869"/>
                            <a:pt x="366" y="945"/>
                          </a:cubicBezTo>
                          <a:lnTo>
                            <a:pt x="1204" y="945"/>
                          </a:lnTo>
                          <a:cubicBezTo>
                            <a:pt x="1280" y="884"/>
                            <a:pt x="1341" y="839"/>
                            <a:pt x="1418" y="763"/>
                          </a:cubicBezTo>
                          <a:lnTo>
                            <a:pt x="1311" y="184"/>
                          </a:lnTo>
                          <a:cubicBezTo>
                            <a:pt x="1204" y="123"/>
                            <a:pt x="1143" y="77"/>
                            <a:pt x="10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41"/>
                    <p:cNvSpPr/>
                    <p:nvPr/>
                  </p:nvSpPr>
                  <p:spPr>
                    <a:xfrm>
                      <a:off x="2801295" y="336681"/>
                      <a:ext cx="44309" cy="29866"/>
                    </a:xfrm>
                    <a:custGeom>
                      <a:rect b="b" l="l" r="r" t="t"/>
                      <a:pathLst>
                        <a:path extrusionOk="0" h="976" w="1448">
                          <a:moveTo>
                            <a:pt x="229" y="1"/>
                          </a:moveTo>
                          <a:cubicBezTo>
                            <a:pt x="122" y="62"/>
                            <a:pt x="92" y="92"/>
                            <a:pt x="0" y="168"/>
                          </a:cubicBezTo>
                          <a:lnTo>
                            <a:pt x="76" y="778"/>
                          </a:lnTo>
                          <a:lnTo>
                            <a:pt x="351" y="976"/>
                          </a:lnTo>
                          <a:lnTo>
                            <a:pt x="1219" y="976"/>
                          </a:lnTo>
                          <a:cubicBezTo>
                            <a:pt x="1311" y="900"/>
                            <a:pt x="1341" y="854"/>
                            <a:pt x="1448" y="778"/>
                          </a:cubicBezTo>
                          <a:lnTo>
                            <a:pt x="1341" y="168"/>
                          </a:lnTo>
                          <a:cubicBezTo>
                            <a:pt x="1250" y="123"/>
                            <a:pt x="1189"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41"/>
                    <p:cNvSpPr/>
                    <p:nvPr/>
                  </p:nvSpPr>
                  <p:spPr>
                    <a:xfrm>
                      <a:off x="2843707" y="336681"/>
                      <a:ext cx="44798" cy="29866"/>
                    </a:xfrm>
                    <a:custGeom>
                      <a:rect b="b" l="l" r="r" t="t"/>
                      <a:pathLst>
                        <a:path extrusionOk="0" h="976" w="1464">
                          <a:moveTo>
                            <a:pt x="229" y="1"/>
                          </a:moveTo>
                          <a:cubicBezTo>
                            <a:pt x="138" y="62"/>
                            <a:pt x="92" y="92"/>
                            <a:pt x="1" y="168"/>
                          </a:cubicBezTo>
                          <a:lnTo>
                            <a:pt x="92" y="778"/>
                          </a:lnTo>
                          <a:lnTo>
                            <a:pt x="382" y="976"/>
                          </a:lnTo>
                          <a:lnTo>
                            <a:pt x="1235" y="976"/>
                          </a:lnTo>
                          <a:cubicBezTo>
                            <a:pt x="1326" y="900"/>
                            <a:pt x="1387" y="854"/>
                            <a:pt x="1463" y="778"/>
                          </a:cubicBezTo>
                          <a:lnTo>
                            <a:pt x="1357" y="168"/>
                          </a:lnTo>
                          <a:cubicBezTo>
                            <a:pt x="1235" y="123"/>
                            <a:pt x="1174"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41"/>
                    <p:cNvSpPr/>
                    <p:nvPr/>
                  </p:nvSpPr>
                  <p:spPr>
                    <a:xfrm>
                      <a:off x="2805946" y="367006"/>
                      <a:ext cx="44798" cy="30784"/>
                    </a:xfrm>
                    <a:custGeom>
                      <a:rect b="b" l="l" r="r" t="t"/>
                      <a:pathLst>
                        <a:path extrusionOk="0" h="1006" w="1464">
                          <a:moveTo>
                            <a:pt x="229" y="0"/>
                          </a:moveTo>
                          <a:cubicBezTo>
                            <a:pt x="123" y="76"/>
                            <a:pt x="92" y="122"/>
                            <a:pt x="1" y="198"/>
                          </a:cubicBezTo>
                          <a:lnTo>
                            <a:pt x="92" y="823"/>
                          </a:lnTo>
                          <a:lnTo>
                            <a:pt x="382" y="1006"/>
                          </a:lnTo>
                          <a:lnTo>
                            <a:pt x="1235" y="1006"/>
                          </a:lnTo>
                          <a:cubicBezTo>
                            <a:pt x="1326" y="930"/>
                            <a:pt x="1372" y="899"/>
                            <a:pt x="1463" y="823"/>
                          </a:cubicBezTo>
                          <a:lnTo>
                            <a:pt x="1372" y="198"/>
                          </a:lnTo>
                          <a:lnTo>
                            <a:pt x="108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41"/>
                    <p:cNvSpPr/>
                    <p:nvPr/>
                  </p:nvSpPr>
                  <p:spPr>
                    <a:xfrm>
                      <a:off x="2848847" y="367006"/>
                      <a:ext cx="44768" cy="30784"/>
                    </a:xfrm>
                    <a:custGeom>
                      <a:rect b="b" l="l" r="r" t="t"/>
                      <a:pathLst>
                        <a:path extrusionOk="0" h="1006" w="1463">
                          <a:moveTo>
                            <a:pt x="229" y="0"/>
                          </a:moveTo>
                          <a:cubicBezTo>
                            <a:pt x="137" y="76"/>
                            <a:pt x="92" y="122"/>
                            <a:pt x="0" y="198"/>
                          </a:cubicBezTo>
                          <a:lnTo>
                            <a:pt x="92" y="823"/>
                          </a:lnTo>
                          <a:lnTo>
                            <a:pt x="381" y="1006"/>
                          </a:lnTo>
                          <a:lnTo>
                            <a:pt x="1234" y="1006"/>
                          </a:lnTo>
                          <a:cubicBezTo>
                            <a:pt x="1341" y="930"/>
                            <a:pt x="1372" y="899"/>
                            <a:pt x="1463" y="823"/>
                          </a:cubicBezTo>
                          <a:lnTo>
                            <a:pt x="1356" y="198"/>
                          </a:lnTo>
                          <a:cubicBezTo>
                            <a:pt x="1234" y="122"/>
                            <a:pt x="1189" y="76"/>
                            <a:pt x="10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41"/>
                    <p:cNvSpPr/>
                    <p:nvPr/>
                  </p:nvSpPr>
                  <p:spPr>
                    <a:xfrm>
                      <a:off x="2342999" y="658838"/>
                      <a:ext cx="48501" cy="38740"/>
                    </a:xfrm>
                    <a:custGeom>
                      <a:rect b="b" l="l" r="r" t="t"/>
                      <a:pathLst>
                        <a:path extrusionOk="0" h="1266" w="1585">
                          <a:moveTo>
                            <a:pt x="351" y="1"/>
                          </a:moveTo>
                          <a:cubicBezTo>
                            <a:pt x="214" y="107"/>
                            <a:pt x="153" y="138"/>
                            <a:pt x="46" y="229"/>
                          </a:cubicBezTo>
                          <a:lnTo>
                            <a:pt x="0" y="1037"/>
                          </a:lnTo>
                          <a:cubicBezTo>
                            <a:pt x="92" y="1113"/>
                            <a:pt x="153" y="1174"/>
                            <a:pt x="275" y="1265"/>
                          </a:cubicBezTo>
                          <a:lnTo>
                            <a:pt x="1234" y="1265"/>
                          </a:lnTo>
                          <a:cubicBezTo>
                            <a:pt x="1372" y="1189"/>
                            <a:pt x="1433" y="1128"/>
                            <a:pt x="1539" y="1037"/>
                          </a:cubicBezTo>
                          <a:lnTo>
                            <a:pt x="1585" y="229"/>
                          </a:lnTo>
                          <a:cubicBezTo>
                            <a:pt x="1463" y="153"/>
                            <a:pt x="1417" y="107"/>
                            <a:pt x="13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41"/>
                    <p:cNvSpPr/>
                    <p:nvPr/>
                  </p:nvSpPr>
                  <p:spPr>
                    <a:xfrm>
                      <a:off x="2809679" y="398218"/>
                      <a:ext cx="45716" cy="31763"/>
                    </a:xfrm>
                    <a:custGeom>
                      <a:rect b="b" l="l" r="r" t="t"/>
                      <a:pathLst>
                        <a:path extrusionOk="0" h="1038" w="1494">
                          <a:moveTo>
                            <a:pt x="229" y="1"/>
                          </a:moveTo>
                          <a:cubicBezTo>
                            <a:pt x="138" y="92"/>
                            <a:pt x="107" y="123"/>
                            <a:pt x="1" y="199"/>
                          </a:cubicBezTo>
                          <a:lnTo>
                            <a:pt x="107" y="854"/>
                          </a:lnTo>
                          <a:lnTo>
                            <a:pt x="381" y="1037"/>
                          </a:lnTo>
                          <a:lnTo>
                            <a:pt x="1265" y="1037"/>
                          </a:lnTo>
                          <a:cubicBezTo>
                            <a:pt x="1357" y="961"/>
                            <a:pt x="1402" y="930"/>
                            <a:pt x="1494" y="854"/>
                          </a:cubicBezTo>
                          <a:lnTo>
                            <a:pt x="1402" y="199"/>
                          </a:lnTo>
                          <a:cubicBezTo>
                            <a:pt x="1280" y="123"/>
                            <a:pt x="1219" y="92"/>
                            <a:pt x="10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41"/>
                    <p:cNvSpPr/>
                    <p:nvPr/>
                  </p:nvSpPr>
                  <p:spPr>
                    <a:xfrm>
                      <a:off x="2853499" y="398218"/>
                      <a:ext cx="45716" cy="31763"/>
                    </a:xfrm>
                    <a:custGeom>
                      <a:rect b="b" l="l" r="r" t="t"/>
                      <a:pathLst>
                        <a:path extrusionOk="0" h="1038" w="1494">
                          <a:moveTo>
                            <a:pt x="229" y="1"/>
                          </a:moveTo>
                          <a:cubicBezTo>
                            <a:pt x="138" y="92"/>
                            <a:pt x="92" y="123"/>
                            <a:pt x="1" y="199"/>
                          </a:cubicBezTo>
                          <a:lnTo>
                            <a:pt x="92" y="854"/>
                          </a:lnTo>
                          <a:lnTo>
                            <a:pt x="382" y="1037"/>
                          </a:lnTo>
                          <a:lnTo>
                            <a:pt x="1265" y="1037"/>
                          </a:lnTo>
                          <a:cubicBezTo>
                            <a:pt x="1357" y="961"/>
                            <a:pt x="1387" y="930"/>
                            <a:pt x="1494" y="854"/>
                          </a:cubicBezTo>
                          <a:lnTo>
                            <a:pt x="1372" y="199"/>
                          </a:lnTo>
                          <a:lnTo>
                            <a:pt x="108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41"/>
                    <p:cNvSpPr/>
                    <p:nvPr/>
                  </p:nvSpPr>
                  <p:spPr>
                    <a:xfrm>
                      <a:off x="2340184" y="698465"/>
                      <a:ext cx="49450" cy="40606"/>
                    </a:xfrm>
                    <a:custGeom>
                      <a:rect b="b" l="l" r="r" t="t"/>
                      <a:pathLst>
                        <a:path extrusionOk="0" h="1327" w="1616">
                          <a:moveTo>
                            <a:pt x="336" y="1"/>
                          </a:moveTo>
                          <a:cubicBezTo>
                            <a:pt x="229" y="108"/>
                            <a:pt x="153" y="153"/>
                            <a:pt x="31" y="260"/>
                          </a:cubicBezTo>
                          <a:lnTo>
                            <a:pt x="1" y="1067"/>
                          </a:lnTo>
                          <a:cubicBezTo>
                            <a:pt x="108" y="1174"/>
                            <a:pt x="169" y="1220"/>
                            <a:pt x="290" y="1326"/>
                          </a:cubicBezTo>
                          <a:lnTo>
                            <a:pt x="1281" y="1326"/>
                          </a:lnTo>
                          <a:cubicBezTo>
                            <a:pt x="1387" y="1220"/>
                            <a:pt x="1464" y="1174"/>
                            <a:pt x="1585" y="1067"/>
                          </a:cubicBezTo>
                          <a:lnTo>
                            <a:pt x="1616" y="260"/>
                          </a:lnTo>
                          <a:cubicBezTo>
                            <a:pt x="1525" y="153"/>
                            <a:pt x="1448" y="108"/>
                            <a:pt x="13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41"/>
                    <p:cNvSpPr/>
                    <p:nvPr/>
                  </p:nvSpPr>
                  <p:spPr>
                    <a:xfrm>
                      <a:off x="2640431" y="443934"/>
                      <a:ext cx="44339" cy="32191"/>
                    </a:xfrm>
                    <a:custGeom>
                      <a:rect b="b" l="l" r="r" t="t"/>
                      <a:pathLst>
                        <a:path extrusionOk="0" h="1052" w="1449">
                          <a:moveTo>
                            <a:pt x="245" y="0"/>
                          </a:moveTo>
                          <a:cubicBezTo>
                            <a:pt x="153" y="76"/>
                            <a:pt x="92" y="122"/>
                            <a:pt x="1" y="198"/>
                          </a:cubicBezTo>
                          <a:lnTo>
                            <a:pt x="31" y="853"/>
                          </a:lnTo>
                          <a:cubicBezTo>
                            <a:pt x="123" y="929"/>
                            <a:pt x="184" y="975"/>
                            <a:pt x="306" y="1051"/>
                          </a:cubicBezTo>
                          <a:lnTo>
                            <a:pt x="1189" y="1051"/>
                          </a:lnTo>
                          <a:cubicBezTo>
                            <a:pt x="1296" y="975"/>
                            <a:pt x="1342" y="929"/>
                            <a:pt x="1448" y="853"/>
                          </a:cubicBezTo>
                          <a:lnTo>
                            <a:pt x="1387" y="198"/>
                          </a:lnTo>
                          <a:cubicBezTo>
                            <a:pt x="1296" y="122"/>
                            <a:pt x="1235" y="61"/>
                            <a:pt x="11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41"/>
                    <p:cNvSpPr/>
                    <p:nvPr/>
                  </p:nvSpPr>
                  <p:spPr>
                    <a:xfrm>
                      <a:off x="2683791" y="443934"/>
                      <a:ext cx="45716" cy="32191"/>
                    </a:xfrm>
                    <a:custGeom>
                      <a:rect b="b" l="l" r="r" t="t"/>
                      <a:pathLst>
                        <a:path extrusionOk="0" h="1052" w="1494">
                          <a:moveTo>
                            <a:pt x="260" y="0"/>
                          </a:moveTo>
                          <a:cubicBezTo>
                            <a:pt x="153" y="76"/>
                            <a:pt x="107" y="122"/>
                            <a:pt x="1" y="198"/>
                          </a:cubicBezTo>
                          <a:lnTo>
                            <a:pt x="62" y="853"/>
                          </a:lnTo>
                          <a:lnTo>
                            <a:pt x="351" y="1051"/>
                          </a:lnTo>
                          <a:lnTo>
                            <a:pt x="1250" y="1051"/>
                          </a:lnTo>
                          <a:cubicBezTo>
                            <a:pt x="1342" y="975"/>
                            <a:pt x="1403" y="929"/>
                            <a:pt x="1494" y="853"/>
                          </a:cubicBezTo>
                          <a:lnTo>
                            <a:pt x="1418" y="198"/>
                          </a:lnTo>
                          <a:cubicBezTo>
                            <a:pt x="1296" y="122"/>
                            <a:pt x="1250" y="61"/>
                            <a:pt x="11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41"/>
                    <p:cNvSpPr/>
                    <p:nvPr/>
                  </p:nvSpPr>
                  <p:spPr>
                    <a:xfrm>
                      <a:off x="2727610" y="443934"/>
                      <a:ext cx="46206" cy="32191"/>
                    </a:xfrm>
                    <a:custGeom>
                      <a:rect b="b" l="l" r="r" t="t"/>
                      <a:pathLst>
                        <a:path extrusionOk="0" h="1052" w="1510">
                          <a:moveTo>
                            <a:pt x="245" y="0"/>
                          </a:moveTo>
                          <a:cubicBezTo>
                            <a:pt x="153" y="76"/>
                            <a:pt x="92" y="122"/>
                            <a:pt x="1" y="198"/>
                          </a:cubicBezTo>
                          <a:lnTo>
                            <a:pt x="77" y="853"/>
                          </a:lnTo>
                          <a:lnTo>
                            <a:pt x="367" y="1051"/>
                          </a:lnTo>
                          <a:lnTo>
                            <a:pt x="1266" y="1051"/>
                          </a:lnTo>
                          <a:cubicBezTo>
                            <a:pt x="1357" y="975"/>
                            <a:pt x="1418" y="929"/>
                            <a:pt x="1509" y="853"/>
                          </a:cubicBezTo>
                          <a:lnTo>
                            <a:pt x="1433" y="198"/>
                          </a:lnTo>
                          <a:cubicBezTo>
                            <a:pt x="1311" y="122"/>
                            <a:pt x="1266" y="61"/>
                            <a:pt x="11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41"/>
                    <p:cNvSpPr/>
                    <p:nvPr/>
                  </p:nvSpPr>
                  <p:spPr>
                    <a:xfrm>
                      <a:off x="2772378" y="443934"/>
                      <a:ext cx="45716" cy="32191"/>
                    </a:xfrm>
                    <a:custGeom>
                      <a:rect b="b" l="l" r="r" t="t"/>
                      <a:pathLst>
                        <a:path extrusionOk="0" h="1052" w="1494">
                          <a:moveTo>
                            <a:pt x="229" y="0"/>
                          </a:moveTo>
                          <a:cubicBezTo>
                            <a:pt x="153" y="76"/>
                            <a:pt x="107" y="122"/>
                            <a:pt x="1" y="198"/>
                          </a:cubicBezTo>
                          <a:lnTo>
                            <a:pt x="77" y="853"/>
                          </a:lnTo>
                          <a:lnTo>
                            <a:pt x="366" y="1051"/>
                          </a:lnTo>
                          <a:lnTo>
                            <a:pt x="1265" y="1051"/>
                          </a:lnTo>
                          <a:cubicBezTo>
                            <a:pt x="1341" y="975"/>
                            <a:pt x="1402" y="929"/>
                            <a:pt x="1494" y="853"/>
                          </a:cubicBezTo>
                          <a:lnTo>
                            <a:pt x="1402" y="198"/>
                          </a:lnTo>
                          <a:cubicBezTo>
                            <a:pt x="1296" y="122"/>
                            <a:pt x="1220" y="61"/>
                            <a:pt x="11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41"/>
                    <p:cNvSpPr/>
                    <p:nvPr/>
                  </p:nvSpPr>
                  <p:spPr>
                    <a:xfrm>
                      <a:off x="2641838" y="476554"/>
                      <a:ext cx="45716" cy="33599"/>
                    </a:xfrm>
                    <a:custGeom>
                      <a:rect b="b" l="l" r="r" t="t"/>
                      <a:pathLst>
                        <a:path extrusionOk="0" h="1098" w="1494">
                          <a:moveTo>
                            <a:pt x="260" y="1"/>
                          </a:moveTo>
                          <a:cubicBezTo>
                            <a:pt x="153" y="92"/>
                            <a:pt x="107" y="138"/>
                            <a:pt x="1" y="214"/>
                          </a:cubicBezTo>
                          <a:lnTo>
                            <a:pt x="46" y="900"/>
                          </a:lnTo>
                          <a:cubicBezTo>
                            <a:pt x="153" y="976"/>
                            <a:pt x="214" y="1021"/>
                            <a:pt x="336" y="1098"/>
                          </a:cubicBezTo>
                          <a:lnTo>
                            <a:pt x="1250" y="1098"/>
                          </a:lnTo>
                          <a:cubicBezTo>
                            <a:pt x="1341" y="1037"/>
                            <a:pt x="1402" y="976"/>
                            <a:pt x="1494" y="900"/>
                          </a:cubicBezTo>
                          <a:lnTo>
                            <a:pt x="1433" y="214"/>
                          </a:lnTo>
                          <a:cubicBezTo>
                            <a:pt x="1326" y="138"/>
                            <a:pt x="1265" y="92"/>
                            <a:pt x="11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41"/>
                    <p:cNvSpPr/>
                    <p:nvPr/>
                  </p:nvSpPr>
                  <p:spPr>
                    <a:xfrm>
                      <a:off x="2687065" y="476554"/>
                      <a:ext cx="45716" cy="33599"/>
                    </a:xfrm>
                    <a:custGeom>
                      <a:rect b="b" l="l" r="r" t="t"/>
                      <a:pathLst>
                        <a:path extrusionOk="0" h="1098" w="1494">
                          <a:moveTo>
                            <a:pt x="244" y="1"/>
                          </a:moveTo>
                          <a:cubicBezTo>
                            <a:pt x="153" y="92"/>
                            <a:pt x="92" y="138"/>
                            <a:pt x="0" y="214"/>
                          </a:cubicBezTo>
                          <a:lnTo>
                            <a:pt x="46" y="900"/>
                          </a:lnTo>
                          <a:cubicBezTo>
                            <a:pt x="168" y="976"/>
                            <a:pt x="214" y="1021"/>
                            <a:pt x="336" y="1098"/>
                          </a:cubicBezTo>
                          <a:lnTo>
                            <a:pt x="1250" y="1098"/>
                          </a:lnTo>
                          <a:cubicBezTo>
                            <a:pt x="1341" y="1037"/>
                            <a:pt x="1402" y="976"/>
                            <a:pt x="1494" y="900"/>
                          </a:cubicBezTo>
                          <a:lnTo>
                            <a:pt x="1417" y="214"/>
                          </a:lnTo>
                          <a:cubicBezTo>
                            <a:pt x="1311" y="138"/>
                            <a:pt x="1250" y="92"/>
                            <a:pt x="11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41"/>
                    <p:cNvSpPr/>
                    <p:nvPr/>
                  </p:nvSpPr>
                  <p:spPr>
                    <a:xfrm>
                      <a:off x="2731343" y="476554"/>
                      <a:ext cx="46665" cy="33599"/>
                    </a:xfrm>
                    <a:custGeom>
                      <a:rect b="b" l="l" r="r" t="t"/>
                      <a:pathLst>
                        <a:path extrusionOk="0" h="1098" w="1525">
                          <a:moveTo>
                            <a:pt x="245" y="1"/>
                          </a:moveTo>
                          <a:cubicBezTo>
                            <a:pt x="153" y="92"/>
                            <a:pt x="92" y="138"/>
                            <a:pt x="1" y="214"/>
                          </a:cubicBezTo>
                          <a:lnTo>
                            <a:pt x="77" y="900"/>
                          </a:lnTo>
                          <a:cubicBezTo>
                            <a:pt x="184" y="976"/>
                            <a:pt x="245" y="1021"/>
                            <a:pt x="351" y="1098"/>
                          </a:cubicBezTo>
                          <a:lnTo>
                            <a:pt x="1265" y="1098"/>
                          </a:lnTo>
                          <a:cubicBezTo>
                            <a:pt x="1372" y="1037"/>
                            <a:pt x="1418" y="976"/>
                            <a:pt x="1524" y="900"/>
                          </a:cubicBezTo>
                          <a:lnTo>
                            <a:pt x="1448" y="214"/>
                          </a:lnTo>
                          <a:cubicBezTo>
                            <a:pt x="1326" y="138"/>
                            <a:pt x="1250" y="92"/>
                            <a:pt x="114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41"/>
                    <p:cNvSpPr/>
                    <p:nvPr/>
                  </p:nvSpPr>
                  <p:spPr>
                    <a:xfrm>
                      <a:off x="2776111" y="476554"/>
                      <a:ext cx="46665" cy="33599"/>
                    </a:xfrm>
                    <a:custGeom>
                      <a:rect b="b" l="l" r="r" t="t"/>
                      <a:pathLst>
                        <a:path extrusionOk="0" h="1098" w="1525">
                          <a:moveTo>
                            <a:pt x="244" y="1"/>
                          </a:moveTo>
                          <a:cubicBezTo>
                            <a:pt x="153" y="92"/>
                            <a:pt x="92" y="138"/>
                            <a:pt x="1" y="214"/>
                          </a:cubicBezTo>
                          <a:lnTo>
                            <a:pt x="77" y="900"/>
                          </a:lnTo>
                          <a:cubicBezTo>
                            <a:pt x="183" y="976"/>
                            <a:pt x="244" y="1021"/>
                            <a:pt x="351" y="1098"/>
                          </a:cubicBezTo>
                          <a:lnTo>
                            <a:pt x="1280" y="1098"/>
                          </a:lnTo>
                          <a:cubicBezTo>
                            <a:pt x="1372" y="1037"/>
                            <a:pt x="1433" y="976"/>
                            <a:pt x="1524" y="900"/>
                          </a:cubicBezTo>
                          <a:lnTo>
                            <a:pt x="1433" y="214"/>
                          </a:lnTo>
                          <a:cubicBezTo>
                            <a:pt x="1311" y="138"/>
                            <a:pt x="1250" y="92"/>
                            <a:pt x="11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41"/>
                    <p:cNvSpPr/>
                    <p:nvPr/>
                  </p:nvSpPr>
                  <p:spPr>
                    <a:xfrm>
                      <a:off x="2644164" y="511529"/>
                      <a:ext cx="46206" cy="34517"/>
                    </a:xfrm>
                    <a:custGeom>
                      <a:rect b="b" l="l" r="r" t="t"/>
                      <a:pathLst>
                        <a:path extrusionOk="0" h="1128" w="1510">
                          <a:moveTo>
                            <a:pt x="260" y="0"/>
                          </a:moveTo>
                          <a:cubicBezTo>
                            <a:pt x="153" y="76"/>
                            <a:pt x="107" y="137"/>
                            <a:pt x="1" y="214"/>
                          </a:cubicBezTo>
                          <a:lnTo>
                            <a:pt x="46" y="914"/>
                          </a:lnTo>
                          <a:cubicBezTo>
                            <a:pt x="153" y="991"/>
                            <a:pt x="214" y="1052"/>
                            <a:pt x="336" y="1128"/>
                          </a:cubicBezTo>
                          <a:lnTo>
                            <a:pt x="1265" y="1128"/>
                          </a:lnTo>
                          <a:cubicBezTo>
                            <a:pt x="1357" y="1052"/>
                            <a:pt x="1418" y="991"/>
                            <a:pt x="1509" y="914"/>
                          </a:cubicBezTo>
                          <a:lnTo>
                            <a:pt x="1448" y="214"/>
                          </a:lnTo>
                          <a:cubicBezTo>
                            <a:pt x="1342" y="122"/>
                            <a:pt x="1281" y="76"/>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41"/>
                    <p:cNvSpPr/>
                    <p:nvPr/>
                  </p:nvSpPr>
                  <p:spPr>
                    <a:xfrm>
                      <a:off x="2690339" y="511529"/>
                      <a:ext cx="46175" cy="34517"/>
                    </a:xfrm>
                    <a:custGeom>
                      <a:rect b="b" l="l" r="r" t="t"/>
                      <a:pathLst>
                        <a:path extrusionOk="0" h="1128" w="1509">
                          <a:moveTo>
                            <a:pt x="244" y="0"/>
                          </a:moveTo>
                          <a:cubicBezTo>
                            <a:pt x="152" y="76"/>
                            <a:pt x="92" y="137"/>
                            <a:pt x="0" y="214"/>
                          </a:cubicBezTo>
                          <a:lnTo>
                            <a:pt x="61" y="914"/>
                          </a:lnTo>
                          <a:cubicBezTo>
                            <a:pt x="168" y="991"/>
                            <a:pt x="229" y="1052"/>
                            <a:pt x="335" y="1128"/>
                          </a:cubicBezTo>
                          <a:lnTo>
                            <a:pt x="1249" y="1128"/>
                          </a:lnTo>
                          <a:cubicBezTo>
                            <a:pt x="1356" y="1052"/>
                            <a:pt x="1417" y="991"/>
                            <a:pt x="1508" y="914"/>
                          </a:cubicBezTo>
                          <a:lnTo>
                            <a:pt x="1432" y="214"/>
                          </a:lnTo>
                          <a:cubicBezTo>
                            <a:pt x="1310" y="122"/>
                            <a:pt x="1265" y="76"/>
                            <a:pt x="11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41"/>
                    <p:cNvSpPr/>
                    <p:nvPr/>
                  </p:nvSpPr>
                  <p:spPr>
                    <a:xfrm>
                      <a:off x="2735077" y="511529"/>
                      <a:ext cx="46665" cy="34517"/>
                    </a:xfrm>
                    <a:custGeom>
                      <a:rect b="b" l="l" r="r" t="t"/>
                      <a:pathLst>
                        <a:path extrusionOk="0" h="1128" w="1525">
                          <a:moveTo>
                            <a:pt x="260" y="0"/>
                          </a:moveTo>
                          <a:cubicBezTo>
                            <a:pt x="153" y="76"/>
                            <a:pt x="107" y="137"/>
                            <a:pt x="1" y="214"/>
                          </a:cubicBezTo>
                          <a:lnTo>
                            <a:pt x="77" y="914"/>
                          </a:lnTo>
                          <a:cubicBezTo>
                            <a:pt x="199" y="991"/>
                            <a:pt x="245" y="1052"/>
                            <a:pt x="366" y="1128"/>
                          </a:cubicBezTo>
                          <a:lnTo>
                            <a:pt x="1281" y="1128"/>
                          </a:lnTo>
                          <a:cubicBezTo>
                            <a:pt x="1372" y="1052"/>
                            <a:pt x="1433" y="991"/>
                            <a:pt x="1524" y="914"/>
                          </a:cubicBezTo>
                          <a:lnTo>
                            <a:pt x="1448" y="214"/>
                          </a:lnTo>
                          <a:cubicBezTo>
                            <a:pt x="1342" y="122"/>
                            <a:pt x="1265" y="76"/>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41"/>
                    <p:cNvSpPr/>
                    <p:nvPr/>
                  </p:nvSpPr>
                  <p:spPr>
                    <a:xfrm>
                      <a:off x="2780303" y="511529"/>
                      <a:ext cx="47124" cy="34517"/>
                    </a:xfrm>
                    <a:custGeom>
                      <a:rect b="b" l="l" r="r" t="t"/>
                      <a:pathLst>
                        <a:path extrusionOk="0" h="1128" w="1540">
                          <a:moveTo>
                            <a:pt x="244" y="0"/>
                          </a:moveTo>
                          <a:cubicBezTo>
                            <a:pt x="153" y="76"/>
                            <a:pt x="92" y="137"/>
                            <a:pt x="1" y="214"/>
                          </a:cubicBezTo>
                          <a:lnTo>
                            <a:pt x="62" y="914"/>
                          </a:lnTo>
                          <a:cubicBezTo>
                            <a:pt x="199" y="991"/>
                            <a:pt x="260" y="1052"/>
                            <a:pt x="382" y="1128"/>
                          </a:cubicBezTo>
                          <a:lnTo>
                            <a:pt x="1296" y="1128"/>
                          </a:lnTo>
                          <a:cubicBezTo>
                            <a:pt x="1387" y="1052"/>
                            <a:pt x="1448" y="991"/>
                            <a:pt x="1539" y="914"/>
                          </a:cubicBezTo>
                          <a:lnTo>
                            <a:pt x="1448" y="214"/>
                          </a:lnTo>
                          <a:cubicBezTo>
                            <a:pt x="1326" y="122"/>
                            <a:pt x="1265" y="76"/>
                            <a:pt x="11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41"/>
                    <p:cNvSpPr/>
                    <p:nvPr/>
                  </p:nvSpPr>
                  <p:spPr>
                    <a:xfrm>
                      <a:off x="2647438" y="546964"/>
                      <a:ext cx="45716" cy="34976"/>
                    </a:xfrm>
                    <a:custGeom>
                      <a:rect b="b" l="l" r="r" t="t"/>
                      <a:pathLst>
                        <a:path extrusionOk="0" h="1143" w="1494">
                          <a:moveTo>
                            <a:pt x="259" y="0"/>
                          </a:moveTo>
                          <a:cubicBezTo>
                            <a:pt x="153" y="76"/>
                            <a:pt x="92" y="137"/>
                            <a:pt x="0" y="214"/>
                          </a:cubicBezTo>
                          <a:lnTo>
                            <a:pt x="31" y="945"/>
                          </a:lnTo>
                          <a:cubicBezTo>
                            <a:pt x="153" y="1021"/>
                            <a:pt x="198" y="1067"/>
                            <a:pt x="320" y="1143"/>
                          </a:cubicBezTo>
                          <a:lnTo>
                            <a:pt x="1250" y="1143"/>
                          </a:lnTo>
                          <a:cubicBezTo>
                            <a:pt x="1341" y="1067"/>
                            <a:pt x="1402" y="1021"/>
                            <a:pt x="1494" y="945"/>
                          </a:cubicBezTo>
                          <a:lnTo>
                            <a:pt x="1448" y="214"/>
                          </a:lnTo>
                          <a:cubicBezTo>
                            <a:pt x="1326" y="122"/>
                            <a:pt x="1265" y="76"/>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41"/>
                    <p:cNvSpPr/>
                    <p:nvPr/>
                  </p:nvSpPr>
                  <p:spPr>
                    <a:xfrm>
                      <a:off x="2693124" y="546964"/>
                      <a:ext cx="46665" cy="34976"/>
                    </a:xfrm>
                    <a:custGeom>
                      <a:rect b="b" l="l" r="r" t="t"/>
                      <a:pathLst>
                        <a:path extrusionOk="0" h="1143" w="1525">
                          <a:moveTo>
                            <a:pt x="260" y="0"/>
                          </a:moveTo>
                          <a:cubicBezTo>
                            <a:pt x="153" y="76"/>
                            <a:pt x="107" y="137"/>
                            <a:pt x="1" y="214"/>
                          </a:cubicBezTo>
                          <a:lnTo>
                            <a:pt x="61" y="945"/>
                          </a:lnTo>
                          <a:cubicBezTo>
                            <a:pt x="183" y="1021"/>
                            <a:pt x="229" y="1067"/>
                            <a:pt x="351" y="1143"/>
                          </a:cubicBezTo>
                          <a:lnTo>
                            <a:pt x="1280" y="1143"/>
                          </a:lnTo>
                          <a:cubicBezTo>
                            <a:pt x="1372" y="1067"/>
                            <a:pt x="1433" y="1021"/>
                            <a:pt x="1524" y="945"/>
                          </a:cubicBezTo>
                          <a:lnTo>
                            <a:pt x="1448" y="214"/>
                          </a:lnTo>
                          <a:cubicBezTo>
                            <a:pt x="1341" y="122"/>
                            <a:pt x="1280" y="76"/>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41"/>
                    <p:cNvSpPr/>
                    <p:nvPr/>
                  </p:nvSpPr>
                  <p:spPr>
                    <a:xfrm>
                      <a:off x="2738810" y="546964"/>
                      <a:ext cx="47583" cy="34976"/>
                    </a:xfrm>
                    <a:custGeom>
                      <a:rect b="b" l="l" r="r" t="t"/>
                      <a:pathLst>
                        <a:path extrusionOk="0" h="1143" w="1555">
                          <a:moveTo>
                            <a:pt x="244" y="0"/>
                          </a:moveTo>
                          <a:cubicBezTo>
                            <a:pt x="153" y="76"/>
                            <a:pt x="92" y="137"/>
                            <a:pt x="1" y="214"/>
                          </a:cubicBezTo>
                          <a:lnTo>
                            <a:pt x="77" y="945"/>
                          </a:lnTo>
                          <a:cubicBezTo>
                            <a:pt x="183" y="1021"/>
                            <a:pt x="260" y="1067"/>
                            <a:pt x="382" y="1143"/>
                          </a:cubicBezTo>
                          <a:lnTo>
                            <a:pt x="1311" y="1143"/>
                          </a:lnTo>
                          <a:cubicBezTo>
                            <a:pt x="1402" y="1067"/>
                            <a:pt x="1463" y="1021"/>
                            <a:pt x="1555" y="945"/>
                          </a:cubicBezTo>
                          <a:lnTo>
                            <a:pt x="1463" y="214"/>
                          </a:lnTo>
                          <a:cubicBezTo>
                            <a:pt x="1357" y="122"/>
                            <a:pt x="1280" y="76"/>
                            <a:pt x="11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41"/>
                    <p:cNvSpPr/>
                    <p:nvPr/>
                  </p:nvSpPr>
                  <p:spPr>
                    <a:xfrm>
                      <a:off x="2784037" y="546964"/>
                      <a:ext cx="48532" cy="34976"/>
                    </a:xfrm>
                    <a:custGeom>
                      <a:rect b="b" l="l" r="r" t="t"/>
                      <a:pathLst>
                        <a:path extrusionOk="0" h="1143" w="1586">
                          <a:moveTo>
                            <a:pt x="260" y="0"/>
                          </a:moveTo>
                          <a:cubicBezTo>
                            <a:pt x="153" y="76"/>
                            <a:pt x="107" y="137"/>
                            <a:pt x="1" y="214"/>
                          </a:cubicBezTo>
                          <a:lnTo>
                            <a:pt x="107" y="945"/>
                          </a:lnTo>
                          <a:cubicBezTo>
                            <a:pt x="214" y="1021"/>
                            <a:pt x="290" y="1067"/>
                            <a:pt x="412" y="1143"/>
                          </a:cubicBezTo>
                          <a:lnTo>
                            <a:pt x="1341" y="1143"/>
                          </a:lnTo>
                          <a:cubicBezTo>
                            <a:pt x="1433" y="1067"/>
                            <a:pt x="1494" y="1021"/>
                            <a:pt x="1585" y="945"/>
                          </a:cubicBezTo>
                          <a:lnTo>
                            <a:pt x="1494" y="214"/>
                          </a:lnTo>
                          <a:cubicBezTo>
                            <a:pt x="1372" y="122"/>
                            <a:pt x="1296" y="76"/>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41"/>
                    <p:cNvSpPr/>
                    <p:nvPr/>
                  </p:nvSpPr>
                  <p:spPr>
                    <a:xfrm>
                      <a:off x="2648356" y="583317"/>
                      <a:ext cx="48073" cy="35924"/>
                    </a:xfrm>
                    <a:custGeom>
                      <a:rect b="b" l="l" r="r" t="t"/>
                      <a:pathLst>
                        <a:path extrusionOk="0" h="1174" w="1571">
                          <a:moveTo>
                            <a:pt x="275" y="1"/>
                          </a:moveTo>
                          <a:cubicBezTo>
                            <a:pt x="153" y="77"/>
                            <a:pt x="92" y="138"/>
                            <a:pt x="1" y="214"/>
                          </a:cubicBezTo>
                          <a:lnTo>
                            <a:pt x="62" y="945"/>
                          </a:lnTo>
                          <a:cubicBezTo>
                            <a:pt x="168" y="1052"/>
                            <a:pt x="229" y="1082"/>
                            <a:pt x="351" y="1174"/>
                          </a:cubicBezTo>
                          <a:lnTo>
                            <a:pt x="1296" y="1174"/>
                          </a:lnTo>
                          <a:cubicBezTo>
                            <a:pt x="1418" y="1082"/>
                            <a:pt x="1464" y="1052"/>
                            <a:pt x="1570" y="945"/>
                          </a:cubicBezTo>
                          <a:lnTo>
                            <a:pt x="1509" y="214"/>
                          </a:lnTo>
                          <a:cubicBezTo>
                            <a:pt x="1387" y="138"/>
                            <a:pt x="1342" y="77"/>
                            <a:pt x="12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41"/>
                    <p:cNvSpPr/>
                    <p:nvPr/>
                  </p:nvSpPr>
                  <p:spPr>
                    <a:xfrm>
                      <a:off x="2695450" y="583317"/>
                      <a:ext cx="48073" cy="35924"/>
                    </a:xfrm>
                    <a:custGeom>
                      <a:rect b="b" l="l" r="r" t="t"/>
                      <a:pathLst>
                        <a:path extrusionOk="0" h="1174" w="1571">
                          <a:moveTo>
                            <a:pt x="275" y="1"/>
                          </a:moveTo>
                          <a:cubicBezTo>
                            <a:pt x="153" y="77"/>
                            <a:pt x="92" y="138"/>
                            <a:pt x="1" y="214"/>
                          </a:cubicBezTo>
                          <a:lnTo>
                            <a:pt x="62" y="945"/>
                          </a:lnTo>
                          <a:cubicBezTo>
                            <a:pt x="168" y="1052"/>
                            <a:pt x="244" y="1082"/>
                            <a:pt x="366" y="1174"/>
                          </a:cubicBezTo>
                          <a:lnTo>
                            <a:pt x="1311" y="1174"/>
                          </a:lnTo>
                          <a:cubicBezTo>
                            <a:pt x="1418" y="1082"/>
                            <a:pt x="1463" y="1052"/>
                            <a:pt x="1570" y="945"/>
                          </a:cubicBezTo>
                          <a:lnTo>
                            <a:pt x="1494" y="214"/>
                          </a:lnTo>
                          <a:cubicBezTo>
                            <a:pt x="1372" y="138"/>
                            <a:pt x="1326" y="77"/>
                            <a:pt x="12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41"/>
                    <p:cNvSpPr/>
                    <p:nvPr/>
                  </p:nvSpPr>
                  <p:spPr>
                    <a:xfrm>
                      <a:off x="2742084" y="583317"/>
                      <a:ext cx="48501" cy="35924"/>
                    </a:xfrm>
                    <a:custGeom>
                      <a:rect b="b" l="l" r="r" t="t"/>
                      <a:pathLst>
                        <a:path extrusionOk="0" h="1174" w="1585">
                          <a:moveTo>
                            <a:pt x="259" y="1"/>
                          </a:moveTo>
                          <a:cubicBezTo>
                            <a:pt x="153" y="77"/>
                            <a:pt x="107" y="138"/>
                            <a:pt x="0" y="214"/>
                          </a:cubicBezTo>
                          <a:lnTo>
                            <a:pt x="76" y="945"/>
                          </a:lnTo>
                          <a:cubicBezTo>
                            <a:pt x="198" y="1052"/>
                            <a:pt x="275" y="1082"/>
                            <a:pt x="381" y="1174"/>
                          </a:cubicBezTo>
                          <a:lnTo>
                            <a:pt x="1341" y="1174"/>
                          </a:lnTo>
                          <a:cubicBezTo>
                            <a:pt x="1432" y="1082"/>
                            <a:pt x="1493" y="1052"/>
                            <a:pt x="1585" y="945"/>
                          </a:cubicBezTo>
                          <a:lnTo>
                            <a:pt x="1493" y="214"/>
                          </a:lnTo>
                          <a:cubicBezTo>
                            <a:pt x="1372" y="138"/>
                            <a:pt x="1326" y="77"/>
                            <a:pt x="11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41"/>
                    <p:cNvSpPr/>
                    <p:nvPr/>
                  </p:nvSpPr>
                  <p:spPr>
                    <a:xfrm>
                      <a:off x="2650223" y="620618"/>
                      <a:ext cx="48991" cy="37791"/>
                    </a:xfrm>
                    <a:custGeom>
                      <a:rect b="b" l="l" r="r" t="t"/>
                      <a:pathLst>
                        <a:path extrusionOk="0" h="1235" w="1601">
                          <a:moveTo>
                            <a:pt x="260" y="0"/>
                          </a:moveTo>
                          <a:cubicBezTo>
                            <a:pt x="153" y="92"/>
                            <a:pt x="92" y="138"/>
                            <a:pt x="1" y="229"/>
                          </a:cubicBezTo>
                          <a:lnTo>
                            <a:pt x="62" y="1006"/>
                          </a:lnTo>
                          <a:cubicBezTo>
                            <a:pt x="168" y="1097"/>
                            <a:pt x="245" y="1143"/>
                            <a:pt x="366" y="1235"/>
                          </a:cubicBezTo>
                          <a:lnTo>
                            <a:pt x="1326" y="1235"/>
                          </a:lnTo>
                          <a:cubicBezTo>
                            <a:pt x="1448" y="1143"/>
                            <a:pt x="1509" y="1097"/>
                            <a:pt x="1601" y="1006"/>
                          </a:cubicBezTo>
                          <a:lnTo>
                            <a:pt x="1540" y="229"/>
                          </a:lnTo>
                          <a:cubicBezTo>
                            <a:pt x="1433" y="138"/>
                            <a:pt x="1372" y="92"/>
                            <a:pt x="12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41"/>
                    <p:cNvSpPr/>
                    <p:nvPr/>
                  </p:nvSpPr>
                  <p:spPr>
                    <a:xfrm>
                      <a:off x="2653497" y="658838"/>
                      <a:ext cx="48991" cy="38740"/>
                    </a:xfrm>
                    <a:custGeom>
                      <a:rect b="b" l="l" r="r" t="t"/>
                      <a:pathLst>
                        <a:path extrusionOk="0" h="1266" w="1601">
                          <a:moveTo>
                            <a:pt x="275" y="1"/>
                          </a:moveTo>
                          <a:cubicBezTo>
                            <a:pt x="168" y="107"/>
                            <a:pt x="122" y="138"/>
                            <a:pt x="0" y="229"/>
                          </a:cubicBezTo>
                          <a:lnTo>
                            <a:pt x="61" y="1037"/>
                          </a:lnTo>
                          <a:cubicBezTo>
                            <a:pt x="183" y="1113"/>
                            <a:pt x="259" y="1174"/>
                            <a:pt x="366" y="1265"/>
                          </a:cubicBezTo>
                          <a:lnTo>
                            <a:pt x="1341" y="1265"/>
                          </a:lnTo>
                          <a:cubicBezTo>
                            <a:pt x="1433" y="1189"/>
                            <a:pt x="1509" y="1128"/>
                            <a:pt x="1600" y="1037"/>
                          </a:cubicBezTo>
                          <a:lnTo>
                            <a:pt x="1555" y="229"/>
                          </a:lnTo>
                          <a:cubicBezTo>
                            <a:pt x="1433" y="153"/>
                            <a:pt x="1356" y="107"/>
                            <a:pt x="1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9" name="Google Shape;2379;p41"/>
                    <p:cNvGrpSpPr/>
                    <p:nvPr/>
                  </p:nvGrpSpPr>
                  <p:grpSpPr>
                    <a:xfrm>
                      <a:off x="2077238" y="195890"/>
                      <a:ext cx="274635" cy="234090"/>
                      <a:chOff x="2077238" y="195890"/>
                      <a:chExt cx="274635" cy="234090"/>
                    </a:xfrm>
                  </p:grpSpPr>
                  <p:sp>
                    <p:nvSpPr>
                      <p:cNvPr id="2380" name="Google Shape;2380;p41"/>
                      <p:cNvSpPr/>
                      <p:nvPr/>
                    </p:nvSpPr>
                    <p:spPr>
                      <a:xfrm>
                        <a:off x="2112673" y="195890"/>
                        <a:ext cx="41524" cy="25673"/>
                      </a:xfrm>
                      <a:custGeom>
                        <a:rect b="b" l="l" r="r" t="t"/>
                        <a:pathLst>
                          <a:path extrusionOk="0" h="839" w="1357">
                            <a:moveTo>
                              <a:pt x="366" y="1"/>
                            </a:moveTo>
                            <a:cubicBezTo>
                              <a:pt x="260" y="46"/>
                              <a:pt x="199" y="92"/>
                              <a:pt x="107" y="153"/>
                            </a:cubicBezTo>
                            <a:lnTo>
                              <a:pt x="1" y="686"/>
                            </a:lnTo>
                            <a:cubicBezTo>
                              <a:pt x="77" y="732"/>
                              <a:pt x="138" y="778"/>
                              <a:pt x="214" y="839"/>
                            </a:cubicBezTo>
                            <a:lnTo>
                              <a:pt x="1022" y="839"/>
                            </a:lnTo>
                            <a:cubicBezTo>
                              <a:pt x="1128" y="778"/>
                              <a:pt x="1189" y="732"/>
                              <a:pt x="1281" y="686"/>
                            </a:cubicBezTo>
                            <a:lnTo>
                              <a:pt x="1357" y="153"/>
                            </a:lnTo>
                            <a:cubicBezTo>
                              <a:pt x="1281" y="92"/>
                              <a:pt x="1220" y="46"/>
                              <a:pt x="11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41"/>
                      <p:cNvSpPr/>
                      <p:nvPr/>
                    </p:nvSpPr>
                    <p:spPr>
                      <a:xfrm>
                        <a:off x="2152300" y="195890"/>
                        <a:ext cx="41524" cy="25673"/>
                      </a:xfrm>
                      <a:custGeom>
                        <a:rect b="b" l="l" r="r" t="t"/>
                        <a:pathLst>
                          <a:path extrusionOk="0" h="839" w="1357">
                            <a:moveTo>
                              <a:pt x="336" y="1"/>
                            </a:moveTo>
                            <a:cubicBezTo>
                              <a:pt x="229" y="46"/>
                              <a:pt x="168" y="92"/>
                              <a:pt x="77" y="153"/>
                            </a:cubicBezTo>
                            <a:lnTo>
                              <a:pt x="1" y="686"/>
                            </a:lnTo>
                            <a:cubicBezTo>
                              <a:pt x="77" y="732"/>
                              <a:pt x="138" y="778"/>
                              <a:pt x="214" y="839"/>
                            </a:cubicBezTo>
                            <a:lnTo>
                              <a:pt x="1022" y="839"/>
                            </a:lnTo>
                            <a:cubicBezTo>
                              <a:pt x="1128" y="778"/>
                              <a:pt x="1189" y="732"/>
                              <a:pt x="1281" y="686"/>
                            </a:cubicBezTo>
                            <a:lnTo>
                              <a:pt x="1357" y="153"/>
                            </a:lnTo>
                            <a:cubicBezTo>
                              <a:pt x="1265" y="92"/>
                              <a:pt x="1220" y="46"/>
                              <a:pt x="11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41"/>
                      <p:cNvSpPr/>
                      <p:nvPr/>
                    </p:nvSpPr>
                    <p:spPr>
                      <a:xfrm>
                        <a:off x="2193334" y="195890"/>
                        <a:ext cx="40117" cy="25673"/>
                      </a:xfrm>
                      <a:custGeom>
                        <a:rect b="b" l="l" r="r" t="t"/>
                        <a:pathLst>
                          <a:path extrusionOk="0" h="839" w="1311">
                            <a:moveTo>
                              <a:pt x="321" y="1"/>
                            </a:moveTo>
                            <a:cubicBezTo>
                              <a:pt x="229" y="46"/>
                              <a:pt x="168" y="92"/>
                              <a:pt x="77" y="153"/>
                            </a:cubicBezTo>
                            <a:lnTo>
                              <a:pt x="1" y="686"/>
                            </a:lnTo>
                            <a:cubicBezTo>
                              <a:pt x="77" y="732"/>
                              <a:pt x="138" y="778"/>
                              <a:pt x="214" y="839"/>
                            </a:cubicBezTo>
                            <a:lnTo>
                              <a:pt x="1006" y="839"/>
                            </a:lnTo>
                            <a:cubicBezTo>
                              <a:pt x="1098" y="778"/>
                              <a:pt x="1159" y="732"/>
                              <a:pt x="1250" y="686"/>
                            </a:cubicBezTo>
                            <a:lnTo>
                              <a:pt x="1311" y="153"/>
                            </a:lnTo>
                            <a:cubicBezTo>
                              <a:pt x="1219" y="92"/>
                              <a:pt x="1174" y="46"/>
                              <a:pt x="11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41"/>
                      <p:cNvSpPr/>
                      <p:nvPr/>
                    </p:nvSpPr>
                    <p:spPr>
                      <a:xfrm>
                        <a:off x="2232502" y="195890"/>
                        <a:ext cx="40117" cy="25673"/>
                      </a:xfrm>
                      <a:custGeom>
                        <a:rect b="b" l="l" r="r" t="t"/>
                        <a:pathLst>
                          <a:path extrusionOk="0" h="839" w="1311">
                            <a:moveTo>
                              <a:pt x="305" y="1"/>
                            </a:moveTo>
                            <a:cubicBezTo>
                              <a:pt x="198" y="46"/>
                              <a:pt x="153" y="92"/>
                              <a:pt x="46" y="153"/>
                            </a:cubicBezTo>
                            <a:lnTo>
                              <a:pt x="0" y="686"/>
                            </a:lnTo>
                            <a:cubicBezTo>
                              <a:pt x="77" y="732"/>
                              <a:pt x="122" y="778"/>
                              <a:pt x="198" y="839"/>
                            </a:cubicBezTo>
                            <a:lnTo>
                              <a:pt x="1006" y="839"/>
                            </a:lnTo>
                            <a:cubicBezTo>
                              <a:pt x="1097" y="778"/>
                              <a:pt x="1158" y="732"/>
                              <a:pt x="1250" y="686"/>
                            </a:cubicBezTo>
                            <a:lnTo>
                              <a:pt x="1311" y="153"/>
                            </a:lnTo>
                            <a:cubicBezTo>
                              <a:pt x="1235" y="92"/>
                              <a:pt x="1189" y="46"/>
                              <a:pt x="10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41"/>
                      <p:cNvSpPr/>
                      <p:nvPr/>
                    </p:nvSpPr>
                    <p:spPr>
                      <a:xfrm>
                        <a:off x="2272129" y="195890"/>
                        <a:ext cx="40117" cy="25673"/>
                      </a:xfrm>
                      <a:custGeom>
                        <a:rect b="b" l="l" r="r" t="t"/>
                        <a:pathLst>
                          <a:path extrusionOk="0" h="839" w="1311">
                            <a:moveTo>
                              <a:pt x="305" y="1"/>
                            </a:moveTo>
                            <a:cubicBezTo>
                              <a:pt x="199" y="46"/>
                              <a:pt x="153" y="92"/>
                              <a:pt x="46" y="153"/>
                            </a:cubicBezTo>
                            <a:lnTo>
                              <a:pt x="0" y="686"/>
                            </a:lnTo>
                            <a:cubicBezTo>
                              <a:pt x="92" y="732"/>
                              <a:pt x="122" y="778"/>
                              <a:pt x="229" y="839"/>
                            </a:cubicBezTo>
                            <a:lnTo>
                              <a:pt x="1021" y="839"/>
                            </a:lnTo>
                            <a:cubicBezTo>
                              <a:pt x="1113" y="778"/>
                              <a:pt x="1174" y="732"/>
                              <a:pt x="1265" y="686"/>
                            </a:cubicBezTo>
                            <a:lnTo>
                              <a:pt x="1311" y="153"/>
                            </a:lnTo>
                            <a:cubicBezTo>
                              <a:pt x="1235" y="92"/>
                              <a:pt x="1174" y="46"/>
                              <a:pt x="10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41"/>
                      <p:cNvSpPr/>
                      <p:nvPr/>
                    </p:nvSpPr>
                    <p:spPr>
                      <a:xfrm>
                        <a:off x="2311756" y="195890"/>
                        <a:ext cx="40117" cy="25673"/>
                      </a:xfrm>
                      <a:custGeom>
                        <a:rect b="b" l="l" r="r" t="t"/>
                        <a:pathLst>
                          <a:path extrusionOk="0" h="839" w="1311">
                            <a:moveTo>
                              <a:pt x="275" y="1"/>
                            </a:moveTo>
                            <a:cubicBezTo>
                              <a:pt x="183" y="46"/>
                              <a:pt x="122" y="92"/>
                              <a:pt x="31" y="153"/>
                            </a:cubicBezTo>
                            <a:lnTo>
                              <a:pt x="1" y="686"/>
                            </a:lnTo>
                            <a:cubicBezTo>
                              <a:pt x="92" y="732"/>
                              <a:pt x="122" y="778"/>
                              <a:pt x="229" y="839"/>
                            </a:cubicBezTo>
                            <a:lnTo>
                              <a:pt x="1021" y="839"/>
                            </a:lnTo>
                            <a:cubicBezTo>
                              <a:pt x="1113" y="778"/>
                              <a:pt x="1174" y="732"/>
                              <a:pt x="1265" y="686"/>
                            </a:cubicBezTo>
                            <a:lnTo>
                              <a:pt x="1311" y="153"/>
                            </a:lnTo>
                            <a:cubicBezTo>
                              <a:pt x="1235" y="92"/>
                              <a:pt x="1174" y="46"/>
                              <a:pt x="10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41"/>
                      <p:cNvSpPr/>
                      <p:nvPr/>
                    </p:nvSpPr>
                    <p:spPr>
                      <a:xfrm>
                        <a:off x="2108021" y="222482"/>
                        <a:ext cx="41983" cy="27050"/>
                      </a:xfrm>
                      <a:custGeom>
                        <a:rect b="b" l="l" r="r" t="t"/>
                        <a:pathLst>
                          <a:path extrusionOk="0" h="884" w="1372">
                            <a:moveTo>
                              <a:pt x="366" y="0"/>
                            </a:moveTo>
                            <a:cubicBezTo>
                              <a:pt x="259" y="61"/>
                              <a:pt x="198" y="91"/>
                              <a:pt x="107" y="152"/>
                            </a:cubicBezTo>
                            <a:lnTo>
                              <a:pt x="0" y="701"/>
                            </a:lnTo>
                            <a:cubicBezTo>
                              <a:pt x="77" y="777"/>
                              <a:pt x="138" y="823"/>
                              <a:pt x="214" y="884"/>
                            </a:cubicBezTo>
                            <a:lnTo>
                              <a:pt x="1036" y="884"/>
                            </a:lnTo>
                            <a:cubicBezTo>
                              <a:pt x="1143" y="808"/>
                              <a:pt x="1204" y="762"/>
                              <a:pt x="1295" y="701"/>
                            </a:cubicBezTo>
                            <a:lnTo>
                              <a:pt x="1372" y="152"/>
                            </a:lnTo>
                            <a:cubicBezTo>
                              <a:pt x="1295" y="91"/>
                              <a:pt x="1250" y="61"/>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41"/>
                      <p:cNvSpPr/>
                      <p:nvPr/>
                    </p:nvSpPr>
                    <p:spPr>
                      <a:xfrm>
                        <a:off x="2148566" y="222482"/>
                        <a:ext cx="42014" cy="27050"/>
                      </a:xfrm>
                      <a:custGeom>
                        <a:rect b="b" l="l" r="r" t="t"/>
                        <a:pathLst>
                          <a:path extrusionOk="0" h="884" w="1373">
                            <a:moveTo>
                              <a:pt x="336" y="0"/>
                            </a:moveTo>
                            <a:cubicBezTo>
                              <a:pt x="229" y="61"/>
                              <a:pt x="169" y="91"/>
                              <a:pt x="77" y="152"/>
                            </a:cubicBezTo>
                            <a:lnTo>
                              <a:pt x="1" y="701"/>
                            </a:lnTo>
                            <a:cubicBezTo>
                              <a:pt x="77" y="777"/>
                              <a:pt x="123" y="823"/>
                              <a:pt x="199" y="884"/>
                            </a:cubicBezTo>
                            <a:lnTo>
                              <a:pt x="1022" y="884"/>
                            </a:lnTo>
                            <a:cubicBezTo>
                              <a:pt x="1144" y="808"/>
                              <a:pt x="1189" y="762"/>
                              <a:pt x="1296" y="701"/>
                            </a:cubicBezTo>
                            <a:lnTo>
                              <a:pt x="1372" y="152"/>
                            </a:lnTo>
                            <a:cubicBezTo>
                              <a:pt x="1266" y="91"/>
                              <a:pt x="1235" y="61"/>
                              <a:pt x="11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41"/>
                      <p:cNvSpPr/>
                      <p:nvPr/>
                    </p:nvSpPr>
                    <p:spPr>
                      <a:xfrm>
                        <a:off x="2188683" y="222482"/>
                        <a:ext cx="41524" cy="27050"/>
                      </a:xfrm>
                      <a:custGeom>
                        <a:rect b="b" l="l" r="r" t="t"/>
                        <a:pathLst>
                          <a:path extrusionOk="0" h="884" w="1357">
                            <a:moveTo>
                              <a:pt x="335" y="0"/>
                            </a:moveTo>
                            <a:cubicBezTo>
                              <a:pt x="229" y="61"/>
                              <a:pt x="168" y="91"/>
                              <a:pt x="76" y="152"/>
                            </a:cubicBezTo>
                            <a:lnTo>
                              <a:pt x="0" y="701"/>
                            </a:lnTo>
                            <a:cubicBezTo>
                              <a:pt x="76" y="777"/>
                              <a:pt x="137" y="823"/>
                              <a:pt x="214" y="884"/>
                            </a:cubicBezTo>
                            <a:lnTo>
                              <a:pt x="1021" y="884"/>
                            </a:lnTo>
                            <a:cubicBezTo>
                              <a:pt x="1143" y="808"/>
                              <a:pt x="1204" y="762"/>
                              <a:pt x="1295" y="701"/>
                            </a:cubicBezTo>
                            <a:lnTo>
                              <a:pt x="1356" y="152"/>
                            </a:lnTo>
                            <a:cubicBezTo>
                              <a:pt x="1280" y="91"/>
                              <a:pt x="1219" y="61"/>
                              <a:pt x="11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41"/>
                      <p:cNvSpPr/>
                      <p:nvPr/>
                    </p:nvSpPr>
                    <p:spPr>
                      <a:xfrm>
                        <a:off x="2228769" y="222482"/>
                        <a:ext cx="41524" cy="27050"/>
                      </a:xfrm>
                      <a:custGeom>
                        <a:rect b="b" l="l" r="r" t="t"/>
                        <a:pathLst>
                          <a:path extrusionOk="0" h="884" w="1357">
                            <a:moveTo>
                              <a:pt x="305" y="0"/>
                            </a:moveTo>
                            <a:cubicBezTo>
                              <a:pt x="214" y="61"/>
                              <a:pt x="153" y="91"/>
                              <a:pt x="61" y="152"/>
                            </a:cubicBezTo>
                            <a:lnTo>
                              <a:pt x="1" y="701"/>
                            </a:lnTo>
                            <a:cubicBezTo>
                              <a:pt x="92" y="777"/>
                              <a:pt x="153" y="823"/>
                              <a:pt x="229" y="884"/>
                            </a:cubicBezTo>
                            <a:lnTo>
                              <a:pt x="1052" y="884"/>
                            </a:lnTo>
                            <a:cubicBezTo>
                              <a:pt x="1143" y="808"/>
                              <a:pt x="1204" y="762"/>
                              <a:pt x="1296" y="701"/>
                            </a:cubicBezTo>
                            <a:lnTo>
                              <a:pt x="1357" y="152"/>
                            </a:lnTo>
                            <a:cubicBezTo>
                              <a:pt x="1265" y="91"/>
                              <a:pt x="1219" y="61"/>
                              <a:pt x="11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41"/>
                      <p:cNvSpPr/>
                      <p:nvPr/>
                    </p:nvSpPr>
                    <p:spPr>
                      <a:xfrm>
                        <a:off x="2269804" y="222482"/>
                        <a:ext cx="40576" cy="27050"/>
                      </a:xfrm>
                      <a:custGeom>
                        <a:rect b="b" l="l" r="r" t="t"/>
                        <a:pathLst>
                          <a:path extrusionOk="0" h="884" w="1326">
                            <a:moveTo>
                              <a:pt x="305" y="0"/>
                            </a:moveTo>
                            <a:cubicBezTo>
                              <a:pt x="198" y="61"/>
                              <a:pt x="153" y="91"/>
                              <a:pt x="46" y="152"/>
                            </a:cubicBezTo>
                            <a:lnTo>
                              <a:pt x="0" y="701"/>
                            </a:lnTo>
                            <a:cubicBezTo>
                              <a:pt x="92" y="777"/>
                              <a:pt x="122" y="823"/>
                              <a:pt x="229" y="884"/>
                            </a:cubicBezTo>
                            <a:lnTo>
                              <a:pt x="1036" y="884"/>
                            </a:lnTo>
                            <a:cubicBezTo>
                              <a:pt x="1143" y="808"/>
                              <a:pt x="1189" y="762"/>
                              <a:pt x="1295" y="701"/>
                            </a:cubicBezTo>
                            <a:lnTo>
                              <a:pt x="1326" y="152"/>
                            </a:lnTo>
                            <a:cubicBezTo>
                              <a:pt x="1234" y="91"/>
                              <a:pt x="1173" y="61"/>
                              <a:pt x="10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41"/>
                      <p:cNvSpPr/>
                      <p:nvPr/>
                    </p:nvSpPr>
                    <p:spPr>
                      <a:xfrm>
                        <a:off x="2309431" y="222482"/>
                        <a:ext cx="40576" cy="27050"/>
                      </a:xfrm>
                      <a:custGeom>
                        <a:rect b="b" l="l" r="r" t="t"/>
                        <a:pathLst>
                          <a:path extrusionOk="0" h="884" w="1326">
                            <a:moveTo>
                              <a:pt x="275" y="0"/>
                            </a:moveTo>
                            <a:cubicBezTo>
                              <a:pt x="183" y="61"/>
                              <a:pt x="122" y="91"/>
                              <a:pt x="31" y="152"/>
                            </a:cubicBezTo>
                            <a:lnTo>
                              <a:pt x="0" y="701"/>
                            </a:lnTo>
                            <a:cubicBezTo>
                              <a:pt x="92" y="777"/>
                              <a:pt x="122" y="823"/>
                              <a:pt x="229" y="884"/>
                            </a:cubicBezTo>
                            <a:lnTo>
                              <a:pt x="1036" y="884"/>
                            </a:lnTo>
                            <a:cubicBezTo>
                              <a:pt x="1143" y="808"/>
                              <a:pt x="1189" y="762"/>
                              <a:pt x="1295" y="701"/>
                            </a:cubicBezTo>
                            <a:lnTo>
                              <a:pt x="1326" y="152"/>
                            </a:lnTo>
                            <a:cubicBezTo>
                              <a:pt x="1250" y="91"/>
                              <a:pt x="1189" y="61"/>
                              <a:pt x="10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41"/>
                      <p:cNvSpPr/>
                      <p:nvPr/>
                    </p:nvSpPr>
                    <p:spPr>
                      <a:xfrm>
                        <a:off x="2102881" y="249961"/>
                        <a:ext cx="42473" cy="28030"/>
                      </a:xfrm>
                      <a:custGeom>
                        <a:rect b="b" l="l" r="r" t="t"/>
                        <a:pathLst>
                          <a:path extrusionOk="0" h="916" w="1388">
                            <a:moveTo>
                              <a:pt x="366" y="1"/>
                            </a:moveTo>
                            <a:cubicBezTo>
                              <a:pt x="260" y="77"/>
                              <a:pt x="184" y="108"/>
                              <a:pt x="92" y="169"/>
                            </a:cubicBezTo>
                            <a:lnTo>
                              <a:pt x="1" y="748"/>
                            </a:lnTo>
                            <a:cubicBezTo>
                              <a:pt x="77" y="824"/>
                              <a:pt x="138" y="854"/>
                              <a:pt x="214" y="915"/>
                            </a:cubicBezTo>
                            <a:lnTo>
                              <a:pt x="1037" y="915"/>
                            </a:lnTo>
                            <a:cubicBezTo>
                              <a:pt x="1128" y="839"/>
                              <a:pt x="1204" y="793"/>
                              <a:pt x="1296" y="748"/>
                            </a:cubicBezTo>
                            <a:lnTo>
                              <a:pt x="1387" y="169"/>
                            </a:lnTo>
                            <a:cubicBezTo>
                              <a:pt x="1311" y="92"/>
                              <a:pt x="1281" y="62"/>
                              <a:pt x="11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41"/>
                      <p:cNvSpPr/>
                      <p:nvPr/>
                    </p:nvSpPr>
                    <p:spPr>
                      <a:xfrm>
                        <a:off x="2144374" y="249961"/>
                        <a:ext cx="42014" cy="28030"/>
                      </a:xfrm>
                      <a:custGeom>
                        <a:rect b="b" l="l" r="r" t="t"/>
                        <a:pathLst>
                          <a:path extrusionOk="0" h="916" w="1373">
                            <a:moveTo>
                              <a:pt x="366" y="1"/>
                            </a:moveTo>
                            <a:cubicBezTo>
                              <a:pt x="245" y="77"/>
                              <a:pt x="184" y="108"/>
                              <a:pt x="92" y="169"/>
                            </a:cubicBezTo>
                            <a:lnTo>
                              <a:pt x="1" y="748"/>
                            </a:lnTo>
                            <a:cubicBezTo>
                              <a:pt x="77" y="824"/>
                              <a:pt x="138" y="854"/>
                              <a:pt x="214" y="915"/>
                            </a:cubicBezTo>
                            <a:lnTo>
                              <a:pt x="1022" y="915"/>
                            </a:lnTo>
                            <a:cubicBezTo>
                              <a:pt x="1144" y="839"/>
                              <a:pt x="1204" y="793"/>
                              <a:pt x="1296" y="748"/>
                            </a:cubicBezTo>
                            <a:lnTo>
                              <a:pt x="1372" y="169"/>
                            </a:lnTo>
                            <a:cubicBezTo>
                              <a:pt x="1296" y="92"/>
                              <a:pt x="1235" y="62"/>
                              <a:pt x="11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41"/>
                      <p:cNvSpPr/>
                      <p:nvPr/>
                    </p:nvSpPr>
                    <p:spPr>
                      <a:xfrm>
                        <a:off x="2184950" y="249961"/>
                        <a:ext cx="41983" cy="28030"/>
                      </a:xfrm>
                      <a:custGeom>
                        <a:rect b="b" l="l" r="r" t="t"/>
                        <a:pathLst>
                          <a:path extrusionOk="0" h="916" w="1372">
                            <a:moveTo>
                              <a:pt x="351" y="1"/>
                            </a:moveTo>
                            <a:cubicBezTo>
                              <a:pt x="229" y="77"/>
                              <a:pt x="183" y="108"/>
                              <a:pt x="77" y="169"/>
                            </a:cubicBezTo>
                            <a:lnTo>
                              <a:pt x="0" y="748"/>
                            </a:lnTo>
                            <a:cubicBezTo>
                              <a:pt x="77" y="824"/>
                              <a:pt x="137" y="854"/>
                              <a:pt x="214" y="915"/>
                            </a:cubicBezTo>
                            <a:lnTo>
                              <a:pt x="1036" y="915"/>
                            </a:lnTo>
                            <a:cubicBezTo>
                              <a:pt x="1143" y="839"/>
                              <a:pt x="1204" y="793"/>
                              <a:pt x="1295" y="748"/>
                            </a:cubicBezTo>
                            <a:lnTo>
                              <a:pt x="1372" y="169"/>
                            </a:lnTo>
                            <a:cubicBezTo>
                              <a:pt x="1280" y="92"/>
                              <a:pt x="1250" y="62"/>
                              <a:pt x="11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41"/>
                      <p:cNvSpPr/>
                      <p:nvPr/>
                    </p:nvSpPr>
                    <p:spPr>
                      <a:xfrm>
                        <a:off x="2225495" y="249961"/>
                        <a:ext cx="42014" cy="28030"/>
                      </a:xfrm>
                      <a:custGeom>
                        <a:rect b="b" l="l" r="r" t="t"/>
                        <a:pathLst>
                          <a:path extrusionOk="0" h="916" w="1373">
                            <a:moveTo>
                              <a:pt x="321" y="1"/>
                            </a:moveTo>
                            <a:cubicBezTo>
                              <a:pt x="199" y="77"/>
                              <a:pt x="153" y="108"/>
                              <a:pt x="47" y="169"/>
                            </a:cubicBezTo>
                            <a:lnTo>
                              <a:pt x="1" y="748"/>
                            </a:lnTo>
                            <a:cubicBezTo>
                              <a:pt x="92" y="824"/>
                              <a:pt x="123" y="854"/>
                              <a:pt x="229" y="915"/>
                            </a:cubicBezTo>
                            <a:lnTo>
                              <a:pt x="1037" y="915"/>
                            </a:lnTo>
                            <a:cubicBezTo>
                              <a:pt x="1159" y="839"/>
                              <a:pt x="1220" y="793"/>
                              <a:pt x="1311" y="748"/>
                            </a:cubicBezTo>
                            <a:lnTo>
                              <a:pt x="1372" y="169"/>
                            </a:lnTo>
                            <a:cubicBezTo>
                              <a:pt x="1296" y="92"/>
                              <a:pt x="1235" y="62"/>
                              <a:pt x="114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41"/>
                      <p:cNvSpPr/>
                      <p:nvPr/>
                    </p:nvSpPr>
                    <p:spPr>
                      <a:xfrm>
                        <a:off x="2267478" y="249961"/>
                        <a:ext cx="40576" cy="28030"/>
                      </a:xfrm>
                      <a:custGeom>
                        <a:rect b="b" l="l" r="r" t="t"/>
                        <a:pathLst>
                          <a:path extrusionOk="0" h="916" w="1326">
                            <a:moveTo>
                              <a:pt x="305" y="1"/>
                            </a:moveTo>
                            <a:cubicBezTo>
                              <a:pt x="198" y="77"/>
                              <a:pt x="152" y="108"/>
                              <a:pt x="46" y="169"/>
                            </a:cubicBezTo>
                            <a:lnTo>
                              <a:pt x="0" y="748"/>
                            </a:lnTo>
                            <a:cubicBezTo>
                              <a:pt x="92" y="824"/>
                              <a:pt x="122" y="854"/>
                              <a:pt x="229" y="915"/>
                            </a:cubicBezTo>
                            <a:lnTo>
                              <a:pt x="1036" y="915"/>
                            </a:lnTo>
                            <a:cubicBezTo>
                              <a:pt x="1143" y="839"/>
                              <a:pt x="1189" y="793"/>
                              <a:pt x="1295" y="748"/>
                            </a:cubicBezTo>
                            <a:lnTo>
                              <a:pt x="1326" y="169"/>
                            </a:lnTo>
                            <a:cubicBezTo>
                              <a:pt x="1234" y="92"/>
                              <a:pt x="1173" y="62"/>
                              <a:pt x="1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41"/>
                      <p:cNvSpPr/>
                      <p:nvPr/>
                    </p:nvSpPr>
                    <p:spPr>
                      <a:xfrm>
                        <a:off x="2307564" y="249961"/>
                        <a:ext cx="40576" cy="28030"/>
                      </a:xfrm>
                      <a:custGeom>
                        <a:rect b="b" l="l" r="r" t="t"/>
                        <a:pathLst>
                          <a:path extrusionOk="0" h="916" w="1326">
                            <a:moveTo>
                              <a:pt x="290" y="1"/>
                            </a:moveTo>
                            <a:cubicBezTo>
                              <a:pt x="183" y="77"/>
                              <a:pt x="138" y="108"/>
                              <a:pt x="31" y="169"/>
                            </a:cubicBezTo>
                            <a:lnTo>
                              <a:pt x="0" y="748"/>
                            </a:lnTo>
                            <a:cubicBezTo>
                              <a:pt x="92" y="824"/>
                              <a:pt x="138" y="854"/>
                              <a:pt x="229" y="915"/>
                            </a:cubicBezTo>
                            <a:lnTo>
                              <a:pt x="1052" y="915"/>
                            </a:lnTo>
                            <a:cubicBezTo>
                              <a:pt x="1143" y="839"/>
                              <a:pt x="1204" y="793"/>
                              <a:pt x="1295" y="748"/>
                            </a:cubicBezTo>
                            <a:lnTo>
                              <a:pt x="1326" y="169"/>
                            </a:lnTo>
                            <a:cubicBezTo>
                              <a:pt x="1235" y="92"/>
                              <a:pt x="1204" y="62"/>
                              <a:pt x="10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41"/>
                      <p:cNvSpPr/>
                      <p:nvPr/>
                    </p:nvSpPr>
                    <p:spPr>
                      <a:xfrm>
                        <a:off x="2098229" y="277960"/>
                        <a:ext cx="43391" cy="27999"/>
                      </a:xfrm>
                      <a:custGeom>
                        <a:rect b="b" l="l" r="r" t="t"/>
                        <a:pathLst>
                          <a:path extrusionOk="0" h="915" w="1418">
                            <a:moveTo>
                              <a:pt x="366" y="0"/>
                            </a:moveTo>
                            <a:cubicBezTo>
                              <a:pt x="275" y="76"/>
                              <a:pt x="214" y="107"/>
                              <a:pt x="92" y="168"/>
                            </a:cubicBezTo>
                            <a:lnTo>
                              <a:pt x="0" y="747"/>
                            </a:lnTo>
                            <a:cubicBezTo>
                              <a:pt x="77" y="792"/>
                              <a:pt x="138" y="838"/>
                              <a:pt x="214" y="914"/>
                            </a:cubicBezTo>
                            <a:lnTo>
                              <a:pt x="1052" y="914"/>
                            </a:lnTo>
                            <a:cubicBezTo>
                              <a:pt x="1143" y="838"/>
                              <a:pt x="1204" y="823"/>
                              <a:pt x="1311" y="747"/>
                            </a:cubicBezTo>
                            <a:lnTo>
                              <a:pt x="1417" y="168"/>
                            </a:lnTo>
                            <a:cubicBezTo>
                              <a:pt x="1341" y="107"/>
                              <a:pt x="1280" y="76"/>
                              <a:pt x="11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41"/>
                      <p:cNvSpPr/>
                      <p:nvPr/>
                    </p:nvSpPr>
                    <p:spPr>
                      <a:xfrm>
                        <a:off x="2139723" y="277960"/>
                        <a:ext cx="42442" cy="27999"/>
                      </a:xfrm>
                      <a:custGeom>
                        <a:rect b="b" l="l" r="r" t="t"/>
                        <a:pathLst>
                          <a:path extrusionOk="0" h="915" w="1387">
                            <a:moveTo>
                              <a:pt x="366" y="0"/>
                            </a:moveTo>
                            <a:cubicBezTo>
                              <a:pt x="259" y="76"/>
                              <a:pt x="214" y="107"/>
                              <a:pt x="92" y="168"/>
                            </a:cubicBezTo>
                            <a:lnTo>
                              <a:pt x="0" y="747"/>
                            </a:lnTo>
                            <a:cubicBezTo>
                              <a:pt x="77" y="792"/>
                              <a:pt x="138" y="838"/>
                              <a:pt x="214" y="914"/>
                            </a:cubicBezTo>
                            <a:lnTo>
                              <a:pt x="1052" y="914"/>
                            </a:lnTo>
                            <a:cubicBezTo>
                              <a:pt x="1143" y="838"/>
                              <a:pt x="1204" y="823"/>
                              <a:pt x="1311" y="747"/>
                            </a:cubicBezTo>
                            <a:lnTo>
                              <a:pt x="1387" y="168"/>
                            </a:lnTo>
                            <a:cubicBezTo>
                              <a:pt x="1311" y="107"/>
                              <a:pt x="1250" y="76"/>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41"/>
                      <p:cNvSpPr/>
                      <p:nvPr/>
                    </p:nvSpPr>
                    <p:spPr>
                      <a:xfrm>
                        <a:off x="2181217" y="277960"/>
                        <a:ext cx="42442" cy="27999"/>
                      </a:xfrm>
                      <a:custGeom>
                        <a:rect b="b" l="l" r="r" t="t"/>
                        <a:pathLst>
                          <a:path extrusionOk="0" h="915" w="1387">
                            <a:moveTo>
                              <a:pt x="336" y="0"/>
                            </a:moveTo>
                            <a:cubicBezTo>
                              <a:pt x="229" y="76"/>
                              <a:pt x="168" y="107"/>
                              <a:pt x="77" y="168"/>
                            </a:cubicBezTo>
                            <a:lnTo>
                              <a:pt x="0" y="747"/>
                            </a:lnTo>
                            <a:cubicBezTo>
                              <a:pt x="92" y="792"/>
                              <a:pt x="122" y="838"/>
                              <a:pt x="229" y="914"/>
                            </a:cubicBezTo>
                            <a:lnTo>
                              <a:pt x="1037" y="914"/>
                            </a:lnTo>
                            <a:cubicBezTo>
                              <a:pt x="1158" y="838"/>
                              <a:pt x="1219" y="823"/>
                              <a:pt x="1311" y="747"/>
                            </a:cubicBezTo>
                            <a:lnTo>
                              <a:pt x="1387" y="168"/>
                            </a:lnTo>
                            <a:cubicBezTo>
                              <a:pt x="1296" y="107"/>
                              <a:pt x="1250" y="76"/>
                              <a:pt x="11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41"/>
                      <p:cNvSpPr/>
                      <p:nvPr/>
                    </p:nvSpPr>
                    <p:spPr>
                      <a:xfrm>
                        <a:off x="2221762" y="277960"/>
                        <a:ext cx="42473" cy="27999"/>
                      </a:xfrm>
                      <a:custGeom>
                        <a:rect b="b" l="l" r="r" t="t"/>
                        <a:pathLst>
                          <a:path extrusionOk="0" h="915" w="1388">
                            <a:moveTo>
                              <a:pt x="351" y="0"/>
                            </a:moveTo>
                            <a:cubicBezTo>
                              <a:pt x="230" y="76"/>
                              <a:pt x="169" y="107"/>
                              <a:pt x="77" y="168"/>
                            </a:cubicBezTo>
                            <a:lnTo>
                              <a:pt x="1" y="747"/>
                            </a:lnTo>
                            <a:cubicBezTo>
                              <a:pt x="92" y="792"/>
                              <a:pt x="138" y="838"/>
                              <a:pt x="230" y="914"/>
                            </a:cubicBezTo>
                            <a:lnTo>
                              <a:pt x="1068" y="914"/>
                            </a:lnTo>
                            <a:cubicBezTo>
                              <a:pt x="1189" y="838"/>
                              <a:pt x="1235" y="823"/>
                              <a:pt x="1342" y="747"/>
                            </a:cubicBezTo>
                            <a:lnTo>
                              <a:pt x="1387" y="168"/>
                            </a:lnTo>
                            <a:cubicBezTo>
                              <a:pt x="1311" y="107"/>
                              <a:pt x="1266" y="76"/>
                              <a:pt x="11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41"/>
                      <p:cNvSpPr/>
                      <p:nvPr/>
                    </p:nvSpPr>
                    <p:spPr>
                      <a:xfrm>
                        <a:off x="2263745" y="277960"/>
                        <a:ext cx="41983" cy="27999"/>
                      </a:xfrm>
                      <a:custGeom>
                        <a:rect b="b" l="l" r="r" t="t"/>
                        <a:pathLst>
                          <a:path extrusionOk="0" h="915" w="1372">
                            <a:moveTo>
                              <a:pt x="320" y="0"/>
                            </a:moveTo>
                            <a:cubicBezTo>
                              <a:pt x="214" y="76"/>
                              <a:pt x="153" y="107"/>
                              <a:pt x="61" y="168"/>
                            </a:cubicBezTo>
                            <a:lnTo>
                              <a:pt x="0" y="747"/>
                            </a:lnTo>
                            <a:cubicBezTo>
                              <a:pt x="92" y="792"/>
                              <a:pt x="137" y="838"/>
                              <a:pt x="229" y="914"/>
                            </a:cubicBezTo>
                            <a:lnTo>
                              <a:pt x="1067" y="914"/>
                            </a:lnTo>
                            <a:cubicBezTo>
                              <a:pt x="1189" y="838"/>
                              <a:pt x="1234" y="823"/>
                              <a:pt x="1341" y="747"/>
                            </a:cubicBezTo>
                            <a:lnTo>
                              <a:pt x="1371" y="168"/>
                            </a:lnTo>
                            <a:cubicBezTo>
                              <a:pt x="1280" y="107"/>
                              <a:pt x="1219" y="76"/>
                              <a:pt x="11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41"/>
                      <p:cNvSpPr/>
                      <p:nvPr/>
                    </p:nvSpPr>
                    <p:spPr>
                      <a:xfrm>
                        <a:off x="2305238" y="277960"/>
                        <a:ext cx="41524" cy="27999"/>
                      </a:xfrm>
                      <a:custGeom>
                        <a:rect b="b" l="l" r="r" t="t"/>
                        <a:pathLst>
                          <a:path extrusionOk="0" h="915" w="1357">
                            <a:moveTo>
                              <a:pt x="290" y="0"/>
                            </a:moveTo>
                            <a:cubicBezTo>
                              <a:pt x="183" y="76"/>
                              <a:pt x="137" y="107"/>
                              <a:pt x="31" y="168"/>
                            </a:cubicBezTo>
                            <a:lnTo>
                              <a:pt x="0" y="747"/>
                            </a:lnTo>
                            <a:cubicBezTo>
                              <a:pt x="92" y="792"/>
                              <a:pt x="137" y="838"/>
                              <a:pt x="229" y="914"/>
                            </a:cubicBezTo>
                            <a:lnTo>
                              <a:pt x="1067" y="914"/>
                            </a:lnTo>
                            <a:cubicBezTo>
                              <a:pt x="1158" y="838"/>
                              <a:pt x="1219" y="823"/>
                              <a:pt x="1311" y="747"/>
                            </a:cubicBezTo>
                            <a:lnTo>
                              <a:pt x="1356" y="168"/>
                            </a:lnTo>
                            <a:cubicBezTo>
                              <a:pt x="1250" y="107"/>
                              <a:pt x="1219" y="76"/>
                              <a:pt x="10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41"/>
                      <p:cNvSpPr/>
                      <p:nvPr/>
                    </p:nvSpPr>
                    <p:spPr>
                      <a:xfrm>
                        <a:off x="2093578" y="306846"/>
                        <a:ext cx="43391" cy="28948"/>
                      </a:xfrm>
                      <a:custGeom>
                        <a:rect b="b" l="l" r="r" t="t"/>
                        <a:pathLst>
                          <a:path extrusionOk="0" h="946" w="1418">
                            <a:moveTo>
                              <a:pt x="366" y="1"/>
                            </a:moveTo>
                            <a:cubicBezTo>
                              <a:pt x="274" y="62"/>
                              <a:pt x="213" y="107"/>
                              <a:pt x="92" y="184"/>
                            </a:cubicBezTo>
                            <a:lnTo>
                              <a:pt x="0" y="763"/>
                            </a:lnTo>
                            <a:cubicBezTo>
                              <a:pt x="76" y="823"/>
                              <a:pt x="137" y="869"/>
                              <a:pt x="213" y="945"/>
                            </a:cubicBezTo>
                            <a:lnTo>
                              <a:pt x="1051" y="945"/>
                            </a:lnTo>
                            <a:cubicBezTo>
                              <a:pt x="1143" y="884"/>
                              <a:pt x="1204" y="839"/>
                              <a:pt x="1310" y="763"/>
                            </a:cubicBezTo>
                            <a:lnTo>
                              <a:pt x="1417" y="184"/>
                            </a:lnTo>
                            <a:cubicBezTo>
                              <a:pt x="1341" y="123"/>
                              <a:pt x="1280" y="77"/>
                              <a:pt x="12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41"/>
                      <p:cNvSpPr/>
                      <p:nvPr/>
                    </p:nvSpPr>
                    <p:spPr>
                      <a:xfrm>
                        <a:off x="2135531" y="306846"/>
                        <a:ext cx="43391" cy="28948"/>
                      </a:xfrm>
                      <a:custGeom>
                        <a:rect b="b" l="l" r="r" t="t"/>
                        <a:pathLst>
                          <a:path extrusionOk="0" h="946" w="1418">
                            <a:moveTo>
                              <a:pt x="366" y="1"/>
                            </a:moveTo>
                            <a:cubicBezTo>
                              <a:pt x="275" y="62"/>
                              <a:pt x="214" y="107"/>
                              <a:pt x="92" y="184"/>
                            </a:cubicBezTo>
                            <a:lnTo>
                              <a:pt x="0" y="763"/>
                            </a:lnTo>
                            <a:cubicBezTo>
                              <a:pt x="92" y="823"/>
                              <a:pt x="137" y="869"/>
                              <a:pt x="229" y="945"/>
                            </a:cubicBezTo>
                            <a:lnTo>
                              <a:pt x="1067" y="945"/>
                            </a:lnTo>
                            <a:cubicBezTo>
                              <a:pt x="1158" y="884"/>
                              <a:pt x="1219" y="839"/>
                              <a:pt x="1341" y="763"/>
                            </a:cubicBezTo>
                            <a:lnTo>
                              <a:pt x="1417" y="184"/>
                            </a:lnTo>
                            <a:cubicBezTo>
                              <a:pt x="1311" y="123"/>
                              <a:pt x="1265" y="77"/>
                              <a:pt x="12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41"/>
                      <p:cNvSpPr/>
                      <p:nvPr/>
                    </p:nvSpPr>
                    <p:spPr>
                      <a:xfrm>
                        <a:off x="2177024" y="306846"/>
                        <a:ext cx="42932" cy="28948"/>
                      </a:xfrm>
                      <a:custGeom>
                        <a:rect b="b" l="l" r="r" t="t"/>
                        <a:pathLst>
                          <a:path extrusionOk="0" h="946" w="1403">
                            <a:moveTo>
                              <a:pt x="336" y="1"/>
                            </a:moveTo>
                            <a:cubicBezTo>
                              <a:pt x="244" y="62"/>
                              <a:pt x="183" y="107"/>
                              <a:pt x="77" y="184"/>
                            </a:cubicBezTo>
                            <a:lnTo>
                              <a:pt x="0" y="763"/>
                            </a:lnTo>
                            <a:cubicBezTo>
                              <a:pt x="92" y="823"/>
                              <a:pt x="137" y="869"/>
                              <a:pt x="229" y="945"/>
                            </a:cubicBezTo>
                            <a:lnTo>
                              <a:pt x="1067" y="945"/>
                            </a:lnTo>
                            <a:cubicBezTo>
                              <a:pt x="1158" y="884"/>
                              <a:pt x="1219" y="839"/>
                              <a:pt x="1326" y="763"/>
                            </a:cubicBezTo>
                            <a:lnTo>
                              <a:pt x="1402" y="184"/>
                            </a:lnTo>
                            <a:cubicBezTo>
                              <a:pt x="1311" y="123"/>
                              <a:pt x="1280" y="77"/>
                              <a:pt x="11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41"/>
                      <p:cNvSpPr/>
                      <p:nvPr/>
                    </p:nvSpPr>
                    <p:spPr>
                      <a:xfrm>
                        <a:off x="2218977" y="306846"/>
                        <a:ext cx="42473" cy="28948"/>
                      </a:xfrm>
                      <a:custGeom>
                        <a:rect b="b" l="l" r="r" t="t"/>
                        <a:pathLst>
                          <a:path extrusionOk="0" h="946" w="1388">
                            <a:moveTo>
                              <a:pt x="336" y="1"/>
                            </a:moveTo>
                            <a:cubicBezTo>
                              <a:pt x="229" y="62"/>
                              <a:pt x="168" y="107"/>
                              <a:pt x="77" y="184"/>
                            </a:cubicBezTo>
                            <a:lnTo>
                              <a:pt x="1" y="763"/>
                            </a:lnTo>
                            <a:cubicBezTo>
                              <a:pt x="92" y="823"/>
                              <a:pt x="138" y="869"/>
                              <a:pt x="229" y="945"/>
                            </a:cubicBezTo>
                            <a:lnTo>
                              <a:pt x="1067" y="945"/>
                            </a:lnTo>
                            <a:cubicBezTo>
                              <a:pt x="1174" y="884"/>
                              <a:pt x="1235" y="839"/>
                              <a:pt x="1326" y="763"/>
                            </a:cubicBezTo>
                            <a:lnTo>
                              <a:pt x="1387" y="184"/>
                            </a:lnTo>
                            <a:cubicBezTo>
                              <a:pt x="1311" y="123"/>
                              <a:pt x="1250" y="77"/>
                              <a:pt x="11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41"/>
                      <p:cNvSpPr/>
                      <p:nvPr/>
                    </p:nvSpPr>
                    <p:spPr>
                      <a:xfrm>
                        <a:off x="2260930" y="306846"/>
                        <a:ext cx="42473" cy="28948"/>
                      </a:xfrm>
                      <a:custGeom>
                        <a:rect b="b" l="l" r="r" t="t"/>
                        <a:pathLst>
                          <a:path extrusionOk="0" h="946" w="1388">
                            <a:moveTo>
                              <a:pt x="321" y="1"/>
                            </a:moveTo>
                            <a:cubicBezTo>
                              <a:pt x="214" y="62"/>
                              <a:pt x="153" y="107"/>
                              <a:pt x="62" y="184"/>
                            </a:cubicBezTo>
                            <a:lnTo>
                              <a:pt x="1" y="763"/>
                            </a:lnTo>
                            <a:cubicBezTo>
                              <a:pt x="92" y="823"/>
                              <a:pt x="138" y="869"/>
                              <a:pt x="229" y="945"/>
                            </a:cubicBezTo>
                            <a:lnTo>
                              <a:pt x="1067" y="945"/>
                            </a:lnTo>
                            <a:cubicBezTo>
                              <a:pt x="1174" y="884"/>
                              <a:pt x="1235" y="839"/>
                              <a:pt x="1326" y="763"/>
                            </a:cubicBezTo>
                            <a:lnTo>
                              <a:pt x="1387" y="184"/>
                            </a:lnTo>
                            <a:cubicBezTo>
                              <a:pt x="1296" y="123"/>
                              <a:pt x="1235" y="77"/>
                              <a:pt x="11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41"/>
                      <p:cNvSpPr/>
                      <p:nvPr/>
                    </p:nvSpPr>
                    <p:spPr>
                      <a:xfrm>
                        <a:off x="2302913" y="306846"/>
                        <a:ext cx="41983" cy="28948"/>
                      </a:xfrm>
                      <a:custGeom>
                        <a:rect b="b" l="l" r="r" t="t"/>
                        <a:pathLst>
                          <a:path extrusionOk="0" h="946" w="1372">
                            <a:moveTo>
                              <a:pt x="320" y="1"/>
                            </a:moveTo>
                            <a:cubicBezTo>
                              <a:pt x="213" y="62"/>
                              <a:pt x="152" y="107"/>
                              <a:pt x="61" y="184"/>
                            </a:cubicBezTo>
                            <a:lnTo>
                              <a:pt x="0" y="763"/>
                            </a:lnTo>
                            <a:cubicBezTo>
                              <a:pt x="91" y="823"/>
                              <a:pt x="137" y="869"/>
                              <a:pt x="229" y="945"/>
                            </a:cubicBezTo>
                            <a:lnTo>
                              <a:pt x="1067" y="945"/>
                            </a:lnTo>
                            <a:cubicBezTo>
                              <a:pt x="1173" y="884"/>
                              <a:pt x="1234" y="839"/>
                              <a:pt x="1326" y="763"/>
                            </a:cubicBezTo>
                            <a:lnTo>
                              <a:pt x="1371" y="184"/>
                            </a:lnTo>
                            <a:cubicBezTo>
                              <a:pt x="1280" y="123"/>
                              <a:pt x="1219" y="77"/>
                              <a:pt x="11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41"/>
                      <p:cNvSpPr/>
                      <p:nvPr/>
                    </p:nvSpPr>
                    <p:spPr>
                      <a:xfrm>
                        <a:off x="2087978" y="336681"/>
                        <a:ext cx="43850" cy="29866"/>
                      </a:xfrm>
                      <a:custGeom>
                        <a:rect b="b" l="l" r="r" t="t"/>
                        <a:pathLst>
                          <a:path extrusionOk="0" h="976" w="1433">
                            <a:moveTo>
                              <a:pt x="396" y="1"/>
                            </a:moveTo>
                            <a:cubicBezTo>
                              <a:pt x="275" y="62"/>
                              <a:pt x="229" y="92"/>
                              <a:pt x="107" y="168"/>
                            </a:cubicBezTo>
                            <a:lnTo>
                              <a:pt x="0" y="778"/>
                            </a:lnTo>
                            <a:cubicBezTo>
                              <a:pt x="92" y="854"/>
                              <a:pt x="122" y="900"/>
                              <a:pt x="229" y="976"/>
                            </a:cubicBezTo>
                            <a:lnTo>
                              <a:pt x="1052" y="976"/>
                            </a:lnTo>
                            <a:lnTo>
                              <a:pt x="1341" y="778"/>
                            </a:lnTo>
                            <a:lnTo>
                              <a:pt x="1432" y="168"/>
                            </a:lnTo>
                            <a:cubicBezTo>
                              <a:pt x="1372" y="123"/>
                              <a:pt x="1311" y="77"/>
                              <a:pt x="12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41"/>
                      <p:cNvSpPr/>
                      <p:nvPr/>
                    </p:nvSpPr>
                    <p:spPr>
                      <a:xfrm>
                        <a:off x="2130849" y="336681"/>
                        <a:ext cx="43880" cy="29866"/>
                      </a:xfrm>
                      <a:custGeom>
                        <a:rect b="b" l="l" r="r" t="t"/>
                        <a:pathLst>
                          <a:path extrusionOk="0" h="976" w="1434">
                            <a:moveTo>
                              <a:pt x="367" y="1"/>
                            </a:moveTo>
                            <a:cubicBezTo>
                              <a:pt x="275" y="62"/>
                              <a:pt x="214" y="92"/>
                              <a:pt x="92" y="168"/>
                            </a:cubicBezTo>
                            <a:lnTo>
                              <a:pt x="1" y="778"/>
                            </a:lnTo>
                            <a:cubicBezTo>
                              <a:pt x="92" y="854"/>
                              <a:pt x="138" y="900"/>
                              <a:pt x="230" y="976"/>
                            </a:cubicBezTo>
                            <a:lnTo>
                              <a:pt x="1083" y="976"/>
                            </a:lnTo>
                            <a:cubicBezTo>
                              <a:pt x="1189" y="900"/>
                              <a:pt x="1235" y="854"/>
                              <a:pt x="1357" y="778"/>
                            </a:cubicBezTo>
                            <a:lnTo>
                              <a:pt x="1433" y="168"/>
                            </a:lnTo>
                            <a:cubicBezTo>
                              <a:pt x="1342" y="123"/>
                              <a:pt x="1281" y="77"/>
                              <a:pt x="12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41"/>
                      <p:cNvSpPr/>
                      <p:nvPr/>
                    </p:nvSpPr>
                    <p:spPr>
                      <a:xfrm>
                        <a:off x="2172832" y="336681"/>
                        <a:ext cx="43850" cy="29866"/>
                      </a:xfrm>
                      <a:custGeom>
                        <a:rect b="b" l="l" r="r" t="t"/>
                        <a:pathLst>
                          <a:path extrusionOk="0" h="976" w="1433">
                            <a:moveTo>
                              <a:pt x="351" y="1"/>
                            </a:moveTo>
                            <a:cubicBezTo>
                              <a:pt x="244" y="62"/>
                              <a:pt x="198" y="92"/>
                              <a:pt x="76" y="168"/>
                            </a:cubicBezTo>
                            <a:lnTo>
                              <a:pt x="0" y="778"/>
                            </a:lnTo>
                            <a:cubicBezTo>
                              <a:pt x="92" y="854"/>
                              <a:pt x="137" y="900"/>
                              <a:pt x="229" y="976"/>
                            </a:cubicBezTo>
                            <a:lnTo>
                              <a:pt x="1082" y="976"/>
                            </a:lnTo>
                            <a:cubicBezTo>
                              <a:pt x="1189" y="900"/>
                              <a:pt x="1234" y="854"/>
                              <a:pt x="1356" y="778"/>
                            </a:cubicBezTo>
                            <a:lnTo>
                              <a:pt x="1432" y="168"/>
                            </a:lnTo>
                            <a:cubicBezTo>
                              <a:pt x="1341" y="123"/>
                              <a:pt x="1295" y="77"/>
                              <a:pt x="11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41"/>
                      <p:cNvSpPr/>
                      <p:nvPr/>
                    </p:nvSpPr>
                    <p:spPr>
                      <a:xfrm>
                        <a:off x="2215244" y="336681"/>
                        <a:ext cx="43391" cy="29866"/>
                      </a:xfrm>
                      <a:custGeom>
                        <a:rect b="b" l="l" r="r" t="t"/>
                        <a:pathLst>
                          <a:path extrusionOk="0" h="976" w="1418">
                            <a:moveTo>
                              <a:pt x="351" y="1"/>
                            </a:moveTo>
                            <a:cubicBezTo>
                              <a:pt x="260" y="62"/>
                              <a:pt x="199" y="92"/>
                              <a:pt x="77" y="168"/>
                            </a:cubicBezTo>
                            <a:lnTo>
                              <a:pt x="1" y="778"/>
                            </a:lnTo>
                            <a:cubicBezTo>
                              <a:pt x="107" y="854"/>
                              <a:pt x="138" y="900"/>
                              <a:pt x="229" y="976"/>
                            </a:cubicBezTo>
                            <a:lnTo>
                              <a:pt x="1098" y="976"/>
                            </a:lnTo>
                            <a:cubicBezTo>
                              <a:pt x="1189" y="900"/>
                              <a:pt x="1250" y="854"/>
                              <a:pt x="1357" y="778"/>
                            </a:cubicBezTo>
                            <a:lnTo>
                              <a:pt x="1418" y="168"/>
                            </a:lnTo>
                            <a:cubicBezTo>
                              <a:pt x="1326" y="123"/>
                              <a:pt x="1281" y="77"/>
                              <a:pt x="11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41"/>
                      <p:cNvSpPr/>
                      <p:nvPr/>
                    </p:nvSpPr>
                    <p:spPr>
                      <a:xfrm>
                        <a:off x="2257196" y="336681"/>
                        <a:ext cx="43391" cy="29866"/>
                      </a:xfrm>
                      <a:custGeom>
                        <a:rect b="b" l="l" r="r" t="t"/>
                        <a:pathLst>
                          <a:path extrusionOk="0" h="976" w="1418">
                            <a:moveTo>
                              <a:pt x="336" y="1"/>
                            </a:moveTo>
                            <a:cubicBezTo>
                              <a:pt x="229" y="62"/>
                              <a:pt x="153" y="92"/>
                              <a:pt x="62" y="168"/>
                            </a:cubicBezTo>
                            <a:lnTo>
                              <a:pt x="1" y="778"/>
                            </a:lnTo>
                            <a:cubicBezTo>
                              <a:pt x="108" y="854"/>
                              <a:pt x="138" y="900"/>
                              <a:pt x="229" y="976"/>
                            </a:cubicBezTo>
                            <a:lnTo>
                              <a:pt x="1098" y="976"/>
                            </a:lnTo>
                            <a:cubicBezTo>
                              <a:pt x="1189" y="900"/>
                              <a:pt x="1266" y="854"/>
                              <a:pt x="1357" y="778"/>
                            </a:cubicBezTo>
                            <a:lnTo>
                              <a:pt x="1418" y="168"/>
                            </a:lnTo>
                            <a:cubicBezTo>
                              <a:pt x="1342" y="123"/>
                              <a:pt x="1281" y="77"/>
                              <a:pt x="11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41"/>
                      <p:cNvSpPr/>
                      <p:nvPr/>
                    </p:nvSpPr>
                    <p:spPr>
                      <a:xfrm>
                        <a:off x="2300557" y="336681"/>
                        <a:ext cx="42473" cy="29866"/>
                      </a:xfrm>
                      <a:custGeom>
                        <a:rect b="b" l="l" r="r" t="t"/>
                        <a:pathLst>
                          <a:path extrusionOk="0" h="976" w="1388">
                            <a:moveTo>
                              <a:pt x="321" y="1"/>
                            </a:moveTo>
                            <a:cubicBezTo>
                              <a:pt x="214" y="62"/>
                              <a:pt x="153" y="92"/>
                              <a:pt x="62" y="168"/>
                            </a:cubicBezTo>
                            <a:lnTo>
                              <a:pt x="1" y="778"/>
                            </a:lnTo>
                            <a:cubicBezTo>
                              <a:pt x="77" y="854"/>
                              <a:pt x="138" y="900"/>
                              <a:pt x="229" y="976"/>
                            </a:cubicBezTo>
                            <a:lnTo>
                              <a:pt x="1083" y="976"/>
                            </a:lnTo>
                            <a:cubicBezTo>
                              <a:pt x="1205" y="900"/>
                              <a:pt x="1250" y="854"/>
                              <a:pt x="1357" y="778"/>
                            </a:cubicBezTo>
                            <a:lnTo>
                              <a:pt x="1387" y="168"/>
                            </a:lnTo>
                            <a:cubicBezTo>
                              <a:pt x="1296" y="123"/>
                              <a:pt x="1235" y="77"/>
                              <a:pt x="11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41"/>
                      <p:cNvSpPr/>
                      <p:nvPr/>
                    </p:nvSpPr>
                    <p:spPr>
                      <a:xfrm>
                        <a:off x="2082379" y="367006"/>
                        <a:ext cx="45257" cy="30784"/>
                      </a:xfrm>
                      <a:custGeom>
                        <a:rect b="b" l="l" r="r" t="t"/>
                        <a:pathLst>
                          <a:path extrusionOk="0" h="1006" w="1479">
                            <a:moveTo>
                              <a:pt x="412" y="0"/>
                            </a:moveTo>
                            <a:lnTo>
                              <a:pt x="122" y="198"/>
                            </a:lnTo>
                            <a:lnTo>
                              <a:pt x="0" y="823"/>
                            </a:lnTo>
                            <a:cubicBezTo>
                              <a:pt x="107" y="899"/>
                              <a:pt x="138" y="930"/>
                              <a:pt x="229" y="1006"/>
                            </a:cubicBezTo>
                            <a:lnTo>
                              <a:pt x="1097" y="1006"/>
                            </a:lnTo>
                            <a:lnTo>
                              <a:pt x="1372" y="823"/>
                            </a:lnTo>
                            <a:lnTo>
                              <a:pt x="1478" y="198"/>
                            </a:lnTo>
                            <a:cubicBezTo>
                              <a:pt x="1402" y="122"/>
                              <a:pt x="1341" y="76"/>
                              <a:pt x="12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41"/>
                      <p:cNvSpPr/>
                      <p:nvPr/>
                    </p:nvSpPr>
                    <p:spPr>
                      <a:xfrm>
                        <a:off x="2125280" y="367006"/>
                        <a:ext cx="44768" cy="30784"/>
                      </a:xfrm>
                      <a:custGeom>
                        <a:rect b="b" l="l" r="r" t="t"/>
                        <a:pathLst>
                          <a:path extrusionOk="0" h="1006" w="1463">
                            <a:moveTo>
                              <a:pt x="381" y="0"/>
                            </a:moveTo>
                            <a:lnTo>
                              <a:pt x="92" y="198"/>
                            </a:lnTo>
                            <a:lnTo>
                              <a:pt x="0" y="823"/>
                            </a:lnTo>
                            <a:cubicBezTo>
                              <a:pt x="92" y="899"/>
                              <a:pt x="122" y="930"/>
                              <a:pt x="213" y="1006"/>
                            </a:cubicBezTo>
                            <a:lnTo>
                              <a:pt x="1082" y="1006"/>
                            </a:lnTo>
                            <a:lnTo>
                              <a:pt x="1371" y="823"/>
                            </a:lnTo>
                            <a:lnTo>
                              <a:pt x="1463" y="198"/>
                            </a:lnTo>
                            <a:cubicBezTo>
                              <a:pt x="1387" y="122"/>
                              <a:pt x="1326" y="76"/>
                              <a:pt x="12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41"/>
                      <p:cNvSpPr/>
                      <p:nvPr/>
                    </p:nvSpPr>
                    <p:spPr>
                      <a:xfrm>
                        <a:off x="2168640" y="367006"/>
                        <a:ext cx="44309" cy="30784"/>
                      </a:xfrm>
                      <a:custGeom>
                        <a:rect b="b" l="l" r="r" t="t"/>
                        <a:pathLst>
                          <a:path extrusionOk="0" h="1006" w="1448">
                            <a:moveTo>
                              <a:pt x="366" y="0"/>
                            </a:moveTo>
                            <a:lnTo>
                              <a:pt x="76" y="198"/>
                            </a:lnTo>
                            <a:lnTo>
                              <a:pt x="0" y="823"/>
                            </a:lnTo>
                            <a:cubicBezTo>
                              <a:pt x="107" y="899"/>
                              <a:pt x="137" y="930"/>
                              <a:pt x="229" y="1006"/>
                            </a:cubicBezTo>
                            <a:lnTo>
                              <a:pt x="1097" y="1006"/>
                            </a:lnTo>
                            <a:lnTo>
                              <a:pt x="1371" y="823"/>
                            </a:lnTo>
                            <a:lnTo>
                              <a:pt x="1448" y="198"/>
                            </a:lnTo>
                            <a:cubicBezTo>
                              <a:pt x="1356" y="122"/>
                              <a:pt x="1295" y="76"/>
                              <a:pt x="12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41"/>
                      <p:cNvSpPr/>
                      <p:nvPr/>
                    </p:nvSpPr>
                    <p:spPr>
                      <a:xfrm>
                        <a:off x="2212459" y="367006"/>
                        <a:ext cx="43391" cy="30784"/>
                      </a:xfrm>
                      <a:custGeom>
                        <a:rect b="b" l="l" r="r" t="t"/>
                        <a:pathLst>
                          <a:path extrusionOk="0" h="1006" w="1418">
                            <a:moveTo>
                              <a:pt x="351" y="0"/>
                            </a:moveTo>
                            <a:cubicBezTo>
                              <a:pt x="244" y="76"/>
                              <a:pt x="198" y="122"/>
                              <a:pt x="76" y="198"/>
                            </a:cubicBezTo>
                            <a:lnTo>
                              <a:pt x="0" y="823"/>
                            </a:lnTo>
                            <a:cubicBezTo>
                              <a:pt x="92" y="899"/>
                              <a:pt x="137" y="930"/>
                              <a:pt x="229" y="1006"/>
                            </a:cubicBezTo>
                            <a:lnTo>
                              <a:pt x="1082" y="1006"/>
                            </a:lnTo>
                            <a:cubicBezTo>
                              <a:pt x="1189" y="930"/>
                              <a:pt x="1234" y="899"/>
                              <a:pt x="1356" y="823"/>
                            </a:cubicBezTo>
                            <a:lnTo>
                              <a:pt x="1417" y="198"/>
                            </a:lnTo>
                            <a:cubicBezTo>
                              <a:pt x="1311" y="122"/>
                              <a:pt x="1265" y="76"/>
                              <a:pt x="1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41"/>
                      <p:cNvSpPr/>
                      <p:nvPr/>
                    </p:nvSpPr>
                    <p:spPr>
                      <a:xfrm>
                        <a:off x="2254871" y="367006"/>
                        <a:ext cx="43391" cy="30784"/>
                      </a:xfrm>
                      <a:custGeom>
                        <a:rect b="b" l="l" r="r" t="t"/>
                        <a:pathLst>
                          <a:path extrusionOk="0" h="1006" w="1418">
                            <a:moveTo>
                              <a:pt x="336" y="0"/>
                            </a:moveTo>
                            <a:cubicBezTo>
                              <a:pt x="229" y="76"/>
                              <a:pt x="184" y="122"/>
                              <a:pt x="62" y="198"/>
                            </a:cubicBezTo>
                            <a:lnTo>
                              <a:pt x="1" y="823"/>
                            </a:lnTo>
                            <a:cubicBezTo>
                              <a:pt x="77" y="899"/>
                              <a:pt x="138" y="930"/>
                              <a:pt x="229" y="1006"/>
                            </a:cubicBezTo>
                            <a:lnTo>
                              <a:pt x="1098" y="1006"/>
                            </a:lnTo>
                            <a:cubicBezTo>
                              <a:pt x="1189" y="930"/>
                              <a:pt x="1235" y="899"/>
                              <a:pt x="1357" y="823"/>
                            </a:cubicBezTo>
                            <a:lnTo>
                              <a:pt x="1418" y="198"/>
                            </a:lnTo>
                            <a:cubicBezTo>
                              <a:pt x="1326" y="122"/>
                              <a:pt x="1281" y="76"/>
                              <a:pt x="11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41"/>
                      <p:cNvSpPr/>
                      <p:nvPr/>
                    </p:nvSpPr>
                    <p:spPr>
                      <a:xfrm>
                        <a:off x="2297772" y="367006"/>
                        <a:ext cx="42932" cy="30784"/>
                      </a:xfrm>
                      <a:custGeom>
                        <a:rect b="b" l="l" r="r" t="t"/>
                        <a:pathLst>
                          <a:path extrusionOk="0" h="1006" w="1403">
                            <a:moveTo>
                              <a:pt x="320" y="0"/>
                            </a:moveTo>
                            <a:cubicBezTo>
                              <a:pt x="229" y="76"/>
                              <a:pt x="153" y="122"/>
                              <a:pt x="46" y="198"/>
                            </a:cubicBezTo>
                            <a:lnTo>
                              <a:pt x="0" y="823"/>
                            </a:lnTo>
                            <a:cubicBezTo>
                              <a:pt x="92" y="899"/>
                              <a:pt x="153" y="930"/>
                              <a:pt x="244" y="1006"/>
                            </a:cubicBezTo>
                            <a:lnTo>
                              <a:pt x="1097" y="1006"/>
                            </a:lnTo>
                            <a:cubicBezTo>
                              <a:pt x="1189" y="930"/>
                              <a:pt x="1265" y="899"/>
                              <a:pt x="1372" y="823"/>
                            </a:cubicBezTo>
                            <a:lnTo>
                              <a:pt x="1402" y="198"/>
                            </a:lnTo>
                            <a:cubicBezTo>
                              <a:pt x="1311" y="122"/>
                              <a:pt x="1265" y="76"/>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41"/>
                      <p:cNvSpPr/>
                      <p:nvPr/>
                    </p:nvSpPr>
                    <p:spPr>
                      <a:xfrm>
                        <a:off x="2077238" y="398218"/>
                        <a:ext cx="45716" cy="31763"/>
                      </a:xfrm>
                      <a:custGeom>
                        <a:rect b="b" l="l" r="r" t="t"/>
                        <a:pathLst>
                          <a:path extrusionOk="0" h="1038" w="1494">
                            <a:moveTo>
                              <a:pt x="397" y="1"/>
                            </a:moveTo>
                            <a:lnTo>
                              <a:pt x="123" y="199"/>
                            </a:lnTo>
                            <a:lnTo>
                              <a:pt x="1" y="854"/>
                            </a:lnTo>
                            <a:cubicBezTo>
                              <a:pt x="92" y="930"/>
                              <a:pt x="138" y="961"/>
                              <a:pt x="229" y="1037"/>
                            </a:cubicBezTo>
                            <a:lnTo>
                              <a:pt x="1113" y="1037"/>
                            </a:lnTo>
                            <a:lnTo>
                              <a:pt x="1387" y="854"/>
                            </a:lnTo>
                            <a:lnTo>
                              <a:pt x="1494" y="199"/>
                            </a:lnTo>
                            <a:cubicBezTo>
                              <a:pt x="1387" y="123"/>
                              <a:pt x="1342" y="92"/>
                              <a:pt x="12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41"/>
                      <p:cNvSpPr/>
                      <p:nvPr/>
                    </p:nvSpPr>
                    <p:spPr>
                      <a:xfrm>
                        <a:off x="2120139" y="398218"/>
                        <a:ext cx="45716" cy="31763"/>
                      </a:xfrm>
                      <a:custGeom>
                        <a:rect b="b" l="l" r="r" t="t"/>
                        <a:pathLst>
                          <a:path extrusionOk="0" h="1038" w="1494">
                            <a:moveTo>
                              <a:pt x="381" y="1"/>
                            </a:moveTo>
                            <a:lnTo>
                              <a:pt x="107" y="199"/>
                            </a:lnTo>
                            <a:lnTo>
                              <a:pt x="1" y="854"/>
                            </a:lnTo>
                            <a:cubicBezTo>
                              <a:pt x="107" y="930"/>
                              <a:pt x="138" y="961"/>
                              <a:pt x="229" y="1037"/>
                            </a:cubicBezTo>
                            <a:lnTo>
                              <a:pt x="1113" y="1037"/>
                            </a:lnTo>
                            <a:lnTo>
                              <a:pt x="1402" y="854"/>
                            </a:lnTo>
                            <a:lnTo>
                              <a:pt x="1494" y="199"/>
                            </a:lnTo>
                            <a:cubicBezTo>
                              <a:pt x="1402" y="123"/>
                              <a:pt x="1357" y="92"/>
                              <a:pt x="1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41"/>
                      <p:cNvSpPr/>
                      <p:nvPr/>
                    </p:nvSpPr>
                    <p:spPr>
                      <a:xfrm>
                        <a:off x="2163958" y="398218"/>
                        <a:ext cx="45257" cy="31763"/>
                      </a:xfrm>
                      <a:custGeom>
                        <a:rect b="b" l="l" r="r" t="t"/>
                        <a:pathLst>
                          <a:path extrusionOk="0" h="1038" w="1479">
                            <a:moveTo>
                              <a:pt x="382" y="1"/>
                            </a:moveTo>
                            <a:lnTo>
                              <a:pt x="107" y="199"/>
                            </a:lnTo>
                            <a:lnTo>
                              <a:pt x="1" y="854"/>
                            </a:lnTo>
                            <a:cubicBezTo>
                              <a:pt x="107" y="930"/>
                              <a:pt x="138" y="961"/>
                              <a:pt x="229" y="1037"/>
                            </a:cubicBezTo>
                            <a:lnTo>
                              <a:pt x="1113" y="1037"/>
                            </a:lnTo>
                            <a:lnTo>
                              <a:pt x="1402" y="854"/>
                            </a:lnTo>
                            <a:lnTo>
                              <a:pt x="1479" y="199"/>
                            </a:lnTo>
                            <a:cubicBezTo>
                              <a:pt x="1372" y="123"/>
                              <a:pt x="1342" y="92"/>
                              <a:pt x="12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41"/>
                      <p:cNvSpPr/>
                      <p:nvPr/>
                    </p:nvSpPr>
                    <p:spPr>
                      <a:xfrm>
                        <a:off x="2208267" y="398218"/>
                        <a:ext cx="44309" cy="31763"/>
                      </a:xfrm>
                      <a:custGeom>
                        <a:rect b="b" l="l" r="r" t="t"/>
                        <a:pathLst>
                          <a:path extrusionOk="0" h="1038" w="1448">
                            <a:moveTo>
                              <a:pt x="366" y="1"/>
                            </a:moveTo>
                            <a:lnTo>
                              <a:pt x="76" y="199"/>
                            </a:lnTo>
                            <a:lnTo>
                              <a:pt x="0" y="854"/>
                            </a:lnTo>
                            <a:cubicBezTo>
                              <a:pt x="76" y="930"/>
                              <a:pt x="137" y="961"/>
                              <a:pt x="229" y="1037"/>
                            </a:cubicBezTo>
                            <a:lnTo>
                              <a:pt x="1112" y="1037"/>
                            </a:lnTo>
                            <a:lnTo>
                              <a:pt x="1402" y="854"/>
                            </a:lnTo>
                            <a:lnTo>
                              <a:pt x="1448" y="199"/>
                            </a:lnTo>
                            <a:cubicBezTo>
                              <a:pt x="1356" y="123"/>
                              <a:pt x="1295" y="92"/>
                              <a:pt x="121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41"/>
                      <p:cNvSpPr/>
                      <p:nvPr/>
                    </p:nvSpPr>
                    <p:spPr>
                      <a:xfrm>
                        <a:off x="2251627" y="398218"/>
                        <a:ext cx="44309" cy="31763"/>
                      </a:xfrm>
                      <a:custGeom>
                        <a:rect b="b" l="l" r="r" t="t"/>
                        <a:pathLst>
                          <a:path extrusionOk="0" h="1038" w="1448">
                            <a:moveTo>
                              <a:pt x="320" y="1"/>
                            </a:moveTo>
                            <a:cubicBezTo>
                              <a:pt x="229" y="92"/>
                              <a:pt x="168" y="123"/>
                              <a:pt x="61" y="199"/>
                            </a:cubicBezTo>
                            <a:lnTo>
                              <a:pt x="0" y="854"/>
                            </a:lnTo>
                            <a:cubicBezTo>
                              <a:pt x="92" y="930"/>
                              <a:pt x="152" y="961"/>
                              <a:pt x="244" y="1037"/>
                            </a:cubicBezTo>
                            <a:lnTo>
                              <a:pt x="1128" y="1037"/>
                            </a:lnTo>
                            <a:cubicBezTo>
                              <a:pt x="1219" y="961"/>
                              <a:pt x="1280" y="930"/>
                              <a:pt x="1387" y="854"/>
                            </a:cubicBezTo>
                            <a:lnTo>
                              <a:pt x="1448" y="199"/>
                            </a:lnTo>
                            <a:cubicBezTo>
                              <a:pt x="1356" y="123"/>
                              <a:pt x="1295" y="92"/>
                              <a:pt x="11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41"/>
                      <p:cNvSpPr/>
                      <p:nvPr/>
                    </p:nvSpPr>
                    <p:spPr>
                      <a:xfrm>
                        <a:off x="2295446" y="398218"/>
                        <a:ext cx="43391" cy="31763"/>
                      </a:xfrm>
                      <a:custGeom>
                        <a:rect b="b" l="l" r="r" t="t"/>
                        <a:pathLst>
                          <a:path extrusionOk="0" h="1038" w="1418">
                            <a:moveTo>
                              <a:pt x="320" y="1"/>
                            </a:moveTo>
                            <a:cubicBezTo>
                              <a:pt x="229" y="92"/>
                              <a:pt x="168" y="123"/>
                              <a:pt x="46" y="199"/>
                            </a:cubicBezTo>
                            <a:lnTo>
                              <a:pt x="0" y="854"/>
                            </a:lnTo>
                            <a:cubicBezTo>
                              <a:pt x="92" y="930"/>
                              <a:pt x="153" y="961"/>
                              <a:pt x="244" y="1037"/>
                            </a:cubicBezTo>
                            <a:lnTo>
                              <a:pt x="1112" y="1037"/>
                            </a:lnTo>
                            <a:cubicBezTo>
                              <a:pt x="1219" y="961"/>
                              <a:pt x="1265" y="930"/>
                              <a:pt x="1387" y="854"/>
                            </a:cubicBezTo>
                            <a:lnTo>
                              <a:pt x="1417" y="199"/>
                            </a:lnTo>
                            <a:cubicBezTo>
                              <a:pt x="1326" y="123"/>
                              <a:pt x="1265" y="92"/>
                              <a:pt x="11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8" name="Google Shape;2428;p41"/>
                    <p:cNvSpPr/>
                    <p:nvPr/>
                  </p:nvSpPr>
                  <p:spPr>
                    <a:xfrm>
                      <a:off x="2368642" y="195890"/>
                      <a:ext cx="39658" cy="25673"/>
                    </a:xfrm>
                    <a:custGeom>
                      <a:rect b="b" l="l" r="r" t="t"/>
                      <a:pathLst>
                        <a:path extrusionOk="0" h="839" w="1296">
                          <a:moveTo>
                            <a:pt x="290" y="1"/>
                          </a:moveTo>
                          <a:cubicBezTo>
                            <a:pt x="198" y="46"/>
                            <a:pt x="137" y="92"/>
                            <a:pt x="46" y="153"/>
                          </a:cubicBezTo>
                          <a:lnTo>
                            <a:pt x="0" y="686"/>
                          </a:lnTo>
                          <a:cubicBezTo>
                            <a:pt x="92" y="732"/>
                            <a:pt x="137" y="778"/>
                            <a:pt x="229" y="839"/>
                          </a:cubicBezTo>
                          <a:lnTo>
                            <a:pt x="1036" y="839"/>
                          </a:lnTo>
                          <a:cubicBezTo>
                            <a:pt x="1128" y="778"/>
                            <a:pt x="1189" y="732"/>
                            <a:pt x="1280" y="686"/>
                          </a:cubicBezTo>
                          <a:lnTo>
                            <a:pt x="1295" y="153"/>
                          </a:lnTo>
                          <a:cubicBezTo>
                            <a:pt x="1219" y="92"/>
                            <a:pt x="1158" y="46"/>
                            <a:pt x="10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41"/>
                    <p:cNvSpPr/>
                    <p:nvPr/>
                  </p:nvSpPr>
                  <p:spPr>
                    <a:xfrm>
                      <a:off x="2408269" y="195890"/>
                      <a:ext cx="39658" cy="25673"/>
                    </a:xfrm>
                    <a:custGeom>
                      <a:rect b="b" l="l" r="r" t="t"/>
                      <a:pathLst>
                        <a:path extrusionOk="0" h="839" w="1296">
                          <a:moveTo>
                            <a:pt x="275" y="1"/>
                          </a:moveTo>
                          <a:cubicBezTo>
                            <a:pt x="168" y="46"/>
                            <a:pt x="122" y="92"/>
                            <a:pt x="16" y="153"/>
                          </a:cubicBezTo>
                          <a:lnTo>
                            <a:pt x="0" y="686"/>
                          </a:lnTo>
                          <a:cubicBezTo>
                            <a:pt x="92" y="732"/>
                            <a:pt x="137" y="778"/>
                            <a:pt x="229" y="839"/>
                          </a:cubicBezTo>
                          <a:lnTo>
                            <a:pt x="1036" y="839"/>
                          </a:lnTo>
                          <a:cubicBezTo>
                            <a:pt x="1128" y="778"/>
                            <a:pt x="1189" y="732"/>
                            <a:pt x="1280" y="686"/>
                          </a:cubicBezTo>
                          <a:lnTo>
                            <a:pt x="1295" y="153"/>
                          </a:lnTo>
                          <a:cubicBezTo>
                            <a:pt x="1204" y="92"/>
                            <a:pt x="1158" y="46"/>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41"/>
                    <p:cNvSpPr/>
                    <p:nvPr/>
                  </p:nvSpPr>
                  <p:spPr>
                    <a:xfrm>
                      <a:off x="2449303" y="195890"/>
                      <a:ext cx="38250" cy="25673"/>
                    </a:xfrm>
                    <a:custGeom>
                      <a:rect b="b" l="l" r="r" t="t"/>
                      <a:pathLst>
                        <a:path extrusionOk="0" h="839" w="1250">
                          <a:moveTo>
                            <a:pt x="244" y="1"/>
                          </a:moveTo>
                          <a:cubicBezTo>
                            <a:pt x="168" y="46"/>
                            <a:pt x="107" y="92"/>
                            <a:pt x="15" y="153"/>
                          </a:cubicBezTo>
                          <a:lnTo>
                            <a:pt x="0" y="686"/>
                          </a:lnTo>
                          <a:cubicBezTo>
                            <a:pt x="92" y="732"/>
                            <a:pt x="122" y="778"/>
                            <a:pt x="229" y="839"/>
                          </a:cubicBezTo>
                          <a:lnTo>
                            <a:pt x="1021" y="839"/>
                          </a:lnTo>
                          <a:cubicBezTo>
                            <a:pt x="1097" y="778"/>
                            <a:pt x="1158" y="732"/>
                            <a:pt x="1249" y="686"/>
                          </a:cubicBezTo>
                          <a:lnTo>
                            <a:pt x="1249" y="153"/>
                          </a:lnTo>
                          <a:cubicBezTo>
                            <a:pt x="1158" y="92"/>
                            <a:pt x="1097" y="46"/>
                            <a:pt x="10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41"/>
                    <p:cNvSpPr/>
                    <p:nvPr/>
                  </p:nvSpPr>
                  <p:spPr>
                    <a:xfrm>
                      <a:off x="2489389" y="195890"/>
                      <a:ext cx="38250" cy="25673"/>
                    </a:xfrm>
                    <a:custGeom>
                      <a:rect b="b" l="l" r="r" t="t"/>
                      <a:pathLst>
                        <a:path extrusionOk="0" h="839" w="1250">
                          <a:moveTo>
                            <a:pt x="229" y="1"/>
                          </a:moveTo>
                          <a:cubicBezTo>
                            <a:pt x="138" y="46"/>
                            <a:pt x="92" y="92"/>
                            <a:pt x="0" y="153"/>
                          </a:cubicBezTo>
                          <a:lnTo>
                            <a:pt x="0" y="686"/>
                          </a:lnTo>
                          <a:cubicBezTo>
                            <a:pt x="77" y="732"/>
                            <a:pt x="138" y="778"/>
                            <a:pt x="229" y="839"/>
                          </a:cubicBezTo>
                          <a:lnTo>
                            <a:pt x="1021" y="839"/>
                          </a:lnTo>
                          <a:cubicBezTo>
                            <a:pt x="1128" y="778"/>
                            <a:pt x="1158" y="732"/>
                            <a:pt x="1250" y="686"/>
                          </a:cubicBezTo>
                          <a:lnTo>
                            <a:pt x="1235" y="153"/>
                          </a:lnTo>
                          <a:cubicBezTo>
                            <a:pt x="1143" y="92"/>
                            <a:pt x="1082" y="46"/>
                            <a:pt x="10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41"/>
                    <p:cNvSpPr/>
                    <p:nvPr/>
                  </p:nvSpPr>
                  <p:spPr>
                    <a:xfrm>
                      <a:off x="2527150" y="195890"/>
                      <a:ext cx="39658" cy="25673"/>
                    </a:xfrm>
                    <a:custGeom>
                      <a:rect b="b" l="l" r="r" t="t"/>
                      <a:pathLst>
                        <a:path extrusionOk="0" h="839" w="1296">
                          <a:moveTo>
                            <a:pt x="229" y="1"/>
                          </a:moveTo>
                          <a:cubicBezTo>
                            <a:pt x="138" y="46"/>
                            <a:pt x="92" y="92"/>
                            <a:pt x="1" y="153"/>
                          </a:cubicBezTo>
                          <a:lnTo>
                            <a:pt x="16" y="686"/>
                          </a:lnTo>
                          <a:cubicBezTo>
                            <a:pt x="122" y="732"/>
                            <a:pt x="168" y="778"/>
                            <a:pt x="275" y="839"/>
                          </a:cubicBezTo>
                          <a:lnTo>
                            <a:pt x="1067" y="839"/>
                          </a:lnTo>
                          <a:cubicBezTo>
                            <a:pt x="1158" y="778"/>
                            <a:pt x="1204" y="732"/>
                            <a:pt x="1296" y="686"/>
                          </a:cubicBezTo>
                          <a:lnTo>
                            <a:pt x="1280" y="153"/>
                          </a:lnTo>
                          <a:cubicBezTo>
                            <a:pt x="1204" y="92"/>
                            <a:pt x="1143" y="46"/>
                            <a:pt x="10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41"/>
                    <p:cNvSpPr/>
                    <p:nvPr/>
                  </p:nvSpPr>
                  <p:spPr>
                    <a:xfrm>
                      <a:off x="2567236" y="195890"/>
                      <a:ext cx="39658" cy="25673"/>
                    </a:xfrm>
                    <a:custGeom>
                      <a:rect b="b" l="l" r="r" t="t"/>
                      <a:pathLst>
                        <a:path extrusionOk="0" h="839" w="1296">
                          <a:moveTo>
                            <a:pt x="229" y="1"/>
                          </a:moveTo>
                          <a:cubicBezTo>
                            <a:pt x="138" y="46"/>
                            <a:pt x="107" y="92"/>
                            <a:pt x="1" y="153"/>
                          </a:cubicBezTo>
                          <a:lnTo>
                            <a:pt x="31" y="686"/>
                          </a:lnTo>
                          <a:cubicBezTo>
                            <a:pt x="123" y="732"/>
                            <a:pt x="184" y="778"/>
                            <a:pt x="275" y="839"/>
                          </a:cubicBezTo>
                          <a:lnTo>
                            <a:pt x="1067" y="839"/>
                          </a:lnTo>
                          <a:cubicBezTo>
                            <a:pt x="1174" y="778"/>
                            <a:pt x="1204" y="732"/>
                            <a:pt x="1296" y="686"/>
                          </a:cubicBezTo>
                          <a:lnTo>
                            <a:pt x="1265" y="153"/>
                          </a:lnTo>
                          <a:cubicBezTo>
                            <a:pt x="1174" y="92"/>
                            <a:pt x="1128" y="46"/>
                            <a:pt x="10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41"/>
                    <p:cNvSpPr/>
                    <p:nvPr/>
                  </p:nvSpPr>
                  <p:spPr>
                    <a:xfrm>
                      <a:off x="2367693" y="222482"/>
                      <a:ext cx="40147" cy="27050"/>
                    </a:xfrm>
                    <a:custGeom>
                      <a:rect b="b" l="l" r="r" t="t"/>
                      <a:pathLst>
                        <a:path extrusionOk="0" h="884" w="1312">
                          <a:moveTo>
                            <a:pt x="275" y="0"/>
                          </a:moveTo>
                          <a:cubicBezTo>
                            <a:pt x="184" y="61"/>
                            <a:pt x="123" y="91"/>
                            <a:pt x="31" y="152"/>
                          </a:cubicBezTo>
                          <a:lnTo>
                            <a:pt x="1" y="701"/>
                          </a:lnTo>
                          <a:cubicBezTo>
                            <a:pt x="92" y="777"/>
                            <a:pt x="123" y="823"/>
                            <a:pt x="229" y="884"/>
                          </a:cubicBezTo>
                          <a:lnTo>
                            <a:pt x="1037" y="884"/>
                          </a:lnTo>
                          <a:cubicBezTo>
                            <a:pt x="1128" y="808"/>
                            <a:pt x="1189" y="762"/>
                            <a:pt x="1296" y="701"/>
                          </a:cubicBezTo>
                          <a:lnTo>
                            <a:pt x="1311" y="152"/>
                          </a:lnTo>
                          <a:cubicBezTo>
                            <a:pt x="1220" y="91"/>
                            <a:pt x="1159" y="61"/>
                            <a:pt x="10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41"/>
                    <p:cNvSpPr/>
                    <p:nvPr/>
                  </p:nvSpPr>
                  <p:spPr>
                    <a:xfrm>
                      <a:off x="2407320" y="222482"/>
                      <a:ext cx="40147" cy="27050"/>
                    </a:xfrm>
                    <a:custGeom>
                      <a:rect b="b" l="l" r="r" t="t"/>
                      <a:pathLst>
                        <a:path extrusionOk="0" h="884" w="1312">
                          <a:moveTo>
                            <a:pt x="260" y="0"/>
                          </a:moveTo>
                          <a:cubicBezTo>
                            <a:pt x="168" y="61"/>
                            <a:pt x="108" y="91"/>
                            <a:pt x="16" y="152"/>
                          </a:cubicBezTo>
                          <a:lnTo>
                            <a:pt x="1" y="701"/>
                          </a:lnTo>
                          <a:cubicBezTo>
                            <a:pt x="92" y="777"/>
                            <a:pt x="123" y="823"/>
                            <a:pt x="214" y="884"/>
                          </a:cubicBezTo>
                          <a:lnTo>
                            <a:pt x="1037" y="884"/>
                          </a:lnTo>
                          <a:cubicBezTo>
                            <a:pt x="1144" y="808"/>
                            <a:pt x="1189" y="762"/>
                            <a:pt x="1296" y="701"/>
                          </a:cubicBezTo>
                          <a:lnTo>
                            <a:pt x="1311" y="152"/>
                          </a:lnTo>
                          <a:cubicBezTo>
                            <a:pt x="1220" y="91"/>
                            <a:pt x="1174" y="61"/>
                            <a:pt x="10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41"/>
                    <p:cNvSpPr/>
                    <p:nvPr/>
                  </p:nvSpPr>
                  <p:spPr>
                    <a:xfrm>
                      <a:off x="2447896" y="222482"/>
                      <a:ext cx="39658" cy="27050"/>
                    </a:xfrm>
                    <a:custGeom>
                      <a:rect b="b" l="l" r="r" t="t"/>
                      <a:pathLst>
                        <a:path extrusionOk="0" h="884" w="1296">
                          <a:moveTo>
                            <a:pt x="275" y="0"/>
                          </a:moveTo>
                          <a:cubicBezTo>
                            <a:pt x="168" y="61"/>
                            <a:pt x="122" y="91"/>
                            <a:pt x="16" y="152"/>
                          </a:cubicBezTo>
                          <a:lnTo>
                            <a:pt x="0" y="701"/>
                          </a:lnTo>
                          <a:cubicBezTo>
                            <a:pt x="77" y="777"/>
                            <a:pt x="138" y="823"/>
                            <a:pt x="229" y="884"/>
                          </a:cubicBezTo>
                          <a:lnTo>
                            <a:pt x="1052" y="884"/>
                          </a:lnTo>
                          <a:cubicBezTo>
                            <a:pt x="1143" y="808"/>
                            <a:pt x="1204" y="762"/>
                            <a:pt x="1295" y="701"/>
                          </a:cubicBezTo>
                          <a:lnTo>
                            <a:pt x="1295" y="152"/>
                          </a:lnTo>
                          <a:cubicBezTo>
                            <a:pt x="1204" y="91"/>
                            <a:pt x="1143" y="61"/>
                            <a:pt x="10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41"/>
                    <p:cNvSpPr/>
                    <p:nvPr/>
                  </p:nvSpPr>
                  <p:spPr>
                    <a:xfrm>
                      <a:off x="2488930" y="222482"/>
                      <a:ext cx="39658" cy="27050"/>
                    </a:xfrm>
                    <a:custGeom>
                      <a:rect b="b" l="l" r="r" t="t"/>
                      <a:pathLst>
                        <a:path extrusionOk="0" h="884" w="1296">
                          <a:moveTo>
                            <a:pt x="229" y="0"/>
                          </a:moveTo>
                          <a:cubicBezTo>
                            <a:pt x="153" y="61"/>
                            <a:pt x="92" y="91"/>
                            <a:pt x="0" y="152"/>
                          </a:cubicBezTo>
                          <a:lnTo>
                            <a:pt x="0" y="701"/>
                          </a:lnTo>
                          <a:cubicBezTo>
                            <a:pt x="92" y="777"/>
                            <a:pt x="153" y="823"/>
                            <a:pt x="244" y="884"/>
                          </a:cubicBezTo>
                          <a:lnTo>
                            <a:pt x="1067" y="884"/>
                          </a:lnTo>
                          <a:cubicBezTo>
                            <a:pt x="1143" y="808"/>
                            <a:pt x="1189" y="762"/>
                            <a:pt x="1295" y="701"/>
                          </a:cubicBezTo>
                          <a:lnTo>
                            <a:pt x="1265" y="152"/>
                          </a:lnTo>
                          <a:cubicBezTo>
                            <a:pt x="1173" y="91"/>
                            <a:pt x="1112" y="61"/>
                            <a:pt x="10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41"/>
                    <p:cNvSpPr/>
                    <p:nvPr/>
                  </p:nvSpPr>
                  <p:spPr>
                    <a:xfrm>
                      <a:off x="2527609" y="222482"/>
                      <a:ext cx="40606" cy="27050"/>
                    </a:xfrm>
                    <a:custGeom>
                      <a:rect b="b" l="l" r="r" t="t"/>
                      <a:pathLst>
                        <a:path extrusionOk="0" h="884" w="1327">
                          <a:moveTo>
                            <a:pt x="229" y="0"/>
                          </a:moveTo>
                          <a:cubicBezTo>
                            <a:pt x="138" y="61"/>
                            <a:pt x="107" y="91"/>
                            <a:pt x="1" y="152"/>
                          </a:cubicBezTo>
                          <a:lnTo>
                            <a:pt x="31" y="701"/>
                          </a:lnTo>
                          <a:cubicBezTo>
                            <a:pt x="123" y="777"/>
                            <a:pt x="184" y="823"/>
                            <a:pt x="275" y="884"/>
                          </a:cubicBezTo>
                          <a:lnTo>
                            <a:pt x="1098" y="884"/>
                          </a:lnTo>
                          <a:cubicBezTo>
                            <a:pt x="1189" y="808"/>
                            <a:pt x="1220" y="762"/>
                            <a:pt x="1326" y="701"/>
                          </a:cubicBezTo>
                          <a:lnTo>
                            <a:pt x="1296" y="152"/>
                          </a:lnTo>
                          <a:cubicBezTo>
                            <a:pt x="1204" y="91"/>
                            <a:pt x="1143" y="61"/>
                            <a:pt x="103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41"/>
                    <p:cNvSpPr/>
                    <p:nvPr/>
                  </p:nvSpPr>
                  <p:spPr>
                    <a:xfrm>
                      <a:off x="2568643" y="222482"/>
                      <a:ext cx="40117" cy="27050"/>
                    </a:xfrm>
                    <a:custGeom>
                      <a:rect b="b" l="l" r="r" t="t"/>
                      <a:pathLst>
                        <a:path extrusionOk="0" h="884" w="1311">
                          <a:moveTo>
                            <a:pt x="229" y="0"/>
                          </a:moveTo>
                          <a:cubicBezTo>
                            <a:pt x="122" y="61"/>
                            <a:pt x="92" y="91"/>
                            <a:pt x="1" y="152"/>
                          </a:cubicBezTo>
                          <a:lnTo>
                            <a:pt x="16" y="701"/>
                          </a:lnTo>
                          <a:cubicBezTo>
                            <a:pt x="107" y="777"/>
                            <a:pt x="168" y="823"/>
                            <a:pt x="260" y="884"/>
                          </a:cubicBezTo>
                          <a:lnTo>
                            <a:pt x="1082" y="884"/>
                          </a:lnTo>
                          <a:cubicBezTo>
                            <a:pt x="1174" y="808"/>
                            <a:pt x="1219" y="762"/>
                            <a:pt x="1311" y="701"/>
                          </a:cubicBezTo>
                          <a:lnTo>
                            <a:pt x="1280" y="152"/>
                          </a:lnTo>
                          <a:cubicBezTo>
                            <a:pt x="1174" y="91"/>
                            <a:pt x="1128" y="61"/>
                            <a:pt x="10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41"/>
                    <p:cNvSpPr/>
                    <p:nvPr/>
                  </p:nvSpPr>
                  <p:spPr>
                    <a:xfrm>
                      <a:off x="2366316" y="249961"/>
                      <a:ext cx="40117" cy="28030"/>
                    </a:xfrm>
                    <a:custGeom>
                      <a:rect b="b" l="l" r="r" t="t"/>
                      <a:pathLst>
                        <a:path extrusionOk="0" h="916" w="1311">
                          <a:moveTo>
                            <a:pt x="290" y="1"/>
                          </a:moveTo>
                          <a:cubicBezTo>
                            <a:pt x="198" y="77"/>
                            <a:pt x="137" y="108"/>
                            <a:pt x="31" y="169"/>
                          </a:cubicBezTo>
                          <a:lnTo>
                            <a:pt x="0" y="748"/>
                          </a:lnTo>
                          <a:cubicBezTo>
                            <a:pt x="92" y="824"/>
                            <a:pt x="137" y="854"/>
                            <a:pt x="229" y="915"/>
                          </a:cubicBezTo>
                          <a:lnTo>
                            <a:pt x="1051" y="915"/>
                          </a:lnTo>
                          <a:cubicBezTo>
                            <a:pt x="1143" y="839"/>
                            <a:pt x="1204" y="793"/>
                            <a:pt x="1295" y="748"/>
                          </a:cubicBezTo>
                          <a:lnTo>
                            <a:pt x="1310" y="169"/>
                          </a:lnTo>
                          <a:cubicBezTo>
                            <a:pt x="1219" y="92"/>
                            <a:pt x="1158" y="62"/>
                            <a:pt x="1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41"/>
                    <p:cNvSpPr/>
                    <p:nvPr/>
                  </p:nvSpPr>
                  <p:spPr>
                    <a:xfrm>
                      <a:off x="2406402" y="249961"/>
                      <a:ext cx="40576" cy="28030"/>
                    </a:xfrm>
                    <a:custGeom>
                      <a:rect b="b" l="l" r="r" t="t"/>
                      <a:pathLst>
                        <a:path extrusionOk="0" h="916" w="1326">
                          <a:moveTo>
                            <a:pt x="275" y="1"/>
                          </a:moveTo>
                          <a:cubicBezTo>
                            <a:pt x="183" y="77"/>
                            <a:pt x="122" y="108"/>
                            <a:pt x="31" y="169"/>
                          </a:cubicBezTo>
                          <a:lnTo>
                            <a:pt x="0" y="748"/>
                          </a:lnTo>
                          <a:cubicBezTo>
                            <a:pt x="77" y="824"/>
                            <a:pt x="138" y="854"/>
                            <a:pt x="229" y="915"/>
                          </a:cubicBezTo>
                          <a:lnTo>
                            <a:pt x="1052" y="915"/>
                          </a:lnTo>
                          <a:cubicBezTo>
                            <a:pt x="1143" y="839"/>
                            <a:pt x="1204" y="793"/>
                            <a:pt x="1295" y="748"/>
                          </a:cubicBezTo>
                          <a:lnTo>
                            <a:pt x="1326" y="169"/>
                          </a:lnTo>
                          <a:cubicBezTo>
                            <a:pt x="1219" y="92"/>
                            <a:pt x="1189" y="62"/>
                            <a:pt x="10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41"/>
                    <p:cNvSpPr/>
                    <p:nvPr/>
                  </p:nvSpPr>
                  <p:spPr>
                    <a:xfrm>
                      <a:off x="2447437" y="249961"/>
                      <a:ext cx="40117" cy="28030"/>
                    </a:xfrm>
                    <a:custGeom>
                      <a:rect b="b" l="l" r="r" t="t"/>
                      <a:pathLst>
                        <a:path extrusionOk="0" h="916" w="1311">
                          <a:moveTo>
                            <a:pt x="259" y="1"/>
                          </a:moveTo>
                          <a:cubicBezTo>
                            <a:pt x="168" y="77"/>
                            <a:pt x="107" y="108"/>
                            <a:pt x="15" y="169"/>
                          </a:cubicBezTo>
                          <a:lnTo>
                            <a:pt x="0" y="748"/>
                          </a:lnTo>
                          <a:cubicBezTo>
                            <a:pt x="92" y="824"/>
                            <a:pt x="153" y="854"/>
                            <a:pt x="244" y="915"/>
                          </a:cubicBezTo>
                          <a:lnTo>
                            <a:pt x="1067" y="915"/>
                          </a:lnTo>
                          <a:cubicBezTo>
                            <a:pt x="1158" y="839"/>
                            <a:pt x="1219" y="793"/>
                            <a:pt x="1310" y="748"/>
                          </a:cubicBezTo>
                          <a:lnTo>
                            <a:pt x="1310" y="169"/>
                          </a:lnTo>
                          <a:cubicBezTo>
                            <a:pt x="1219" y="92"/>
                            <a:pt x="1158" y="62"/>
                            <a:pt x="10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41"/>
                    <p:cNvSpPr/>
                    <p:nvPr/>
                  </p:nvSpPr>
                  <p:spPr>
                    <a:xfrm>
                      <a:off x="2487982" y="249961"/>
                      <a:ext cx="40606" cy="28030"/>
                    </a:xfrm>
                    <a:custGeom>
                      <a:rect b="b" l="l" r="r" t="t"/>
                      <a:pathLst>
                        <a:path extrusionOk="0" h="916" w="1327">
                          <a:moveTo>
                            <a:pt x="260" y="1"/>
                          </a:moveTo>
                          <a:cubicBezTo>
                            <a:pt x="153" y="77"/>
                            <a:pt x="107" y="108"/>
                            <a:pt x="1" y="169"/>
                          </a:cubicBezTo>
                          <a:lnTo>
                            <a:pt x="1" y="748"/>
                          </a:lnTo>
                          <a:cubicBezTo>
                            <a:pt x="107" y="824"/>
                            <a:pt x="153" y="854"/>
                            <a:pt x="260" y="915"/>
                          </a:cubicBezTo>
                          <a:lnTo>
                            <a:pt x="1067" y="915"/>
                          </a:lnTo>
                          <a:cubicBezTo>
                            <a:pt x="1174" y="839"/>
                            <a:pt x="1220" y="793"/>
                            <a:pt x="1326" y="748"/>
                          </a:cubicBezTo>
                          <a:lnTo>
                            <a:pt x="1296" y="169"/>
                          </a:lnTo>
                          <a:cubicBezTo>
                            <a:pt x="1204" y="92"/>
                            <a:pt x="1174" y="62"/>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41"/>
                    <p:cNvSpPr/>
                    <p:nvPr/>
                  </p:nvSpPr>
                  <p:spPr>
                    <a:xfrm>
                      <a:off x="2529016" y="249961"/>
                      <a:ext cx="40117" cy="28030"/>
                    </a:xfrm>
                    <a:custGeom>
                      <a:rect b="b" l="l" r="r" t="t"/>
                      <a:pathLst>
                        <a:path extrusionOk="0" h="916" w="1311">
                          <a:moveTo>
                            <a:pt x="229" y="1"/>
                          </a:moveTo>
                          <a:cubicBezTo>
                            <a:pt x="153" y="77"/>
                            <a:pt x="92" y="108"/>
                            <a:pt x="0" y="169"/>
                          </a:cubicBezTo>
                          <a:lnTo>
                            <a:pt x="16" y="748"/>
                          </a:lnTo>
                          <a:cubicBezTo>
                            <a:pt x="107" y="824"/>
                            <a:pt x="168" y="854"/>
                            <a:pt x="259" y="915"/>
                          </a:cubicBezTo>
                          <a:lnTo>
                            <a:pt x="1082" y="915"/>
                          </a:lnTo>
                          <a:cubicBezTo>
                            <a:pt x="1158" y="839"/>
                            <a:pt x="1219" y="793"/>
                            <a:pt x="1311" y="748"/>
                          </a:cubicBezTo>
                          <a:lnTo>
                            <a:pt x="1296" y="169"/>
                          </a:lnTo>
                          <a:cubicBezTo>
                            <a:pt x="1204" y="92"/>
                            <a:pt x="1143" y="62"/>
                            <a:pt x="10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41"/>
                    <p:cNvSpPr/>
                    <p:nvPr/>
                  </p:nvSpPr>
                  <p:spPr>
                    <a:xfrm>
                      <a:off x="2569592" y="249961"/>
                      <a:ext cx="40576" cy="28030"/>
                    </a:xfrm>
                    <a:custGeom>
                      <a:rect b="b" l="l" r="r" t="t"/>
                      <a:pathLst>
                        <a:path extrusionOk="0" h="916" w="1326">
                          <a:moveTo>
                            <a:pt x="229" y="1"/>
                          </a:moveTo>
                          <a:cubicBezTo>
                            <a:pt x="137" y="77"/>
                            <a:pt x="91" y="108"/>
                            <a:pt x="0" y="169"/>
                          </a:cubicBezTo>
                          <a:lnTo>
                            <a:pt x="30" y="748"/>
                          </a:lnTo>
                          <a:cubicBezTo>
                            <a:pt x="122" y="824"/>
                            <a:pt x="183" y="854"/>
                            <a:pt x="274" y="915"/>
                          </a:cubicBezTo>
                          <a:lnTo>
                            <a:pt x="1097" y="915"/>
                          </a:lnTo>
                          <a:cubicBezTo>
                            <a:pt x="1188" y="839"/>
                            <a:pt x="1219" y="793"/>
                            <a:pt x="1326" y="748"/>
                          </a:cubicBezTo>
                          <a:lnTo>
                            <a:pt x="1280" y="169"/>
                          </a:lnTo>
                          <a:cubicBezTo>
                            <a:pt x="1188" y="92"/>
                            <a:pt x="1143" y="62"/>
                            <a:pt x="10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41"/>
                    <p:cNvSpPr/>
                    <p:nvPr/>
                  </p:nvSpPr>
                  <p:spPr>
                    <a:xfrm>
                      <a:off x="2364449" y="277960"/>
                      <a:ext cx="41035" cy="27999"/>
                    </a:xfrm>
                    <a:custGeom>
                      <a:rect b="b" l="l" r="r" t="t"/>
                      <a:pathLst>
                        <a:path extrusionOk="0" h="915" w="1341">
                          <a:moveTo>
                            <a:pt x="290" y="0"/>
                          </a:moveTo>
                          <a:cubicBezTo>
                            <a:pt x="198" y="76"/>
                            <a:pt x="137" y="107"/>
                            <a:pt x="46" y="168"/>
                          </a:cubicBezTo>
                          <a:lnTo>
                            <a:pt x="0" y="747"/>
                          </a:lnTo>
                          <a:cubicBezTo>
                            <a:pt x="76" y="792"/>
                            <a:pt x="137" y="838"/>
                            <a:pt x="229" y="914"/>
                          </a:cubicBezTo>
                          <a:lnTo>
                            <a:pt x="1067" y="914"/>
                          </a:lnTo>
                          <a:cubicBezTo>
                            <a:pt x="1173" y="838"/>
                            <a:pt x="1219" y="823"/>
                            <a:pt x="1326" y="747"/>
                          </a:cubicBezTo>
                          <a:lnTo>
                            <a:pt x="1341" y="168"/>
                          </a:lnTo>
                          <a:cubicBezTo>
                            <a:pt x="1250" y="107"/>
                            <a:pt x="1189" y="76"/>
                            <a:pt x="111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41"/>
                    <p:cNvSpPr/>
                    <p:nvPr/>
                  </p:nvSpPr>
                  <p:spPr>
                    <a:xfrm>
                      <a:off x="2404994" y="277960"/>
                      <a:ext cx="41065" cy="27999"/>
                    </a:xfrm>
                    <a:custGeom>
                      <a:rect b="b" l="l" r="r" t="t"/>
                      <a:pathLst>
                        <a:path extrusionOk="0" h="915" w="1342">
                          <a:moveTo>
                            <a:pt x="260" y="0"/>
                          </a:moveTo>
                          <a:cubicBezTo>
                            <a:pt x="168" y="76"/>
                            <a:pt x="107" y="107"/>
                            <a:pt x="16" y="168"/>
                          </a:cubicBezTo>
                          <a:lnTo>
                            <a:pt x="1" y="747"/>
                          </a:lnTo>
                          <a:cubicBezTo>
                            <a:pt x="92" y="792"/>
                            <a:pt x="153" y="838"/>
                            <a:pt x="244" y="914"/>
                          </a:cubicBezTo>
                          <a:lnTo>
                            <a:pt x="1082" y="914"/>
                          </a:lnTo>
                          <a:cubicBezTo>
                            <a:pt x="1174" y="838"/>
                            <a:pt x="1235" y="823"/>
                            <a:pt x="1326" y="747"/>
                          </a:cubicBezTo>
                          <a:lnTo>
                            <a:pt x="1341" y="168"/>
                          </a:lnTo>
                          <a:cubicBezTo>
                            <a:pt x="1265" y="107"/>
                            <a:pt x="1220" y="76"/>
                            <a:pt x="10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41"/>
                    <p:cNvSpPr/>
                    <p:nvPr/>
                  </p:nvSpPr>
                  <p:spPr>
                    <a:xfrm>
                      <a:off x="2446947" y="277960"/>
                      <a:ext cx="40606" cy="27999"/>
                    </a:xfrm>
                    <a:custGeom>
                      <a:rect b="b" l="l" r="r" t="t"/>
                      <a:pathLst>
                        <a:path extrusionOk="0" h="915" w="1327">
                          <a:moveTo>
                            <a:pt x="260" y="0"/>
                          </a:moveTo>
                          <a:cubicBezTo>
                            <a:pt x="169" y="76"/>
                            <a:pt x="108" y="107"/>
                            <a:pt x="16" y="168"/>
                          </a:cubicBezTo>
                          <a:lnTo>
                            <a:pt x="1" y="747"/>
                          </a:lnTo>
                          <a:cubicBezTo>
                            <a:pt x="92" y="792"/>
                            <a:pt x="153" y="838"/>
                            <a:pt x="245" y="914"/>
                          </a:cubicBezTo>
                          <a:lnTo>
                            <a:pt x="1083" y="914"/>
                          </a:lnTo>
                          <a:cubicBezTo>
                            <a:pt x="1174" y="838"/>
                            <a:pt x="1235" y="823"/>
                            <a:pt x="1326" y="747"/>
                          </a:cubicBezTo>
                          <a:lnTo>
                            <a:pt x="1326" y="168"/>
                          </a:lnTo>
                          <a:cubicBezTo>
                            <a:pt x="1235" y="107"/>
                            <a:pt x="1174" y="76"/>
                            <a:pt x="10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41"/>
                    <p:cNvSpPr/>
                    <p:nvPr/>
                  </p:nvSpPr>
                  <p:spPr>
                    <a:xfrm>
                      <a:off x="2487982" y="277960"/>
                      <a:ext cx="41065" cy="27999"/>
                    </a:xfrm>
                    <a:custGeom>
                      <a:rect b="b" l="l" r="r" t="t"/>
                      <a:pathLst>
                        <a:path extrusionOk="0" h="915" w="1342">
                          <a:moveTo>
                            <a:pt x="260" y="0"/>
                          </a:moveTo>
                          <a:cubicBezTo>
                            <a:pt x="153" y="76"/>
                            <a:pt x="107" y="107"/>
                            <a:pt x="1" y="168"/>
                          </a:cubicBezTo>
                          <a:lnTo>
                            <a:pt x="1" y="747"/>
                          </a:lnTo>
                          <a:cubicBezTo>
                            <a:pt x="107" y="792"/>
                            <a:pt x="153" y="838"/>
                            <a:pt x="260" y="914"/>
                          </a:cubicBezTo>
                          <a:lnTo>
                            <a:pt x="1098" y="914"/>
                          </a:lnTo>
                          <a:cubicBezTo>
                            <a:pt x="1189" y="838"/>
                            <a:pt x="1250" y="823"/>
                            <a:pt x="1341" y="747"/>
                          </a:cubicBezTo>
                          <a:lnTo>
                            <a:pt x="1326" y="168"/>
                          </a:lnTo>
                          <a:cubicBezTo>
                            <a:pt x="1220" y="107"/>
                            <a:pt x="1174" y="76"/>
                            <a:pt x="10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41"/>
                    <p:cNvSpPr/>
                    <p:nvPr/>
                  </p:nvSpPr>
                  <p:spPr>
                    <a:xfrm>
                      <a:off x="2529475" y="277960"/>
                      <a:ext cx="41065" cy="27999"/>
                    </a:xfrm>
                    <a:custGeom>
                      <a:rect b="b" l="l" r="r" t="t"/>
                      <a:pathLst>
                        <a:path extrusionOk="0" h="915" w="1342">
                          <a:moveTo>
                            <a:pt x="244" y="0"/>
                          </a:moveTo>
                          <a:cubicBezTo>
                            <a:pt x="153" y="76"/>
                            <a:pt x="92" y="107"/>
                            <a:pt x="1" y="168"/>
                          </a:cubicBezTo>
                          <a:lnTo>
                            <a:pt x="16" y="747"/>
                          </a:lnTo>
                          <a:cubicBezTo>
                            <a:pt x="123" y="792"/>
                            <a:pt x="168" y="838"/>
                            <a:pt x="275" y="914"/>
                          </a:cubicBezTo>
                          <a:lnTo>
                            <a:pt x="1082" y="914"/>
                          </a:lnTo>
                          <a:cubicBezTo>
                            <a:pt x="1189" y="838"/>
                            <a:pt x="1235" y="823"/>
                            <a:pt x="1341" y="747"/>
                          </a:cubicBezTo>
                          <a:lnTo>
                            <a:pt x="1311" y="168"/>
                          </a:lnTo>
                          <a:cubicBezTo>
                            <a:pt x="1220" y="107"/>
                            <a:pt x="1159" y="76"/>
                            <a:pt x="10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41"/>
                    <p:cNvSpPr/>
                    <p:nvPr/>
                  </p:nvSpPr>
                  <p:spPr>
                    <a:xfrm>
                      <a:off x="2570969" y="277960"/>
                      <a:ext cx="40606" cy="27999"/>
                    </a:xfrm>
                    <a:custGeom>
                      <a:rect b="b" l="l" r="r" t="t"/>
                      <a:pathLst>
                        <a:path extrusionOk="0" h="915" w="1327">
                          <a:moveTo>
                            <a:pt x="229" y="0"/>
                          </a:moveTo>
                          <a:cubicBezTo>
                            <a:pt x="153" y="76"/>
                            <a:pt x="92" y="107"/>
                            <a:pt x="1" y="168"/>
                          </a:cubicBezTo>
                          <a:lnTo>
                            <a:pt x="16" y="747"/>
                          </a:lnTo>
                          <a:cubicBezTo>
                            <a:pt x="107" y="792"/>
                            <a:pt x="168" y="838"/>
                            <a:pt x="260" y="914"/>
                          </a:cubicBezTo>
                          <a:lnTo>
                            <a:pt x="1098" y="914"/>
                          </a:lnTo>
                          <a:cubicBezTo>
                            <a:pt x="1174" y="838"/>
                            <a:pt x="1235" y="823"/>
                            <a:pt x="1326" y="747"/>
                          </a:cubicBezTo>
                          <a:lnTo>
                            <a:pt x="1296" y="168"/>
                          </a:lnTo>
                          <a:cubicBezTo>
                            <a:pt x="1204" y="107"/>
                            <a:pt x="1143" y="76"/>
                            <a:pt x="10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41"/>
                    <p:cNvSpPr/>
                    <p:nvPr/>
                  </p:nvSpPr>
                  <p:spPr>
                    <a:xfrm>
                      <a:off x="2363042" y="306846"/>
                      <a:ext cx="41065" cy="28948"/>
                    </a:xfrm>
                    <a:custGeom>
                      <a:rect b="b" l="l" r="r" t="t"/>
                      <a:pathLst>
                        <a:path extrusionOk="0" h="946" w="1342">
                          <a:moveTo>
                            <a:pt x="275" y="1"/>
                          </a:moveTo>
                          <a:cubicBezTo>
                            <a:pt x="183" y="62"/>
                            <a:pt x="122" y="107"/>
                            <a:pt x="31" y="184"/>
                          </a:cubicBezTo>
                          <a:lnTo>
                            <a:pt x="0" y="763"/>
                          </a:lnTo>
                          <a:cubicBezTo>
                            <a:pt x="92" y="823"/>
                            <a:pt x="153" y="869"/>
                            <a:pt x="244" y="945"/>
                          </a:cubicBezTo>
                          <a:lnTo>
                            <a:pt x="1082" y="945"/>
                          </a:lnTo>
                          <a:cubicBezTo>
                            <a:pt x="1174" y="884"/>
                            <a:pt x="1235" y="839"/>
                            <a:pt x="1326" y="763"/>
                          </a:cubicBezTo>
                          <a:lnTo>
                            <a:pt x="1341" y="184"/>
                          </a:lnTo>
                          <a:cubicBezTo>
                            <a:pt x="1250" y="123"/>
                            <a:pt x="1219" y="77"/>
                            <a:pt x="11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41"/>
                    <p:cNvSpPr/>
                    <p:nvPr/>
                  </p:nvSpPr>
                  <p:spPr>
                    <a:xfrm>
                      <a:off x="2404994" y="306846"/>
                      <a:ext cx="41065" cy="28948"/>
                    </a:xfrm>
                    <a:custGeom>
                      <a:rect b="b" l="l" r="r" t="t"/>
                      <a:pathLst>
                        <a:path extrusionOk="0" h="946" w="1342">
                          <a:moveTo>
                            <a:pt x="260" y="1"/>
                          </a:moveTo>
                          <a:cubicBezTo>
                            <a:pt x="168" y="62"/>
                            <a:pt x="107" y="107"/>
                            <a:pt x="16" y="184"/>
                          </a:cubicBezTo>
                          <a:lnTo>
                            <a:pt x="1" y="763"/>
                          </a:lnTo>
                          <a:cubicBezTo>
                            <a:pt x="92" y="823"/>
                            <a:pt x="153" y="869"/>
                            <a:pt x="244" y="945"/>
                          </a:cubicBezTo>
                          <a:lnTo>
                            <a:pt x="1082" y="945"/>
                          </a:lnTo>
                          <a:cubicBezTo>
                            <a:pt x="1174" y="884"/>
                            <a:pt x="1235" y="839"/>
                            <a:pt x="1326" y="763"/>
                          </a:cubicBezTo>
                          <a:lnTo>
                            <a:pt x="1341" y="184"/>
                          </a:lnTo>
                          <a:cubicBezTo>
                            <a:pt x="1250" y="123"/>
                            <a:pt x="1189" y="77"/>
                            <a:pt x="1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41"/>
                    <p:cNvSpPr/>
                    <p:nvPr/>
                  </p:nvSpPr>
                  <p:spPr>
                    <a:xfrm>
                      <a:off x="2446947" y="306846"/>
                      <a:ext cx="40606" cy="28948"/>
                    </a:xfrm>
                    <a:custGeom>
                      <a:rect b="b" l="l" r="r" t="t"/>
                      <a:pathLst>
                        <a:path extrusionOk="0" h="946" w="1327">
                          <a:moveTo>
                            <a:pt x="260" y="1"/>
                          </a:moveTo>
                          <a:cubicBezTo>
                            <a:pt x="169" y="62"/>
                            <a:pt x="108" y="107"/>
                            <a:pt x="16" y="184"/>
                          </a:cubicBezTo>
                          <a:lnTo>
                            <a:pt x="1" y="763"/>
                          </a:lnTo>
                          <a:cubicBezTo>
                            <a:pt x="92" y="823"/>
                            <a:pt x="153" y="869"/>
                            <a:pt x="245" y="945"/>
                          </a:cubicBezTo>
                          <a:lnTo>
                            <a:pt x="1083" y="945"/>
                          </a:lnTo>
                          <a:cubicBezTo>
                            <a:pt x="1174" y="884"/>
                            <a:pt x="1235" y="839"/>
                            <a:pt x="1326" y="763"/>
                          </a:cubicBezTo>
                          <a:lnTo>
                            <a:pt x="1326" y="184"/>
                          </a:lnTo>
                          <a:cubicBezTo>
                            <a:pt x="1235" y="123"/>
                            <a:pt x="1174" y="77"/>
                            <a:pt x="1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41"/>
                    <p:cNvSpPr/>
                    <p:nvPr/>
                  </p:nvSpPr>
                  <p:spPr>
                    <a:xfrm>
                      <a:off x="2488930" y="306846"/>
                      <a:ext cx="40576" cy="28948"/>
                    </a:xfrm>
                    <a:custGeom>
                      <a:rect b="b" l="l" r="r" t="t"/>
                      <a:pathLst>
                        <a:path extrusionOk="0" h="946" w="1326">
                          <a:moveTo>
                            <a:pt x="244" y="1"/>
                          </a:moveTo>
                          <a:cubicBezTo>
                            <a:pt x="153" y="62"/>
                            <a:pt x="92" y="107"/>
                            <a:pt x="0" y="184"/>
                          </a:cubicBezTo>
                          <a:lnTo>
                            <a:pt x="0" y="763"/>
                          </a:lnTo>
                          <a:cubicBezTo>
                            <a:pt x="92" y="823"/>
                            <a:pt x="153" y="869"/>
                            <a:pt x="244" y="945"/>
                          </a:cubicBezTo>
                          <a:lnTo>
                            <a:pt x="1082" y="945"/>
                          </a:lnTo>
                          <a:cubicBezTo>
                            <a:pt x="1173" y="884"/>
                            <a:pt x="1234" y="839"/>
                            <a:pt x="1326" y="763"/>
                          </a:cubicBezTo>
                          <a:lnTo>
                            <a:pt x="1310" y="184"/>
                          </a:lnTo>
                          <a:cubicBezTo>
                            <a:pt x="1219" y="123"/>
                            <a:pt x="1158" y="77"/>
                            <a:pt x="10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41"/>
                    <p:cNvSpPr/>
                    <p:nvPr/>
                  </p:nvSpPr>
                  <p:spPr>
                    <a:xfrm>
                      <a:off x="2529934" y="306846"/>
                      <a:ext cx="41524" cy="28948"/>
                    </a:xfrm>
                    <a:custGeom>
                      <a:rect b="b" l="l" r="r" t="t"/>
                      <a:pathLst>
                        <a:path extrusionOk="0" h="946" w="1357">
                          <a:moveTo>
                            <a:pt x="260" y="1"/>
                          </a:moveTo>
                          <a:cubicBezTo>
                            <a:pt x="153" y="62"/>
                            <a:pt x="108" y="107"/>
                            <a:pt x="1" y="184"/>
                          </a:cubicBezTo>
                          <a:lnTo>
                            <a:pt x="31" y="763"/>
                          </a:lnTo>
                          <a:cubicBezTo>
                            <a:pt x="123" y="823"/>
                            <a:pt x="184" y="869"/>
                            <a:pt x="275" y="945"/>
                          </a:cubicBezTo>
                          <a:lnTo>
                            <a:pt x="1113" y="945"/>
                          </a:lnTo>
                          <a:cubicBezTo>
                            <a:pt x="1205" y="884"/>
                            <a:pt x="1266" y="839"/>
                            <a:pt x="1357" y="763"/>
                          </a:cubicBezTo>
                          <a:lnTo>
                            <a:pt x="1342" y="184"/>
                          </a:lnTo>
                          <a:cubicBezTo>
                            <a:pt x="1220" y="123"/>
                            <a:pt x="1189" y="77"/>
                            <a:pt x="1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41"/>
                    <p:cNvSpPr/>
                    <p:nvPr/>
                  </p:nvSpPr>
                  <p:spPr>
                    <a:xfrm>
                      <a:off x="2571917" y="306846"/>
                      <a:ext cx="41524" cy="28948"/>
                    </a:xfrm>
                    <a:custGeom>
                      <a:rect b="b" l="l" r="r" t="t"/>
                      <a:pathLst>
                        <a:path extrusionOk="0" h="946" w="1357">
                          <a:moveTo>
                            <a:pt x="259" y="1"/>
                          </a:moveTo>
                          <a:cubicBezTo>
                            <a:pt x="153" y="62"/>
                            <a:pt x="107" y="107"/>
                            <a:pt x="0" y="184"/>
                          </a:cubicBezTo>
                          <a:lnTo>
                            <a:pt x="31" y="763"/>
                          </a:lnTo>
                          <a:cubicBezTo>
                            <a:pt x="122" y="823"/>
                            <a:pt x="183" y="869"/>
                            <a:pt x="274" y="945"/>
                          </a:cubicBezTo>
                          <a:lnTo>
                            <a:pt x="1112" y="945"/>
                          </a:lnTo>
                          <a:cubicBezTo>
                            <a:pt x="1204" y="884"/>
                            <a:pt x="1265" y="839"/>
                            <a:pt x="1356" y="763"/>
                          </a:cubicBezTo>
                          <a:lnTo>
                            <a:pt x="1326" y="184"/>
                          </a:lnTo>
                          <a:cubicBezTo>
                            <a:pt x="1219" y="123"/>
                            <a:pt x="1173" y="77"/>
                            <a:pt x="10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41"/>
                    <p:cNvSpPr/>
                    <p:nvPr/>
                  </p:nvSpPr>
                  <p:spPr>
                    <a:xfrm>
                      <a:off x="2361175" y="336681"/>
                      <a:ext cx="41983" cy="29866"/>
                    </a:xfrm>
                    <a:custGeom>
                      <a:rect b="b" l="l" r="r" t="t"/>
                      <a:pathLst>
                        <a:path extrusionOk="0" h="976" w="1372">
                          <a:moveTo>
                            <a:pt x="305" y="1"/>
                          </a:moveTo>
                          <a:cubicBezTo>
                            <a:pt x="183" y="62"/>
                            <a:pt x="138" y="92"/>
                            <a:pt x="31" y="168"/>
                          </a:cubicBezTo>
                          <a:lnTo>
                            <a:pt x="1" y="778"/>
                          </a:lnTo>
                          <a:cubicBezTo>
                            <a:pt x="92" y="854"/>
                            <a:pt x="153" y="900"/>
                            <a:pt x="244" y="976"/>
                          </a:cubicBezTo>
                          <a:lnTo>
                            <a:pt x="1082" y="976"/>
                          </a:lnTo>
                          <a:cubicBezTo>
                            <a:pt x="1189" y="900"/>
                            <a:pt x="1250" y="854"/>
                            <a:pt x="1341" y="778"/>
                          </a:cubicBezTo>
                          <a:lnTo>
                            <a:pt x="1372" y="168"/>
                          </a:lnTo>
                          <a:cubicBezTo>
                            <a:pt x="1280" y="123"/>
                            <a:pt x="1235" y="77"/>
                            <a:pt x="11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41"/>
                    <p:cNvSpPr/>
                    <p:nvPr/>
                  </p:nvSpPr>
                  <p:spPr>
                    <a:xfrm>
                      <a:off x="2403617" y="336681"/>
                      <a:ext cx="41983" cy="29866"/>
                    </a:xfrm>
                    <a:custGeom>
                      <a:rect b="b" l="l" r="r" t="t"/>
                      <a:pathLst>
                        <a:path extrusionOk="0" h="976" w="1372">
                          <a:moveTo>
                            <a:pt x="274" y="1"/>
                          </a:moveTo>
                          <a:cubicBezTo>
                            <a:pt x="168" y="62"/>
                            <a:pt x="122" y="92"/>
                            <a:pt x="15" y="168"/>
                          </a:cubicBezTo>
                          <a:lnTo>
                            <a:pt x="0" y="778"/>
                          </a:lnTo>
                          <a:cubicBezTo>
                            <a:pt x="91" y="854"/>
                            <a:pt x="152" y="900"/>
                            <a:pt x="244" y="976"/>
                          </a:cubicBezTo>
                          <a:lnTo>
                            <a:pt x="1097" y="976"/>
                          </a:lnTo>
                          <a:cubicBezTo>
                            <a:pt x="1204" y="900"/>
                            <a:pt x="1265" y="854"/>
                            <a:pt x="1356" y="778"/>
                          </a:cubicBezTo>
                          <a:lnTo>
                            <a:pt x="1371" y="168"/>
                          </a:lnTo>
                          <a:cubicBezTo>
                            <a:pt x="1280" y="123"/>
                            <a:pt x="1219" y="77"/>
                            <a:pt x="10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41"/>
                    <p:cNvSpPr/>
                    <p:nvPr/>
                  </p:nvSpPr>
                  <p:spPr>
                    <a:xfrm>
                      <a:off x="2446029" y="336681"/>
                      <a:ext cx="41524" cy="29866"/>
                    </a:xfrm>
                    <a:custGeom>
                      <a:rect b="b" l="l" r="r" t="t"/>
                      <a:pathLst>
                        <a:path extrusionOk="0" h="976" w="1357">
                          <a:moveTo>
                            <a:pt x="275" y="1"/>
                          </a:moveTo>
                          <a:cubicBezTo>
                            <a:pt x="183" y="62"/>
                            <a:pt x="122" y="92"/>
                            <a:pt x="31" y="168"/>
                          </a:cubicBezTo>
                          <a:lnTo>
                            <a:pt x="0" y="778"/>
                          </a:lnTo>
                          <a:cubicBezTo>
                            <a:pt x="92" y="854"/>
                            <a:pt x="153" y="900"/>
                            <a:pt x="259" y="976"/>
                          </a:cubicBezTo>
                          <a:lnTo>
                            <a:pt x="1113" y="976"/>
                          </a:lnTo>
                          <a:cubicBezTo>
                            <a:pt x="1204" y="900"/>
                            <a:pt x="1265" y="854"/>
                            <a:pt x="1356" y="778"/>
                          </a:cubicBezTo>
                          <a:lnTo>
                            <a:pt x="1356" y="168"/>
                          </a:lnTo>
                          <a:cubicBezTo>
                            <a:pt x="1265" y="123"/>
                            <a:pt x="1204" y="77"/>
                            <a:pt x="11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41"/>
                    <p:cNvSpPr/>
                    <p:nvPr/>
                  </p:nvSpPr>
                  <p:spPr>
                    <a:xfrm>
                      <a:off x="2488930" y="336681"/>
                      <a:ext cx="41035" cy="29866"/>
                    </a:xfrm>
                    <a:custGeom>
                      <a:rect b="b" l="l" r="r" t="t"/>
                      <a:pathLst>
                        <a:path extrusionOk="0" h="976" w="1341">
                          <a:moveTo>
                            <a:pt x="244" y="1"/>
                          </a:moveTo>
                          <a:cubicBezTo>
                            <a:pt x="153" y="62"/>
                            <a:pt x="92" y="92"/>
                            <a:pt x="0" y="168"/>
                          </a:cubicBezTo>
                          <a:lnTo>
                            <a:pt x="0" y="778"/>
                          </a:lnTo>
                          <a:cubicBezTo>
                            <a:pt x="92" y="854"/>
                            <a:pt x="153" y="900"/>
                            <a:pt x="244" y="976"/>
                          </a:cubicBezTo>
                          <a:lnTo>
                            <a:pt x="1097" y="976"/>
                          </a:lnTo>
                          <a:cubicBezTo>
                            <a:pt x="1189" y="900"/>
                            <a:pt x="1250" y="854"/>
                            <a:pt x="1341" y="778"/>
                          </a:cubicBezTo>
                          <a:lnTo>
                            <a:pt x="1326" y="168"/>
                          </a:lnTo>
                          <a:cubicBezTo>
                            <a:pt x="1234" y="123"/>
                            <a:pt x="1173" y="77"/>
                            <a:pt x="10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41"/>
                    <p:cNvSpPr/>
                    <p:nvPr/>
                  </p:nvSpPr>
                  <p:spPr>
                    <a:xfrm>
                      <a:off x="2529934" y="336681"/>
                      <a:ext cx="42014" cy="29866"/>
                    </a:xfrm>
                    <a:custGeom>
                      <a:rect b="b" l="l" r="r" t="t"/>
                      <a:pathLst>
                        <a:path extrusionOk="0" h="976" w="1373">
                          <a:moveTo>
                            <a:pt x="260" y="1"/>
                          </a:moveTo>
                          <a:cubicBezTo>
                            <a:pt x="153" y="62"/>
                            <a:pt x="108" y="92"/>
                            <a:pt x="1" y="168"/>
                          </a:cubicBezTo>
                          <a:lnTo>
                            <a:pt x="31" y="778"/>
                          </a:lnTo>
                          <a:cubicBezTo>
                            <a:pt x="123" y="854"/>
                            <a:pt x="184" y="900"/>
                            <a:pt x="275" y="976"/>
                          </a:cubicBezTo>
                          <a:lnTo>
                            <a:pt x="1128" y="976"/>
                          </a:lnTo>
                          <a:cubicBezTo>
                            <a:pt x="1220" y="900"/>
                            <a:pt x="1281" y="854"/>
                            <a:pt x="1372" y="778"/>
                          </a:cubicBezTo>
                          <a:lnTo>
                            <a:pt x="1357" y="168"/>
                          </a:lnTo>
                          <a:cubicBezTo>
                            <a:pt x="1266" y="123"/>
                            <a:pt x="1205" y="77"/>
                            <a:pt x="1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41"/>
                    <p:cNvSpPr/>
                    <p:nvPr/>
                  </p:nvSpPr>
                  <p:spPr>
                    <a:xfrm>
                      <a:off x="2572835" y="336681"/>
                      <a:ext cx="42473" cy="29866"/>
                    </a:xfrm>
                    <a:custGeom>
                      <a:rect b="b" l="l" r="r" t="t"/>
                      <a:pathLst>
                        <a:path extrusionOk="0" h="976" w="1388">
                          <a:moveTo>
                            <a:pt x="244" y="1"/>
                          </a:moveTo>
                          <a:cubicBezTo>
                            <a:pt x="153" y="62"/>
                            <a:pt x="92" y="92"/>
                            <a:pt x="1" y="168"/>
                          </a:cubicBezTo>
                          <a:lnTo>
                            <a:pt x="16" y="778"/>
                          </a:lnTo>
                          <a:cubicBezTo>
                            <a:pt x="123" y="854"/>
                            <a:pt x="183" y="900"/>
                            <a:pt x="275" y="976"/>
                          </a:cubicBezTo>
                          <a:lnTo>
                            <a:pt x="1143" y="976"/>
                          </a:lnTo>
                          <a:cubicBezTo>
                            <a:pt x="1235" y="900"/>
                            <a:pt x="1296" y="854"/>
                            <a:pt x="1387" y="778"/>
                          </a:cubicBezTo>
                          <a:lnTo>
                            <a:pt x="1341" y="168"/>
                          </a:lnTo>
                          <a:cubicBezTo>
                            <a:pt x="1235" y="123"/>
                            <a:pt x="1189" y="77"/>
                            <a:pt x="10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41"/>
                    <p:cNvSpPr/>
                    <p:nvPr/>
                  </p:nvSpPr>
                  <p:spPr>
                    <a:xfrm>
                      <a:off x="2359309" y="367006"/>
                      <a:ext cx="42473" cy="30784"/>
                    </a:xfrm>
                    <a:custGeom>
                      <a:rect b="b" l="l" r="r" t="t"/>
                      <a:pathLst>
                        <a:path extrusionOk="0" h="1006" w="1388">
                          <a:moveTo>
                            <a:pt x="305" y="0"/>
                          </a:moveTo>
                          <a:cubicBezTo>
                            <a:pt x="199" y="76"/>
                            <a:pt x="138" y="122"/>
                            <a:pt x="46" y="198"/>
                          </a:cubicBezTo>
                          <a:lnTo>
                            <a:pt x="1" y="823"/>
                          </a:lnTo>
                          <a:cubicBezTo>
                            <a:pt x="92" y="899"/>
                            <a:pt x="153" y="930"/>
                            <a:pt x="244" y="1006"/>
                          </a:cubicBezTo>
                          <a:lnTo>
                            <a:pt x="1113" y="1006"/>
                          </a:lnTo>
                          <a:cubicBezTo>
                            <a:pt x="1219" y="930"/>
                            <a:pt x="1280" y="899"/>
                            <a:pt x="1372" y="823"/>
                          </a:cubicBezTo>
                          <a:lnTo>
                            <a:pt x="1387" y="198"/>
                          </a:lnTo>
                          <a:cubicBezTo>
                            <a:pt x="1296" y="122"/>
                            <a:pt x="1265" y="76"/>
                            <a:pt x="11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41"/>
                    <p:cNvSpPr/>
                    <p:nvPr/>
                  </p:nvSpPr>
                  <p:spPr>
                    <a:xfrm>
                      <a:off x="2402669" y="367006"/>
                      <a:ext cx="42473" cy="30784"/>
                    </a:xfrm>
                    <a:custGeom>
                      <a:rect b="b" l="l" r="r" t="t"/>
                      <a:pathLst>
                        <a:path extrusionOk="0" h="1006" w="1388">
                          <a:moveTo>
                            <a:pt x="275" y="0"/>
                          </a:moveTo>
                          <a:cubicBezTo>
                            <a:pt x="168" y="76"/>
                            <a:pt x="107" y="122"/>
                            <a:pt x="16" y="198"/>
                          </a:cubicBezTo>
                          <a:lnTo>
                            <a:pt x="1" y="823"/>
                          </a:lnTo>
                          <a:cubicBezTo>
                            <a:pt x="92" y="899"/>
                            <a:pt x="153" y="930"/>
                            <a:pt x="244" y="1006"/>
                          </a:cubicBezTo>
                          <a:lnTo>
                            <a:pt x="1098" y="1006"/>
                          </a:lnTo>
                          <a:cubicBezTo>
                            <a:pt x="1219" y="930"/>
                            <a:pt x="1265" y="899"/>
                            <a:pt x="1372" y="823"/>
                          </a:cubicBezTo>
                          <a:lnTo>
                            <a:pt x="1387" y="198"/>
                          </a:lnTo>
                          <a:cubicBezTo>
                            <a:pt x="1296" y="122"/>
                            <a:pt x="1235" y="76"/>
                            <a:pt x="11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41"/>
                    <p:cNvSpPr/>
                    <p:nvPr/>
                  </p:nvSpPr>
                  <p:spPr>
                    <a:xfrm>
                      <a:off x="2446029" y="367006"/>
                      <a:ext cx="41524" cy="30784"/>
                    </a:xfrm>
                    <a:custGeom>
                      <a:rect b="b" l="l" r="r" t="t"/>
                      <a:pathLst>
                        <a:path extrusionOk="0" h="1006" w="1357">
                          <a:moveTo>
                            <a:pt x="275" y="0"/>
                          </a:moveTo>
                          <a:cubicBezTo>
                            <a:pt x="183" y="76"/>
                            <a:pt x="122" y="122"/>
                            <a:pt x="31" y="198"/>
                          </a:cubicBezTo>
                          <a:lnTo>
                            <a:pt x="0" y="823"/>
                          </a:lnTo>
                          <a:cubicBezTo>
                            <a:pt x="92" y="899"/>
                            <a:pt x="153" y="930"/>
                            <a:pt x="259" y="1006"/>
                          </a:cubicBezTo>
                          <a:lnTo>
                            <a:pt x="1113" y="1006"/>
                          </a:lnTo>
                          <a:cubicBezTo>
                            <a:pt x="1204" y="930"/>
                            <a:pt x="1265" y="899"/>
                            <a:pt x="1356" y="823"/>
                          </a:cubicBezTo>
                          <a:lnTo>
                            <a:pt x="1356" y="198"/>
                          </a:lnTo>
                          <a:cubicBezTo>
                            <a:pt x="1265" y="122"/>
                            <a:pt x="1204" y="76"/>
                            <a:pt x="11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41"/>
                    <p:cNvSpPr/>
                    <p:nvPr/>
                  </p:nvSpPr>
                  <p:spPr>
                    <a:xfrm>
                      <a:off x="2489389" y="367006"/>
                      <a:ext cx="41524" cy="30784"/>
                    </a:xfrm>
                    <a:custGeom>
                      <a:rect b="b" l="l" r="r" t="t"/>
                      <a:pathLst>
                        <a:path extrusionOk="0" h="1006" w="1357">
                          <a:moveTo>
                            <a:pt x="244" y="0"/>
                          </a:moveTo>
                          <a:cubicBezTo>
                            <a:pt x="153" y="76"/>
                            <a:pt x="92" y="122"/>
                            <a:pt x="0" y="198"/>
                          </a:cubicBezTo>
                          <a:lnTo>
                            <a:pt x="0" y="823"/>
                          </a:lnTo>
                          <a:cubicBezTo>
                            <a:pt x="92" y="899"/>
                            <a:pt x="153" y="930"/>
                            <a:pt x="244" y="1006"/>
                          </a:cubicBezTo>
                          <a:lnTo>
                            <a:pt x="1097" y="1006"/>
                          </a:lnTo>
                          <a:cubicBezTo>
                            <a:pt x="1204" y="930"/>
                            <a:pt x="1250" y="899"/>
                            <a:pt x="1356" y="823"/>
                          </a:cubicBezTo>
                          <a:lnTo>
                            <a:pt x="1326" y="198"/>
                          </a:lnTo>
                          <a:cubicBezTo>
                            <a:pt x="1235" y="122"/>
                            <a:pt x="1174" y="76"/>
                            <a:pt x="10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41"/>
                    <p:cNvSpPr/>
                    <p:nvPr/>
                  </p:nvSpPr>
                  <p:spPr>
                    <a:xfrm>
                      <a:off x="2530883" y="367006"/>
                      <a:ext cx="42442" cy="30784"/>
                    </a:xfrm>
                    <a:custGeom>
                      <a:rect b="b" l="l" r="r" t="t"/>
                      <a:pathLst>
                        <a:path extrusionOk="0" h="1006" w="1387">
                          <a:moveTo>
                            <a:pt x="244" y="0"/>
                          </a:moveTo>
                          <a:cubicBezTo>
                            <a:pt x="153" y="76"/>
                            <a:pt x="92" y="122"/>
                            <a:pt x="0" y="198"/>
                          </a:cubicBezTo>
                          <a:lnTo>
                            <a:pt x="16" y="823"/>
                          </a:lnTo>
                          <a:cubicBezTo>
                            <a:pt x="122" y="899"/>
                            <a:pt x="183" y="930"/>
                            <a:pt x="275" y="1006"/>
                          </a:cubicBezTo>
                          <a:lnTo>
                            <a:pt x="1143" y="1006"/>
                          </a:lnTo>
                          <a:cubicBezTo>
                            <a:pt x="1235" y="930"/>
                            <a:pt x="1295" y="899"/>
                            <a:pt x="1387" y="823"/>
                          </a:cubicBezTo>
                          <a:lnTo>
                            <a:pt x="1372" y="198"/>
                          </a:lnTo>
                          <a:cubicBezTo>
                            <a:pt x="1265" y="122"/>
                            <a:pt x="1219" y="76"/>
                            <a:pt x="10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41"/>
                    <p:cNvSpPr/>
                    <p:nvPr/>
                  </p:nvSpPr>
                  <p:spPr>
                    <a:xfrm>
                      <a:off x="2574243" y="367006"/>
                      <a:ext cx="42932" cy="30784"/>
                    </a:xfrm>
                    <a:custGeom>
                      <a:rect b="b" l="l" r="r" t="t"/>
                      <a:pathLst>
                        <a:path extrusionOk="0" h="1006" w="1403">
                          <a:moveTo>
                            <a:pt x="259" y="0"/>
                          </a:moveTo>
                          <a:cubicBezTo>
                            <a:pt x="153" y="76"/>
                            <a:pt x="92" y="122"/>
                            <a:pt x="0" y="198"/>
                          </a:cubicBezTo>
                          <a:lnTo>
                            <a:pt x="31" y="823"/>
                          </a:lnTo>
                          <a:cubicBezTo>
                            <a:pt x="137" y="899"/>
                            <a:pt x="198" y="930"/>
                            <a:pt x="290" y="1006"/>
                          </a:cubicBezTo>
                          <a:lnTo>
                            <a:pt x="1143" y="1006"/>
                          </a:lnTo>
                          <a:cubicBezTo>
                            <a:pt x="1234" y="930"/>
                            <a:pt x="1295" y="899"/>
                            <a:pt x="1402" y="823"/>
                          </a:cubicBezTo>
                          <a:lnTo>
                            <a:pt x="1356" y="198"/>
                          </a:lnTo>
                          <a:cubicBezTo>
                            <a:pt x="1250" y="122"/>
                            <a:pt x="1189" y="76"/>
                            <a:pt x="11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41"/>
                    <p:cNvSpPr/>
                    <p:nvPr/>
                  </p:nvSpPr>
                  <p:spPr>
                    <a:xfrm>
                      <a:off x="2357442" y="398218"/>
                      <a:ext cx="43391" cy="31763"/>
                    </a:xfrm>
                    <a:custGeom>
                      <a:rect b="b" l="l" r="r" t="t"/>
                      <a:pathLst>
                        <a:path extrusionOk="0" h="1038" w="1418">
                          <a:moveTo>
                            <a:pt x="305" y="1"/>
                          </a:moveTo>
                          <a:cubicBezTo>
                            <a:pt x="199" y="92"/>
                            <a:pt x="138" y="123"/>
                            <a:pt x="46" y="199"/>
                          </a:cubicBezTo>
                          <a:lnTo>
                            <a:pt x="1" y="854"/>
                          </a:lnTo>
                          <a:cubicBezTo>
                            <a:pt x="107" y="930"/>
                            <a:pt x="153" y="961"/>
                            <a:pt x="260" y="1037"/>
                          </a:cubicBezTo>
                          <a:lnTo>
                            <a:pt x="1128" y="1037"/>
                          </a:lnTo>
                          <a:cubicBezTo>
                            <a:pt x="1250" y="961"/>
                            <a:pt x="1296" y="930"/>
                            <a:pt x="1402" y="854"/>
                          </a:cubicBezTo>
                          <a:lnTo>
                            <a:pt x="1418" y="199"/>
                          </a:lnTo>
                          <a:cubicBezTo>
                            <a:pt x="1326" y="123"/>
                            <a:pt x="1265" y="92"/>
                            <a:pt x="11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41"/>
                    <p:cNvSpPr/>
                    <p:nvPr/>
                  </p:nvSpPr>
                  <p:spPr>
                    <a:xfrm>
                      <a:off x="2401261" y="398218"/>
                      <a:ext cx="43391" cy="31763"/>
                    </a:xfrm>
                    <a:custGeom>
                      <a:rect b="b" l="l" r="r" t="t"/>
                      <a:pathLst>
                        <a:path extrusionOk="0" h="1038" w="1418">
                          <a:moveTo>
                            <a:pt x="290" y="1"/>
                          </a:moveTo>
                          <a:cubicBezTo>
                            <a:pt x="168" y="92"/>
                            <a:pt x="123" y="123"/>
                            <a:pt x="16" y="199"/>
                          </a:cubicBezTo>
                          <a:lnTo>
                            <a:pt x="1" y="854"/>
                          </a:lnTo>
                          <a:cubicBezTo>
                            <a:pt x="92" y="930"/>
                            <a:pt x="153" y="961"/>
                            <a:pt x="245" y="1037"/>
                          </a:cubicBezTo>
                          <a:lnTo>
                            <a:pt x="1128" y="1037"/>
                          </a:lnTo>
                          <a:cubicBezTo>
                            <a:pt x="1235" y="961"/>
                            <a:pt x="1296" y="930"/>
                            <a:pt x="1387" y="854"/>
                          </a:cubicBezTo>
                          <a:lnTo>
                            <a:pt x="1418" y="199"/>
                          </a:lnTo>
                          <a:cubicBezTo>
                            <a:pt x="1296" y="123"/>
                            <a:pt x="1265" y="92"/>
                            <a:pt x="114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41"/>
                    <p:cNvSpPr/>
                    <p:nvPr/>
                  </p:nvSpPr>
                  <p:spPr>
                    <a:xfrm>
                      <a:off x="2445111" y="398218"/>
                      <a:ext cx="42442" cy="31763"/>
                    </a:xfrm>
                    <a:custGeom>
                      <a:rect b="b" l="l" r="r" t="t"/>
                      <a:pathLst>
                        <a:path extrusionOk="0" h="1038" w="1387">
                          <a:moveTo>
                            <a:pt x="289" y="1"/>
                          </a:moveTo>
                          <a:cubicBezTo>
                            <a:pt x="168" y="92"/>
                            <a:pt x="107" y="123"/>
                            <a:pt x="15" y="199"/>
                          </a:cubicBezTo>
                          <a:lnTo>
                            <a:pt x="0" y="854"/>
                          </a:lnTo>
                          <a:cubicBezTo>
                            <a:pt x="91" y="930"/>
                            <a:pt x="152" y="961"/>
                            <a:pt x="244" y="1037"/>
                          </a:cubicBezTo>
                          <a:lnTo>
                            <a:pt x="1127" y="1037"/>
                          </a:lnTo>
                          <a:cubicBezTo>
                            <a:pt x="1234" y="961"/>
                            <a:pt x="1295" y="930"/>
                            <a:pt x="1386" y="854"/>
                          </a:cubicBezTo>
                          <a:lnTo>
                            <a:pt x="1386" y="199"/>
                          </a:lnTo>
                          <a:cubicBezTo>
                            <a:pt x="1295" y="123"/>
                            <a:pt x="1234" y="92"/>
                            <a:pt x="11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41"/>
                    <p:cNvSpPr/>
                    <p:nvPr/>
                  </p:nvSpPr>
                  <p:spPr>
                    <a:xfrm>
                      <a:off x="2488930" y="398218"/>
                      <a:ext cx="42442" cy="31763"/>
                    </a:xfrm>
                    <a:custGeom>
                      <a:rect b="b" l="l" r="r" t="t"/>
                      <a:pathLst>
                        <a:path extrusionOk="0" h="1038" w="1387">
                          <a:moveTo>
                            <a:pt x="244" y="1"/>
                          </a:moveTo>
                          <a:cubicBezTo>
                            <a:pt x="153" y="92"/>
                            <a:pt x="92" y="123"/>
                            <a:pt x="0" y="199"/>
                          </a:cubicBezTo>
                          <a:lnTo>
                            <a:pt x="0" y="854"/>
                          </a:lnTo>
                          <a:cubicBezTo>
                            <a:pt x="107" y="930"/>
                            <a:pt x="168" y="961"/>
                            <a:pt x="259" y="1037"/>
                          </a:cubicBezTo>
                          <a:lnTo>
                            <a:pt x="1143" y="1037"/>
                          </a:lnTo>
                          <a:cubicBezTo>
                            <a:pt x="1234" y="961"/>
                            <a:pt x="1295" y="930"/>
                            <a:pt x="1387" y="854"/>
                          </a:cubicBezTo>
                          <a:lnTo>
                            <a:pt x="1371" y="199"/>
                          </a:lnTo>
                          <a:cubicBezTo>
                            <a:pt x="1265" y="123"/>
                            <a:pt x="1219" y="92"/>
                            <a:pt x="1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41"/>
                    <p:cNvSpPr/>
                    <p:nvPr/>
                  </p:nvSpPr>
                  <p:spPr>
                    <a:xfrm>
                      <a:off x="2531342" y="398218"/>
                      <a:ext cx="42932" cy="31763"/>
                    </a:xfrm>
                    <a:custGeom>
                      <a:rect b="b" l="l" r="r" t="t"/>
                      <a:pathLst>
                        <a:path extrusionOk="0" h="1038" w="1403">
                          <a:moveTo>
                            <a:pt x="244" y="1"/>
                          </a:moveTo>
                          <a:cubicBezTo>
                            <a:pt x="153" y="92"/>
                            <a:pt x="92" y="123"/>
                            <a:pt x="1" y="199"/>
                          </a:cubicBezTo>
                          <a:lnTo>
                            <a:pt x="16" y="854"/>
                          </a:lnTo>
                          <a:cubicBezTo>
                            <a:pt x="138" y="930"/>
                            <a:pt x="183" y="961"/>
                            <a:pt x="290" y="1037"/>
                          </a:cubicBezTo>
                          <a:lnTo>
                            <a:pt x="1159" y="1037"/>
                          </a:lnTo>
                          <a:cubicBezTo>
                            <a:pt x="1250" y="961"/>
                            <a:pt x="1311" y="930"/>
                            <a:pt x="1402" y="854"/>
                          </a:cubicBezTo>
                          <a:lnTo>
                            <a:pt x="1387" y="199"/>
                          </a:lnTo>
                          <a:cubicBezTo>
                            <a:pt x="1296" y="123"/>
                            <a:pt x="1235" y="92"/>
                            <a:pt x="11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41"/>
                    <p:cNvSpPr/>
                    <p:nvPr/>
                  </p:nvSpPr>
                  <p:spPr>
                    <a:xfrm>
                      <a:off x="2575651" y="398218"/>
                      <a:ext cx="42901" cy="31763"/>
                    </a:xfrm>
                    <a:custGeom>
                      <a:rect b="b" l="l" r="r" t="t"/>
                      <a:pathLst>
                        <a:path extrusionOk="0" h="1038" w="1402">
                          <a:moveTo>
                            <a:pt x="244" y="1"/>
                          </a:moveTo>
                          <a:cubicBezTo>
                            <a:pt x="152" y="92"/>
                            <a:pt x="91" y="123"/>
                            <a:pt x="0" y="199"/>
                          </a:cubicBezTo>
                          <a:lnTo>
                            <a:pt x="15" y="854"/>
                          </a:lnTo>
                          <a:cubicBezTo>
                            <a:pt x="122" y="930"/>
                            <a:pt x="183" y="961"/>
                            <a:pt x="274" y="1037"/>
                          </a:cubicBezTo>
                          <a:lnTo>
                            <a:pt x="1158" y="1037"/>
                          </a:lnTo>
                          <a:cubicBezTo>
                            <a:pt x="1249" y="961"/>
                            <a:pt x="1310" y="930"/>
                            <a:pt x="1402" y="854"/>
                          </a:cubicBezTo>
                          <a:lnTo>
                            <a:pt x="1371" y="199"/>
                          </a:lnTo>
                          <a:cubicBezTo>
                            <a:pt x="1249" y="123"/>
                            <a:pt x="1204" y="92"/>
                            <a:pt x="10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41"/>
                    <p:cNvSpPr/>
                    <p:nvPr/>
                  </p:nvSpPr>
                  <p:spPr>
                    <a:xfrm>
                      <a:off x="2623203" y="195890"/>
                      <a:ext cx="40576" cy="25673"/>
                    </a:xfrm>
                    <a:custGeom>
                      <a:rect b="b" l="l" r="r" t="t"/>
                      <a:pathLst>
                        <a:path extrusionOk="0" h="839" w="1326">
                          <a:moveTo>
                            <a:pt x="229" y="1"/>
                          </a:moveTo>
                          <a:cubicBezTo>
                            <a:pt x="137" y="46"/>
                            <a:pt x="107" y="92"/>
                            <a:pt x="0" y="153"/>
                          </a:cubicBezTo>
                          <a:lnTo>
                            <a:pt x="46" y="686"/>
                          </a:lnTo>
                          <a:cubicBezTo>
                            <a:pt x="137" y="732"/>
                            <a:pt x="198" y="778"/>
                            <a:pt x="290" y="839"/>
                          </a:cubicBezTo>
                          <a:lnTo>
                            <a:pt x="1097" y="839"/>
                          </a:lnTo>
                          <a:cubicBezTo>
                            <a:pt x="1189" y="778"/>
                            <a:pt x="1219" y="732"/>
                            <a:pt x="1326" y="686"/>
                          </a:cubicBezTo>
                          <a:lnTo>
                            <a:pt x="1280" y="153"/>
                          </a:lnTo>
                          <a:cubicBezTo>
                            <a:pt x="1189" y="92"/>
                            <a:pt x="1143" y="46"/>
                            <a:pt x="10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41"/>
                    <p:cNvSpPr/>
                    <p:nvPr/>
                  </p:nvSpPr>
                  <p:spPr>
                    <a:xfrm>
                      <a:off x="2663748" y="195890"/>
                      <a:ext cx="40117" cy="25673"/>
                    </a:xfrm>
                    <a:custGeom>
                      <a:rect b="b" l="l" r="r" t="t"/>
                      <a:pathLst>
                        <a:path extrusionOk="0" h="839" w="1311">
                          <a:moveTo>
                            <a:pt x="229" y="1"/>
                          </a:moveTo>
                          <a:cubicBezTo>
                            <a:pt x="123" y="46"/>
                            <a:pt x="92" y="92"/>
                            <a:pt x="1" y="153"/>
                          </a:cubicBezTo>
                          <a:lnTo>
                            <a:pt x="31" y="686"/>
                          </a:lnTo>
                          <a:cubicBezTo>
                            <a:pt x="123" y="732"/>
                            <a:pt x="183" y="778"/>
                            <a:pt x="275" y="839"/>
                          </a:cubicBezTo>
                          <a:lnTo>
                            <a:pt x="1082" y="839"/>
                          </a:lnTo>
                          <a:cubicBezTo>
                            <a:pt x="1174" y="778"/>
                            <a:pt x="1220" y="732"/>
                            <a:pt x="1311" y="686"/>
                          </a:cubicBezTo>
                          <a:lnTo>
                            <a:pt x="1250" y="153"/>
                          </a:lnTo>
                          <a:cubicBezTo>
                            <a:pt x="1159" y="92"/>
                            <a:pt x="1098" y="46"/>
                            <a:pt x="10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41"/>
                    <p:cNvSpPr/>
                    <p:nvPr/>
                  </p:nvSpPr>
                  <p:spPr>
                    <a:xfrm>
                      <a:off x="2703375" y="195890"/>
                      <a:ext cx="40147" cy="25673"/>
                    </a:xfrm>
                    <a:custGeom>
                      <a:rect b="b" l="l" r="r" t="t"/>
                      <a:pathLst>
                        <a:path extrusionOk="0" h="839" w="1312">
                          <a:moveTo>
                            <a:pt x="199" y="1"/>
                          </a:moveTo>
                          <a:cubicBezTo>
                            <a:pt x="123" y="46"/>
                            <a:pt x="62" y="92"/>
                            <a:pt x="1" y="153"/>
                          </a:cubicBezTo>
                          <a:lnTo>
                            <a:pt x="46" y="686"/>
                          </a:lnTo>
                          <a:cubicBezTo>
                            <a:pt x="153" y="732"/>
                            <a:pt x="199" y="778"/>
                            <a:pt x="305" y="839"/>
                          </a:cubicBezTo>
                          <a:lnTo>
                            <a:pt x="1098" y="839"/>
                          </a:lnTo>
                          <a:cubicBezTo>
                            <a:pt x="1174" y="778"/>
                            <a:pt x="1235" y="732"/>
                            <a:pt x="1311" y="686"/>
                          </a:cubicBezTo>
                          <a:lnTo>
                            <a:pt x="1250" y="153"/>
                          </a:lnTo>
                          <a:cubicBezTo>
                            <a:pt x="1159" y="92"/>
                            <a:pt x="1098" y="46"/>
                            <a:pt x="10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41"/>
                    <p:cNvSpPr/>
                    <p:nvPr/>
                  </p:nvSpPr>
                  <p:spPr>
                    <a:xfrm>
                      <a:off x="2743492" y="195890"/>
                      <a:ext cx="40117" cy="25673"/>
                    </a:xfrm>
                    <a:custGeom>
                      <a:rect b="b" l="l" r="r" t="t"/>
                      <a:pathLst>
                        <a:path extrusionOk="0" h="839" w="1311">
                          <a:moveTo>
                            <a:pt x="213" y="1"/>
                          </a:moveTo>
                          <a:cubicBezTo>
                            <a:pt x="122" y="46"/>
                            <a:pt x="76" y="92"/>
                            <a:pt x="0" y="153"/>
                          </a:cubicBezTo>
                          <a:lnTo>
                            <a:pt x="61" y="686"/>
                          </a:lnTo>
                          <a:cubicBezTo>
                            <a:pt x="152" y="732"/>
                            <a:pt x="213" y="778"/>
                            <a:pt x="305" y="839"/>
                          </a:cubicBezTo>
                          <a:lnTo>
                            <a:pt x="1097" y="839"/>
                          </a:lnTo>
                          <a:cubicBezTo>
                            <a:pt x="1173" y="778"/>
                            <a:pt x="1234" y="732"/>
                            <a:pt x="1310" y="686"/>
                          </a:cubicBezTo>
                          <a:lnTo>
                            <a:pt x="1234" y="153"/>
                          </a:lnTo>
                          <a:cubicBezTo>
                            <a:pt x="1143" y="92"/>
                            <a:pt x="1082" y="46"/>
                            <a:pt x="10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41"/>
                    <p:cNvSpPr/>
                    <p:nvPr/>
                  </p:nvSpPr>
                  <p:spPr>
                    <a:xfrm>
                      <a:off x="2781711" y="195890"/>
                      <a:ext cx="41524" cy="25673"/>
                    </a:xfrm>
                    <a:custGeom>
                      <a:rect b="b" l="l" r="r" t="t"/>
                      <a:pathLst>
                        <a:path extrusionOk="0" h="839" w="1357">
                          <a:moveTo>
                            <a:pt x="214" y="1"/>
                          </a:moveTo>
                          <a:cubicBezTo>
                            <a:pt x="137" y="46"/>
                            <a:pt x="77" y="92"/>
                            <a:pt x="0" y="153"/>
                          </a:cubicBezTo>
                          <a:lnTo>
                            <a:pt x="77" y="686"/>
                          </a:lnTo>
                          <a:cubicBezTo>
                            <a:pt x="198" y="732"/>
                            <a:pt x="259" y="778"/>
                            <a:pt x="351" y="839"/>
                          </a:cubicBezTo>
                          <a:lnTo>
                            <a:pt x="1143" y="839"/>
                          </a:lnTo>
                          <a:cubicBezTo>
                            <a:pt x="1219" y="778"/>
                            <a:pt x="1280" y="732"/>
                            <a:pt x="1356" y="686"/>
                          </a:cubicBezTo>
                          <a:lnTo>
                            <a:pt x="1280" y="153"/>
                          </a:lnTo>
                          <a:cubicBezTo>
                            <a:pt x="1174" y="92"/>
                            <a:pt x="1113" y="46"/>
                            <a:pt x="10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41"/>
                    <p:cNvSpPr/>
                    <p:nvPr/>
                  </p:nvSpPr>
                  <p:spPr>
                    <a:xfrm>
                      <a:off x="2625070" y="222482"/>
                      <a:ext cx="41035" cy="27050"/>
                    </a:xfrm>
                    <a:custGeom>
                      <a:rect b="b" l="l" r="r" t="t"/>
                      <a:pathLst>
                        <a:path extrusionOk="0" h="884" w="1341">
                          <a:moveTo>
                            <a:pt x="229" y="0"/>
                          </a:moveTo>
                          <a:cubicBezTo>
                            <a:pt x="137" y="61"/>
                            <a:pt x="91" y="91"/>
                            <a:pt x="0" y="152"/>
                          </a:cubicBezTo>
                          <a:lnTo>
                            <a:pt x="46" y="701"/>
                          </a:lnTo>
                          <a:cubicBezTo>
                            <a:pt x="137" y="777"/>
                            <a:pt x="198" y="823"/>
                            <a:pt x="290" y="884"/>
                          </a:cubicBezTo>
                          <a:lnTo>
                            <a:pt x="1112" y="884"/>
                          </a:lnTo>
                          <a:cubicBezTo>
                            <a:pt x="1204" y="808"/>
                            <a:pt x="1234" y="762"/>
                            <a:pt x="1341" y="701"/>
                          </a:cubicBezTo>
                          <a:lnTo>
                            <a:pt x="1295" y="152"/>
                          </a:lnTo>
                          <a:cubicBezTo>
                            <a:pt x="1204" y="91"/>
                            <a:pt x="1143" y="61"/>
                            <a:pt x="10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41"/>
                    <p:cNvSpPr/>
                    <p:nvPr/>
                  </p:nvSpPr>
                  <p:spPr>
                    <a:xfrm>
                      <a:off x="2666074" y="222482"/>
                      <a:ext cx="40606" cy="27050"/>
                    </a:xfrm>
                    <a:custGeom>
                      <a:rect b="b" l="l" r="r" t="t"/>
                      <a:pathLst>
                        <a:path extrusionOk="0" h="884" w="1327">
                          <a:moveTo>
                            <a:pt x="229" y="0"/>
                          </a:moveTo>
                          <a:cubicBezTo>
                            <a:pt x="123" y="61"/>
                            <a:pt x="92" y="91"/>
                            <a:pt x="1" y="152"/>
                          </a:cubicBezTo>
                          <a:lnTo>
                            <a:pt x="31" y="701"/>
                          </a:lnTo>
                          <a:cubicBezTo>
                            <a:pt x="123" y="777"/>
                            <a:pt x="184" y="823"/>
                            <a:pt x="275" y="884"/>
                          </a:cubicBezTo>
                          <a:lnTo>
                            <a:pt x="1098" y="884"/>
                          </a:lnTo>
                          <a:cubicBezTo>
                            <a:pt x="1189" y="808"/>
                            <a:pt x="1235" y="762"/>
                            <a:pt x="1326" y="701"/>
                          </a:cubicBezTo>
                          <a:lnTo>
                            <a:pt x="1265" y="152"/>
                          </a:lnTo>
                          <a:cubicBezTo>
                            <a:pt x="1174" y="91"/>
                            <a:pt x="1113" y="61"/>
                            <a:pt x="10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41"/>
                    <p:cNvSpPr/>
                    <p:nvPr/>
                  </p:nvSpPr>
                  <p:spPr>
                    <a:xfrm>
                      <a:off x="2705701" y="222482"/>
                      <a:ext cx="41065" cy="27050"/>
                    </a:xfrm>
                    <a:custGeom>
                      <a:rect b="b" l="l" r="r" t="t"/>
                      <a:pathLst>
                        <a:path extrusionOk="0" h="884" w="1342">
                          <a:moveTo>
                            <a:pt x="229" y="0"/>
                          </a:moveTo>
                          <a:cubicBezTo>
                            <a:pt x="123" y="61"/>
                            <a:pt x="92" y="91"/>
                            <a:pt x="1" y="152"/>
                          </a:cubicBezTo>
                          <a:lnTo>
                            <a:pt x="47" y="701"/>
                          </a:lnTo>
                          <a:cubicBezTo>
                            <a:pt x="153" y="777"/>
                            <a:pt x="199" y="823"/>
                            <a:pt x="306" y="884"/>
                          </a:cubicBezTo>
                          <a:lnTo>
                            <a:pt x="1113" y="884"/>
                          </a:lnTo>
                          <a:cubicBezTo>
                            <a:pt x="1220" y="808"/>
                            <a:pt x="1265" y="762"/>
                            <a:pt x="1342" y="701"/>
                          </a:cubicBezTo>
                          <a:lnTo>
                            <a:pt x="1296" y="152"/>
                          </a:lnTo>
                          <a:cubicBezTo>
                            <a:pt x="1174" y="91"/>
                            <a:pt x="1113" y="61"/>
                            <a:pt x="10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41"/>
                    <p:cNvSpPr/>
                    <p:nvPr/>
                  </p:nvSpPr>
                  <p:spPr>
                    <a:xfrm>
                      <a:off x="2745817" y="222482"/>
                      <a:ext cx="41035" cy="27050"/>
                    </a:xfrm>
                    <a:custGeom>
                      <a:rect b="b" l="l" r="r" t="t"/>
                      <a:pathLst>
                        <a:path extrusionOk="0" h="884" w="1341">
                          <a:moveTo>
                            <a:pt x="198" y="0"/>
                          </a:moveTo>
                          <a:cubicBezTo>
                            <a:pt x="122" y="61"/>
                            <a:pt x="76" y="91"/>
                            <a:pt x="0" y="152"/>
                          </a:cubicBezTo>
                          <a:lnTo>
                            <a:pt x="46" y="701"/>
                          </a:lnTo>
                          <a:cubicBezTo>
                            <a:pt x="168" y="777"/>
                            <a:pt x="229" y="823"/>
                            <a:pt x="320" y="884"/>
                          </a:cubicBezTo>
                          <a:lnTo>
                            <a:pt x="1143" y="884"/>
                          </a:lnTo>
                          <a:cubicBezTo>
                            <a:pt x="1219" y="808"/>
                            <a:pt x="1280" y="762"/>
                            <a:pt x="1341" y="701"/>
                          </a:cubicBezTo>
                          <a:lnTo>
                            <a:pt x="1280" y="152"/>
                          </a:lnTo>
                          <a:cubicBezTo>
                            <a:pt x="1173" y="91"/>
                            <a:pt x="1128" y="61"/>
                            <a:pt x="10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41"/>
                    <p:cNvSpPr/>
                    <p:nvPr/>
                  </p:nvSpPr>
                  <p:spPr>
                    <a:xfrm>
                      <a:off x="2785444" y="222482"/>
                      <a:ext cx="41983" cy="27050"/>
                    </a:xfrm>
                    <a:custGeom>
                      <a:rect b="b" l="l" r="r" t="t"/>
                      <a:pathLst>
                        <a:path extrusionOk="0" h="884" w="1372">
                          <a:moveTo>
                            <a:pt x="214" y="0"/>
                          </a:moveTo>
                          <a:cubicBezTo>
                            <a:pt x="137" y="61"/>
                            <a:pt x="76" y="91"/>
                            <a:pt x="0" y="152"/>
                          </a:cubicBezTo>
                          <a:lnTo>
                            <a:pt x="76" y="701"/>
                          </a:lnTo>
                          <a:cubicBezTo>
                            <a:pt x="183" y="777"/>
                            <a:pt x="244" y="823"/>
                            <a:pt x="335" y="884"/>
                          </a:cubicBezTo>
                          <a:lnTo>
                            <a:pt x="1158" y="884"/>
                          </a:lnTo>
                          <a:cubicBezTo>
                            <a:pt x="1234" y="808"/>
                            <a:pt x="1295" y="762"/>
                            <a:pt x="1371" y="701"/>
                          </a:cubicBezTo>
                          <a:lnTo>
                            <a:pt x="1295" y="152"/>
                          </a:lnTo>
                          <a:cubicBezTo>
                            <a:pt x="1204" y="91"/>
                            <a:pt x="1143" y="61"/>
                            <a:pt x="10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41"/>
                    <p:cNvSpPr/>
                    <p:nvPr/>
                  </p:nvSpPr>
                  <p:spPr>
                    <a:xfrm>
                      <a:off x="2627395" y="249961"/>
                      <a:ext cx="41065" cy="28030"/>
                    </a:xfrm>
                    <a:custGeom>
                      <a:rect b="b" l="l" r="r" t="t"/>
                      <a:pathLst>
                        <a:path extrusionOk="0" h="916" w="1342">
                          <a:moveTo>
                            <a:pt x="229" y="1"/>
                          </a:moveTo>
                          <a:cubicBezTo>
                            <a:pt x="137" y="77"/>
                            <a:pt x="92" y="108"/>
                            <a:pt x="0" y="169"/>
                          </a:cubicBezTo>
                          <a:lnTo>
                            <a:pt x="46" y="748"/>
                          </a:lnTo>
                          <a:cubicBezTo>
                            <a:pt x="137" y="824"/>
                            <a:pt x="198" y="854"/>
                            <a:pt x="290" y="915"/>
                          </a:cubicBezTo>
                          <a:lnTo>
                            <a:pt x="1112" y="915"/>
                          </a:lnTo>
                          <a:cubicBezTo>
                            <a:pt x="1204" y="839"/>
                            <a:pt x="1234" y="793"/>
                            <a:pt x="1341" y="748"/>
                          </a:cubicBezTo>
                          <a:lnTo>
                            <a:pt x="1295" y="169"/>
                          </a:lnTo>
                          <a:cubicBezTo>
                            <a:pt x="1204" y="92"/>
                            <a:pt x="1143" y="62"/>
                            <a:pt x="10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41"/>
                    <p:cNvSpPr/>
                    <p:nvPr/>
                  </p:nvSpPr>
                  <p:spPr>
                    <a:xfrm>
                      <a:off x="2668889" y="249961"/>
                      <a:ext cx="40576" cy="28030"/>
                    </a:xfrm>
                    <a:custGeom>
                      <a:rect b="b" l="l" r="r" t="t"/>
                      <a:pathLst>
                        <a:path extrusionOk="0" h="916" w="1326">
                          <a:moveTo>
                            <a:pt x="229" y="1"/>
                          </a:moveTo>
                          <a:cubicBezTo>
                            <a:pt x="137" y="77"/>
                            <a:pt x="92" y="108"/>
                            <a:pt x="0" y="169"/>
                          </a:cubicBezTo>
                          <a:lnTo>
                            <a:pt x="31" y="748"/>
                          </a:lnTo>
                          <a:cubicBezTo>
                            <a:pt x="137" y="824"/>
                            <a:pt x="183" y="854"/>
                            <a:pt x="290" y="915"/>
                          </a:cubicBezTo>
                          <a:lnTo>
                            <a:pt x="1097" y="915"/>
                          </a:lnTo>
                          <a:cubicBezTo>
                            <a:pt x="1204" y="839"/>
                            <a:pt x="1234" y="793"/>
                            <a:pt x="1326" y="748"/>
                          </a:cubicBezTo>
                          <a:lnTo>
                            <a:pt x="1280" y="169"/>
                          </a:lnTo>
                          <a:cubicBezTo>
                            <a:pt x="1158" y="92"/>
                            <a:pt x="1097" y="62"/>
                            <a:pt x="10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41"/>
                    <p:cNvSpPr/>
                    <p:nvPr/>
                  </p:nvSpPr>
                  <p:spPr>
                    <a:xfrm>
                      <a:off x="2708516" y="249961"/>
                      <a:ext cx="41983" cy="28030"/>
                    </a:xfrm>
                    <a:custGeom>
                      <a:rect b="b" l="l" r="r" t="t"/>
                      <a:pathLst>
                        <a:path extrusionOk="0" h="916" w="1372">
                          <a:moveTo>
                            <a:pt x="229" y="1"/>
                          </a:moveTo>
                          <a:cubicBezTo>
                            <a:pt x="137" y="77"/>
                            <a:pt x="92" y="108"/>
                            <a:pt x="0" y="169"/>
                          </a:cubicBezTo>
                          <a:lnTo>
                            <a:pt x="61" y="748"/>
                          </a:lnTo>
                          <a:cubicBezTo>
                            <a:pt x="168" y="824"/>
                            <a:pt x="229" y="854"/>
                            <a:pt x="320" y="915"/>
                          </a:cubicBezTo>
                          <a:lnTo>
                            <a:pt x="1143" y="915"/>
                          </a:lnTo>
                          <a:cubicBezTo>
                            <a:pt x="1234" y="839"/>
                            <a:pt x="1280" y="793"/>
                            <a:pt x="1372" y="748"/>
                          </a:cubicBezTo>
                          <a:lnTo>
                            <a:pt x="1295" y="169"/>
                          </a:lnTo>
                          <a:cubicBezTo>
                            <a:pt x="1204" y="92"/>
                            <a:pt x="1143" y="62"/>
                            <a:pt x="10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41"/>
                    <p:cNvSpPr/>
                    <p:nvPr/>
                  </p:nvSpPr>
                  <p:spPr>
                    <a:xfrm>
                      <a:off x="2748602" y="249961"/>
                      <a:ext cx="42473" cy="28030"/>
                    </a:xfrm>
                    <a:custGeom>
                      <a:rect b="b" l="l" r="r" t="t"/>
                      <a:pathLst>
                        <a:path extrusionOk="0" h="916" w="1388">
                          <a:moveTo>
                            <a:pt x="229" y="1"/>
                          </a:moveTo>
                          <a:cubicBezTo>
                            <a:pt x="138" y="77"/>
                            <a:pt x="77" y="108"/>
                            <a:pt x="1" y="169"/>
                          </a:cubicBezTo>
                          <a:lnTo>
                            <a:pt x="77" y="748"/>
                          </a:lnTo>
                          <a:cubicBezTo>
                            <a:pt x="199" y="824"/>
                            <a:pt x="244" y="854"/>
                            <a:pt x="351" y="915"/>
                          </a:cubicBezTo>
                          <a:lnTo>
                            <a:pt x="1189" y="915"/>
                          </a:lnTo>
                          <a:cubicBezTo>
                            <a:pt x="1265" y="839"/>
                            <a:pt x="1311" y="793"/>
                            <a:pt x="1387" y="748"/>
                          </a:cubicBezTo>
                          <a:lnTo>
                            <a:pt x="1311" y="169"/>
                          </a:lnTo>
                          <a:cubicBezTo>
                            <a:pt x="1204" y="92"/>
                            <a:pt x="1143" y="62"/>
                            <a:pt x="10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41"/>
                    <p:cNvSpPr/>
                    <p:nvPr/>
                  </p:nvSpPr>
                  <p:spPr>
                    <a:xfrm>
                      <a:off x="2629262" y="277960"/>
                      <a:ext cx="41524" cy="27999"/>
                    </a:xfrm>
                    <a:custGeom>
                      <a:rect b="b" l="l" r="r" t="t"/>
                      <a:pathLst>
                        <a:path extrusionOk="0" h="915" w="1357">
                          <a:moveTo>
                            <a:pt x="229" y="0"/>
                          </a:moveTo>
                          <a:cubicBezTo>
                            <a:pt x="137" y="76"/>
                            <a:pt x="92" y="107"/>
                            <a:pt x="0" y="168"/>
                          </a:cubicBezTo>
                          <a:lnTo>
                            <a:pt x="31" y="747"/>
                          </a:lnTo>
                          <a:cubicBezTo>
                            <a:pt x="137" y="792"/>
                            <a:pt x="183" y="838"/>
                            <a:pt x="290" y="914"/>
                          </a:cubicBezTo>
                          <a:lnTo>
                            <a:pt x="1128" y="914"/>
                          </a:lnTo>
                          <a:cubicBezTo>
                            <a:pt x="1219" y="838"/>
                            <a:pt x="1250" y="823"/>
                            <a:pt x="1356" y="747"/>
                          </a:cubicBezTo>
                          <a:lnTo>
                            <a:pt x="1310" y="168"/>
                          </a:lnTo>
                          <a:cubicBezTo>
                            <a:pt x="1219" y="107"/>
                            <a:pt x="1158" y="76"/>
                            <a:pt x="10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41"/>
                    <p:cNvSpPr/>
                    <p:nvPr/>
                  </p:nvSpPr>
                  <p:spPr>
                    <a:xfrm>
                      <a:off x="2669348" y="277960"/>
                      <a:ext cx="42442" cy="27999"/>
                    </a:xfrm>
                    <a:custGeom>
                      <a:rect b="b" l="l" r="r" t="t"/>
                      <a:pathLst>
                        <a:path extrusionOk="0" h="915" w="1387">
                          <a:moveTo>
                            <a:pt x="229" y="0"/>
                          </a:moveTo>
                          <a:cubicBezTo>
                            <a:pt x="138" y="76"/>
                            <a:pt x="92" y="107"/>
                            <a:pt x="0" y="168"/>
                          </a:cubicBezTo>
                          <a:lnTo>
                            <a:pt x="61" y="747"/>
                          </a:lnTo>
                          <a:cubicBezTo>
                            <a:pt x="168" y="792"/>
                            <a:pt x="229" y="838"/>
                            <a:pt x="320" y="914"/>
                          </a:cubicBezTo>
                          <a:lnTo>
                            <a:pt x="1158" y="914"/>
                          </a:lnTo>
                          <a:cubicBezTo>
                            <a:pt x="1265" y="838"/>
                            <a:pt x="1296" y="823"/>
                            <a:pt x="1387" y="747"/>
                          </a:cubicBezTo>
                          <a:lnTo>
                            <a:pt x="1341" y="168"/>
                          </a:lnTo>
                          <a:cubicBezTo>
                            <a:pt x="1235" y="107"/>
                            <a:pt x="1189" y="76"/>
                            <a:pt x="10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41"/>
                    <p:cNvSpPr/>
                    <p:nvPr/>
                  </p:nvSpPr>
                  <p:spPr>
                    <a:xfrm>
                      <a:off x="2711300" y="277960"/>
                      <a:ext cx="42473" cy="27999"/>
                    </a:xfrm>
                    <a:custGeom>
                      <a:rect b="b" l="l" r="r" t="t"/>
                      <a:pathLst>
                        <a:path extrusionOk="0" h="915" w="1388">
                          <a:moveTo>
                            <a:pt x="229" y="0"/>
                          </a:moveTo>
                          <a:cubicBezTo>
                            <a:pt x="138" y="76"/>
                            <a:pt x="92" y="107"/>
                            <a:pt x="1" y="168"/>
                          </a:cubicBezTo>
                          <a:lnTo>
                            <a:pt x="62" y="747"/>
                          </a:lnTo>
                          <a:cubicBezTo>
                            <a:pt x="168" y="792"/>
                            <a:pt x="229" y="838"/>
                            <a:pt x="321" y="914"/>
                          </a:cubicBezTo>
                          <a:lnTo>
                            <a:pt x="1159" y="914"/>
                          </a:lnTo>
                          <a:cubicBezTo>
                            <a:pt x="1265" y="838"/>
                            <a:pt x="1296" y="823"/>
                            <a:pt x="1387" y="747"/>
                          </a:cubicBezTo>
                          <a:lnTo>
                            <a:pt x="1311" y="168"/>
                          </a:lnTo>
                          <a:cubicBezTo>
                            <a:pt x="1220" y="107"/>
                            <a:pt x="1159" y="76"/>
                            <a:pt x="10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41"/>
                    <p:cNvSpPr/>
                    <p:nvPr/>
                  </p:nvSpPr>
                  <p:spPr>
                    <a:xfrm>
                      <a:off x="2751417" y="277960"/>
                      <a:ext cx="43360" cy="27999"/>
                    </a:xfrm>
                    <a:custGeom>
                      <a:rect b="b" l="l" r="r" t="t"/>
                      <a:pathLst>
                        <a:path extrusionOk="0" h="915" w="1417">
                          <a:moveTo>
                            <a:pt x="229" y="0"/>
                          </a:moveTo>
                          <a:cubicBezTo>
                            <a:pt x="137" y="76"/>
                            <a:pt x="107" y="107"/>
                            <a:pt x="0" y="168"/>
                          </a:cubicBezTo>
                          <a:lnTo>
                            <a:pt x="76" y="747"/>
                          </a:lnTo>
                          <a:cubicBezTo>
                            <a:pt x="198" y="792"/>
                            <a:pt x="259" y="838"/>
                            <a:pt x="350" y="914"/>
                          </a:cubicBezTo>
                          <a:lnTo>
                            <a:pt x="1188" y="914"/>
                          </a:lnTo>
                          <a:cubicBezTo>
                            <a:pt x="1280" y="838"/>
                            <a:pt x="1326" y="823"/>
                            <a:pt x="1417" y="747"/>
                          </a:cubicBezTo>
                          <a:lnTo>
                            <a:pt x="1341" y="168"/>
                          </a:lnTo>
                          <a:cubicBezTo>
                            <a:pt x="1249" y="107"/>
                            <a:pt x="1188" y="76"/>
                            <a:pt x="10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41"/>
                    <p:cNvSpPr/>
                    <p:nvPr/>
                  </p:nvSpPr>
                  <p:spPr>
                    <a:xfrm>
                      <a:off x="2631587" y="306846"/>
                      <a:ext cx="41983" cy="28948"/>
                    </a:xfrm>
                    <a:custGeom>
                      <a:rect b="b" l="l" r="r" t="t"/>
                      <a:pathLst>
                        <a:path extrusionOk="0" h="946" w="1372">
                          <a:moveTo>
                            <a:pt x="229" y="1"/>
                          </a:moveTo>
                          <a:cubicBezTo>
                            <a:pt x="138" y="62"/>
                            <a:pt x="92" y="107"/>
                            <a:pt x="0" y="184"/>
                          </a:cubicBezTo>
                          <a:lnTo>
                            <a:pt x="31" y="763"/>
                          </a:lnTo>
                          <a:cubicBezTo>
                            <a:pt x="153" y="823"/>
                            <a:pt x="214" y="869"/>
                            <a:pt x="305" y="945"/>
                          </a:cubicBezTo>
                          <a:lnTo>
                            <a:pt x="1143" y="945"/>
                          </a:lnTo>
                          <a:cubicBezTo>
                            <a:pt x="1234" y="884"/>
                            <a:pt x="1280" y="839"/>
                            <a:pt x="1372" y="763"/>
                          </a:cubicBezTo>
                          <a:lnTo>
                            <a:pt x="1311" y="184"/>
                          </a:lnTo>
                          <a:cubicBezTo>
                            <a:pt x="1219" y="123"/>
                            <a:pt x="1158"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41"/>
                    <p:cNvSpPr/>
                    <p:nvPr/>
                  </p:nvSpPr>
                  <p:spPr>
                    <a:xfrm>
                      <a:off x="2672132" y="306846"/>
                      <a:ext cx="42932" cy="28948"/>
                    </a:xfrm>
                    <a:custGeom>
                      <a:rect b="b" l="l" r="r" t="t"/>
                      <a:pathLst>
                        <a:path extrusionOk="0" h="946" w="1403">
                          <a:moveTo>
                            <a:pt x="229" y="1"/>
                          </a:moveTo>
                          <a:cubicBezTo>
                            <a:pt x="138" y="62"/>
                            <a:pt x="108" y="107"/>
                            <a:pt x="1" y="184"/>
                          </a:cubicBezTo>
                          <a:lnTo>
                            <a:pt x="62" y="763"/>
                          </a:lnTo>
                          <a:cubicBezTo>
                            <a:pt x="184" y="823"/>
                            <a:pt x="229" y="869"/>
                            <a:pt x="336" y="945"/>
                          </a:cubicBezTo>
                          <a:lnTo>
                            <a:pt x="1174" y="945"/>
                          </a:lnTo>
                          <a:cubicBezTo>
                            <a:pt x="1265" y="884"/>
                            <a:pt x="1296" y="839"/>
                            <a:pt x="1403" y="763"/>
                          </a:cubicBezTo>
                          <a:lnTo>
                            <a:pt x="1342" y="184"/>
                          </a:lnTo>
                          <a:cubicBezTo>
                            <a:pt x="1250" y="123"/>
                            <a:pt x="1189"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41"/>
                    <p:cNvSpPr/>
                    <p:nvPr/>
                  </p:nvSpPr>
                  <p:spPr>
                    <a:xfrm>
                      <a:off x="2714116" y="306846"/>
                      <a:ext cx="43391" cy="28948"/>
                    </a:xfrm>
                    <a:custGeom>
                      <a:rect b="b" l="l" r="r" t="t"/>
                      <a:pathLst>
                        <a:path extrusionOk="0" h="946" w="1418">
                          <a:moveTo>
                            <a:pt x="229" y="1"/>
                          </a:moveTo>
                          <a:cubicBezTo>
                            <a:pt x="137" y="62"/>
                            <a:pt x="107" y="107"/>
                            <a:pt x="0" y="184"/>
                          </a:cubicBezTo>
                          <a:lnTo>
                            <a:pt x="61" y="763"/>
                          </a:lnTo>
                          <a:cubicBezTo>
                            <a:pt x="153" y="823"/>
                            <a:pt x="229" y="869"/>
                            <a:pt x="335" y="945"/>
                          </a:cubicBezTo>
                          <a:lnTo>
                            <a:pt x="1189" y="945"/>
                          </a:lnTo>
                          <a:cubicBezTo>
                            <a:pt x="1280" y="884"/>
                            <a:pt x="1326" y="839"/>
                            <a:pt x="1417" y="763"/>
                          </a:cubicBezTo>
                          <a:lnTo>
                            <a:pt x="1341" y="184"/>
                          </a:lnTo>
                          <a:cubicBezTo>
                            <a:pt x="1219" y="123"/>
                            <a:pt x="1173"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41"/>
                    <p:cNvSpPr/>
                    <p:nvPr/>
                  </p:nvSpPr>
                  <p:spPr>
                    <a:xfrm>
                      <a:off x="2755609" y="306846"/>
                      <a:ext cx="42901" cy="28948"/>
                    </a:xfrm>
                    <a:custGeom>
                      <a:rect b="b" l="l" r="r" t="t"/>
                      <a:pathLst>
                        <a:path extrusionOk="0" h="946" w="1402">
                          <a:moveTo>
                            <a:pt x="229" y="1"/>
                          </a:moveTo>
                          <a:cubicBezTo>
                            <a:pt x="137" y="62"/>
                            <a:pt x="92" y="107"/>
                            <a:pt x="0" y="184"/>
                          </a:cubicBezTo>
                          <a:lnTo>
                            <a:pt x="76" y="763"/>
                          </a:lnTo>
                          <a:cubicBezTo>
                            <a:pt x="168" y="823"/>
                            <a:pt x="229" y="869"/>
                            <a:pt x="351" y="945"/>
                          </a:cubicBezTo>
                          <a:lnTo>
                            <a:pt x="1189" y="945"/>
                          </a:lnTo>
                          <a:cubicBezTo>
                            <a:pt x="1280" y="884"/>
                            <a:pt x="1310" y="839"/>
                            <a:pt x="1402" y="763"/>
                          </a:cubicBezTo>
                          <a:lnTo>
                            <a:pt x="1341" y="184"/>
                          </a:lnTo>
                          <a:cubicBezTo>
                            <a:pt x="1234" y="123"/>
                            <a:pt x="1189"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41"/>
                    <p:cNvSpPr/>
                    <p:nvPr/>
                  </p:nvSpPr>
                  <p:spPr>
                    <a:xfrm>
                      <a:off x="2633454" y="336681"/>
                      <a:ext cx="42442" cy="29866"/>
                    </a:xfrm>
                    <a:custGeom>
                      <a:rect b="b" l="l" r="r" t="t"/>
                      <a:pathLst>
                        <a:path extrusionOk="0" h="976" w="1387">
                          <a:moveTo>
                            <a:pt x="229" y="1"/>
                          </a:moveTo>
                          <a:cubicBezTo>
                            <a:pt x="153" y="62"/>
                            <a:pt x="92" y="92"/>
                            <a:pt x="0" y="168"/>
                          </a:cubicBezTo>
                          <a:lnTo>
                            <a:pt x="31" y="778"/>
                          </a:lnTo>
                          <a:cubicBezTo>
                            <a:pt x="153" y="854"/>
                            <a:pt x="198" y="900"/>
                            <a:pt x="305" y="976"/>
                          </a:cubicBezTo>
                          <a:lnTo>
                            <a:pt x="1158" y="976"/>
                          </a:lnTo>
                          <a:cubicBezTo>
                            <a:pt x="1234" y="900"/>
                            <a:pt x="1295" y="854"/>
                            <a:pt x="1387" y="778"/>
                          </a:cubicBezTo>
                          <a:lnTo>
                            <a:pt x="1326" y="168"/>
                          </a:lnTo>
                          <a:cubicBezTo>
                            <a:pt x="1234" y="123"/>
                            <a:pt x="1173"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41"/>
                    <p:cNvSpPr/>
                    <p:nvPr/>
                  </p:nvSpPr>
                  <p:spPr>
                    <a:xfrm>
                      <a:off x="2675407" y="336681"/>
                      <a:ext cx="42932" cy="29866"/>
                    </a:xfrm>
                    <a:custGeom>
                      <a:rect b="b" l="l" r="r" t="t"/>
                      <a:pathLst>
                        <a:path extrusionOk="0" h="976" w="1403">
                          <a:moveTo>
                            <a:pt x="229" y="1"/>
                          </a:moveTo>
                          <a:cubicBezTo>
                            <a:pt x="122" y="62"/>
                            <a:pt x="92" y="92"/>
                            <a:pt x="1" y="168"/>
                          </a:cubicBezTo>
                          <a:lnTo>
                            <a:pt x="46" y="778"/>
                          </a:lnTo>
                          <a:cubicBezTo>
                            <a:pt x="153" y="854"/>
                            <a:pt x="229" y="900"/>
                            <a:pt x="321" y="976"/>
                          </a:cubicBezTo>
                          <a:lnTo>
                            <a:pt x="1174" y="976"/>
                          </a:lnTo>
                          <a:cubicBezTo>
                            <a:pt x="1265" y="900"/>
                            <a:pt x="1311" y="854"/>
                            <a:pt x="1402" y="778"/>
                          </a:cubicBezTo>
                          <a:lnTo>
                            <a:pt x="1341" y="168"/>
                          </a:lnTo>
                          <a:cubicBezTo>
                            <a:pt x="1235" y="123"/>
                            <a:pt x="1174"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41"/>
                    <p:cNvSpPr/>
                    <p:nvPr/>
                  </p:nvSpPr>
                  <p:spPr>
                    <a:xfrm>
                      <a:off x="2717849" y="336681"/>
                      <a:ext cx="42901" cy="29866"/>
                    </a:xfrm>
                    <a:custGeom>
                      <a:rect b="b" l="l" r="r" t="t"/>
                      <a:pathLst>
                        <a:path extrusionOk="0" h="976" w="1402">
                          <a:moveTo>
                            <a:pt x="229" y="1"/>
                          </a:moveTo>
                          <a:cubicBezTo>
                            <a:pt x="137" y="62"/>
                            <a:pt x="91" y="92"/>
                            <a:pt x="0" y="168"/>
                          </a:cubicBezTo>
                          <a:lnTo>
                            <a:pt x="61" y="778"/>
                          </a:lnTo>
                          <a:cubicBezTo>
                            <a:pt x="152" y="854"/>
                            <a:pt x="198" y="900"/>
                            <a:pt x="320" y="976"/>
                          </a:cubicBezTo>
                          <a:lnTo>
                            <a:pt x="1173" y="976"/>
                          </a:lnTo>
                          <a:cubicBezTo>
                            <a:pt x="1280" y="900"/>
                            <a:pt x="1310" y="854"/>
                            <a:pt x="1402" y="778"/>
                          </a:cubicBezTo>
                          <a:lnTo>
                            <a:pt x="1326" y="168"/>
                          </a:lnTo>
                          <a:cubicBezTo>
                            <a:pt x="1219" y="123"/>
                            <a:pt x="1158"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41"/>
                    <p:cNvSpPr/>
                    <p:nvPr/>
                  </p:nvSpPr>
                  <p:spPr>
                    <a:xfrm>
                      <a:off x="2759342" y="336681"/>
                      <a:ext cx="43360" cy="29866"/>
                    </a:xfrm>
                    <a:custGeom>
                      <a:rect b="b" l="l" r="r" t="t"/>
                      <a:pathLst>
                        <a:path extrusionOk="0" h="976" w="1417">
                          <a:moveTo>
                            <a:pt x="229" y="1"/>
                          </a:moveTo>
                          <a:cubicBezTo>
                            <a:pt x="122" y="62"/>
                            <a:pt x="91" y="92"/>
                            <a:pt x="0" y="168"/>
                          </a:cubicBezTo>
                          <a:lnTo>
                            <a:pt x="76" y="778"/>
                          </a:lnTo>
                          <a:cubicBezTo>
                            <a:pt x="168" y="854"/>
                            <a:pt x="229" y="900"/>
                            <a:pt x="335" y="976"/>
                          </a:cubicBezTo>
                          <a:lnTo>
                            <a:pt x="1188" y="976"/>
                          </a:lnTo>
                          <a:cubicBezTo>
                            <a:pt x="1295" y="900"/>
                            <a:pt x="1326" y="854"/>
                            <a:pt x="1417" y="778"/>
                          </a:cubicBezTo>
                          <a:lnTo>
                            <a:pt x="1341" y="168"/>
                          </a:lnTo>
                          <a:cubicBezTo>
                            <a:pt x="1249" y="123"/>
                            <a:pt x="1173"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41"/>
                    <p:cNvSpPr/>
                    <p:nvPr/>
                  </p:nvSpPr>
                  <p:spPr>
                    <a:xfrm>
                      <a:off x="2635780" y="367006"/>
                      <a:ext cx="42932" cy="30784"/>
                    </a:xfrm>
                    <a:custGeom>
                      <a:rect b="b" l="l" r="r" t="t"/>
                      <a:pathLst>
                        <a:path extrusionOk="0" h="1006" w="1403">
                          <a:moveTo>
                            <a:pt x="244" y="0"/>
                          </a:moveTo>
                          <a:cubicBezTo>
                            <a:pt x="153" y="76"/>
                            <a:pt x="92" y="122"/>
                            <a:pt x="1" y="198"/>
                          </a:cubicBezTo>
                          <a:lnTo>
                            <a:pt x="31" y="823"/>
                          </a:lnTo>
                          <a:cubicBezTo>
                            <a:pt x="122" y="899"/>
                            <a:pt x="199" y="930"/>
                            <a:pt x="305" y="1006"/>
                          </a:cubicBezTo>
                          <a:lnTo>
                            <a:pt x="1158" y="1006"/>
                          </a:lnTo>
                          <a:cubicBezTo>
                            <a:pt x="1250" y="930"/>
                            <a:pt x="1311" y="899"/>
                            <a:pt x="1402" y="823"/>
                          </a:cubicBezTo>
                          <a:lnTo>
                            <a:pt x="1341" y="198"/>
                          </a:lnTo>
                          <a:cubicBezTo>
                            <a:pt x="1235" y="122"/>
                            <a:pt x="1174" y="76"/>
                            <a:pt x="10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41"/>
                    <p:cNvSpPr/>
                    <p:nvPr/>
                  </p:nvSpPr>
                  <p:spPr>
                    <a:xfrm>
                      <a:off x="2678191" y="367006"/>
                      <a:ext cx="42932" cy="30784"/>
                    </a:xfrm>
                    <a:custGeom>
                      <a:rect b="b" l="l" r="r" t="t"/>
                      <a:pathLst>
                        <a:path extrusionOk="0" h="1006" w="1403">
                          <a:moveTo>
                            <a:pt x="230" y="0"/>
                          </a:moveTo>
                          <a:cubicBezTo>
                            <a:pt x="153" y="76"/>
                            <a:pt x="92" y="122"/>
                            <a:pt x="1" y="198"/>
                          </a:cubicBezTo>
                          <a:lnTo>
                            <a:pt x="62" y="823"/>
                          </a:lnTo>
                          <a:cubicBezTo>
                            <a:pt x="153" y="899"/>
                            <a:pt x="214" y="930"/>
                            <a:pt x="321" y="1006"/>
                          </a:cubicBezTo>
                          <a:lnTo>
                            <a:pt x="1174" y="1006"/>
                          </a:lnTo>
                          <a:cubicBezTo>
                            <a:pt x="1250" y="930"/>
                            <a:pt x="1311" y="899"/>
                            <a:pt x="1403" y="823"/>
                          </a:cubicBezTo>
                          <a:lnTo>
                            <a:pt x="1357" y="198"/>
                          </a:lnTo>
                          <a:cubicBezTo>
                            <a:pt x="1235" y="122"/>
                            <a:pt x="1174" y="76"/>
                            <a:pt x="10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41"/>
                    <p:cNvSpPr/>
                    <p:nvPr/>
                  </p:nvSpPr>
                  <p:spPr>
                    <a:xfrm>
                      <a:off x="2721092" y="367006"/>
                      <a:ext cx="43391" cy="30784"/>
                    </a:xfrm>
                    <a:custGeom>
                      <a:rect b="b" l="l" r="r" t="t"/>
                      <a:pathLst>
                        <a:path extrusionOk="0" h="1006" w="1418">
                          <a:moveTo>
                            <a:pt x="229" y="0"/>
                          </a:moveTo>
                          <a:cubicBezTo>
                            <a:pt x="138" y="76"/>
                            <a:pt x="107" y="122"/>
                            <a:pt x="1" y="198"/>
                          </a:cubicBezTo>
                          <a:lnTo>
                            <a:pt x="62" y="823"/>
                          </a:lnTo>
                          <a:cubicBezTo>
                            <a:pt x="153" y="899"/>
                            <a:pt x="214" y="930"/>
                            <a:pt x="336" y="1006"/>
                          </a:cubicBezTo>
                          <a:lnTo>
                            <a:pt x="1189" y="1006"/>
                          </a:lnTo>
                          <a:cubicBezTo>
                            <a:pt x="1281" y="930"/>
                            <a:pt x="1326" y="899"/>
                            <a:pt x="1418" y="823"/>
                          </a:cubicBezTo>
                          <a:lnTo>
                            <a:pt x="1341" y="198"/>
                          </a:lnTo>
                          <a:cubicBezTo>
                            <a:pt x="1250" y="122"/>
                            <a:pt x="1174" y="76"/>
                            <a:pt x="10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41"/>
                    <p:cNvSpPr/>
                    <p:nvPr/>
                  </p:nvSpPr>
                  <p:spPr>
                    <a:xfrm>
                      <a:off x="2763045" y="367006"/>
                      <a:ext cx="44339" cy="30784"/>
                    </a:xfrm>
                    <a:custGeom>
                      <a:rect b="b" l="l" r="r" t="t"/>
                      <a:pathLst>
                        <a:path extrusionOk="0" h="1006" w="1449">
                          <a:moveTo>
                            <a:pt x="229" y="0"/>
                          </a:moveTo>
                          <a:cubicBezTo>
                            <a:pt x="138" y="76"/>
                            <a:pt x="108" y="122"/>
                            <a:pt x="1" y="198"/>
                          </a:cubicBezTo>
                          <a:lnTo>
                            <a:pt x="77" y="823"/>
                          </a:lnTo>
                          <a:lnTo>
                            <a:pt x="367" y="1006"/>
                          </a:lnTo>
                          <a:lnTo>
                            <a:pt x="1220" y="1006"/>
                          </a:lnTo>
                          <a:cubicBezTo>
                            <a:pt x="1326" y="930"/>
                            <a:pt x="1357" y="899"/>
                            <a:pt x="1448" y="823"/>
                          </a:cubicBezTo>
                          <a:lnTo>
                            <a:pt x="1357" y="198"/>
                          </a:lnTo>
                          <a:cubicBezTo>
                            <a:pt x="1266" y="122"/>
                            <a:pt x="1205" y="76"/>
                            <a:pt x="10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41"/>
                    <p:cNvSpPr/>
                    <p:nvPr/>
                  </p:nvSpPr>
                  <p:spPr>
                    <a:xfrm>
                      <a:off x="2637187" y="398218"/>
                      <a:ext cx="43850" cy="31763"/>
                    </a:xfrm>
                    <a:custGeom>
                      <a:rect b="b" l="l" r="r" t="t"/>
                      <a:pathLst>
                        <a:path extrusionOk="0" h="1038" w="1433">
                          <a:moveTo>
                            <a:pt x="259" y="1"/>
                          </a:moveTo>
                          <a:cubicBezTo>
                            <a:pt x="153" y="92"/>
                            <a:pt x="107" y="123"/>
                            <a:pt x="0" y="199"/>
                          </a:cubicBezTo>
                          <a:lnTo>
                            <a:pt x="46" y="854"/>
                          </a:lnTo>
                          <a:cubicBezTo>
                            <a:pt x="137" y="930"/>
                            <a:pt x="198" y="961"/>
                            <a:pt x="305" y="1037"/>
                          </a:cubicBezTo>
                          <a:lnTo>
                            <a:pt x="1189" y="1037"/>
                          </a:lnTo>
                          <a:cubicBezTo>
                            <a:pt x="1280" y="961"/>
                            <a:pt x="1341" y="930"/>
                            <a:pt x="1432" y="854"/>
                          </a:cubicBezTo>
                          <a:lnTo>
                            <a:pt x="1371" y="199"/>
                          </a:lnTo>
                          <a:cubicBezTo>
                            <a:pt x="1265" y="123"/>
                            <a:pt x="1204" y="92"/>
                            <a:pt x="1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41"/>
                    <p:cNvSpPr/>
                    <p:nvPr/>
                  </p:nvSpPr>
                  <p:spPr>
                    <a:xfrm>
                      <a:off x="2680058" y="398218"/>
                      <a:ext cx="44339" cy="31763"/>
                    </a:xfrm>
                    <a:custGeom>
                      <a:rect b="b" l="l" r="r" t="t"/>
                      <a:pathLst>
                        <a:path extrusionOk="0" h="1038" w="1449">
                          <a:moveTo>
                            <a:pt x="245" y="1"/>
                          </a:moveTo>
                          <a:cubicBezTo>
                            <a:pt x="153" y="92"/>
                            <a:pt x="92" y="123"/>
                            <a:pt x="1" y="199"/>
                          </a:cubicBezTo>
                          <a:lnTo>
                            <a:pt x="47" y="854"/>
                          </a:lnTo>
                          <a:cubicBezTo>
                            <a:pt x="153" y="930"/>
                            <a:pt x="199" y="961"/>
                            <a:pt x="321" y="1037"/>
                          </a:cubicBezTo>
                          <a:lnTo>
                            <a:pt x="1189" y="1037"/>
                          </a:lnTo>
                          <a:cubicBezTo>
                            <a:pt x="1296" y="961"/>
                            <a:pt x="1342" y="930"/>
                            <a:pt x="1448" y="854"/>
                          </a:cubicBezTo>
                          <a:lnTo>
                            <a:pt x="1387" y="199"/>
                          </a:lnTo>
                          <a:cubicBezTo>
                            <a:pt x="1296" y="123"/>
                            <a:pt x="1235" y="92"/>
                            <a:pt x="11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41"/>
                    <p:cNvSpPr/>
                    <p:nvPr/>
                  </p:nvSpPr>
                  <p:spPr>
                    <a:xfrm>
                      <a:off x="2723908" y="398218"/>
                      <a:ext cx="44768" cy="31763"/>
                    </a:xfrm>
                    <a:custGeom>
                      <a:rect b="b" l="l" r="r" t="t"/>
                      <a:pathLst>
                        <a:path extrusionOk="0" h="1038" w="1463">
                          <a:moveTo>
                            <a:pt x="229" y="1"/>
                          </a:moveTo>
                          <a:cubicBezTo>
                            <a:pt x="152" y="92"/>
                            <a:pt x="107" y="123"/>
                            <a:pt x="0" y="199"/>
                          </a:cubicBezTo>
                          <a:lnTo>
                            <a:pt x="61" y="854"/>
                          </a:lnTo>
                          <a:lnTo>
                            <a:pt x="351" y="1037"/>
                          </a:lnTo>
                          <a:lnTo>
                            <a:pt x="1234" y="1037"/>
                          </a:lnTo>
                          <a:cubicBezTo>
                            <a:pt x="1295" y="961"/>
                            <a:pt x="1356" y="930"/>
                            <a:pt x="1463" y="854"/>
                          </a:cubicBezTo>
                          <a:lnTo>
                            <a:pt x="1387" y="199"/>
                          </a:lnTo>
                          <a:lnTo>
                            <a:pt x="10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41"/>
                    <p:cNvSpPr/>
                    <p:nvPr/>
                  </p:nvSpPr>
                  <p:spPr>
                    <a:xfrm>
                      <a:off x="2766778" y="398218"/>
                      <a:ext cx="44798" cy="31763"/>
                    </a:xfrm>
                    <a:custGeom>
                      <a:rect b="b" l="l" r="r" t="t"/>
                      <a:pathLst>
                        <a:path extrusionOk="0" h="1038" w="1464">
                          <a:moveTo>
                            <a:pt x="229" y="1"/>
                          </a:moveTo>
                          <a:cubicBezTo>
                            <a:pt x="138" y="92"/>
                            <a:pt x="92" y="123"/>
                            <a:pt x="1" y="199"/>
                          </a:cubicBezTo>
                          <a:lnTo>
                            <a:pt x="77" y="854"/>
                          </a:lnTo>
                          <a:lnTo>
                            <a:pt x="366" y="1037"/>
                          </a:lnTo>
                          <a:lnTo>
                            <a:pt x="1235" y="1037"/>
                          </a:lnTo>
                          <a:cubicBezTo>
                            <a:pt x="1326" y="961"/>
                            <a:pt x="1372" y="930"/>
                            <a:pt x="1463" y="854"/>
                          </a:cubicBezTo>
                          <a:lnTo>
                            <a:pt x="1387" y="199"/>
                          </a:lnTo>
                          <a:cubicBezTo>
                            <a:pt x="1281" y="123"/>
                            <a:pt x="1220" y="92"/>
                            <a:pt x="10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41"/>
                    <p:cNvSpPr/>
                    <p:nvPr/>
                  </p:nvSpPr>
                  <p:spPr>
                    <a:xfrm>
                      <a:off x="2656771" y="698465"/>
                      <a:ext cx="49450" cy="40606"/>
                    </a:xfrm>
                    <a:custGeom>
                      <a:rect b="b" l="l" r="r" t="t"/>
                      <a:pathLst>
                        <a:path extrusionOk="0" h="1327" w="1616">
                          <a:moveTo>
                            <a:pt x="259" y="1"/>
                          </a:moveTo>
                          <a:cubicBezTo>
                            <a:pt x="168" y="108"/>
                            <a:pt x="107" y="153"/>
                            <a:pt x="0" y="260"/>
                          </a:cubicBezTo>
                          <a:lnTo>
                            <a:pt x="46" y="1067"/>
                          </a:lnTo>
                          <a:cubicBezTo>
                            <a:pt x="168" y="1174"/>
                            <a:pt x="244" y="1220"/>
                            <a:pt x="351" y="1326"/>
                          </a:cubicBezTo>
                          <a:lnTo>
                            <a:pt x="1341" y="1326"/>
                          </a:lnTo>
                          <a:cubicBezTo>
                            <a:pt x="1448" y="1220"/>
                            <a:pt x="1493" y="1174"/>
                            <a:pt x="1615" y="1067"/>
                          </a:cubicBezTo>
                          <a:lnTo>
                            <a:pt x="1539" y="260"/>
                          </a:lnTo>
                          <a:cubicBezTo>
                            <a:pt x="1417" y="153"/>
                            <a:pt x="1371" y="108"/>
                            <a:pt x="12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11" name="Google Shape;2511;p41"/>
                <p:cNvSpPr/>
                <p:nvPr/>
              </p:nvSpPr>
              <p:spPr>
                <a:xfrm>
                  <a:off x="2384178" y="185725"/>
                  <a:ext cx="590733" cy="589767"/>
                </a:xfrm>
                <a:custGeom>
                  <a:rect b="b" l="l" r="r" t="t"/>
                  <a:pathLst>
                    <a:path extrusionOk="0" h="18665" w="19305">
                      <a:moveTo>
                        <a:pt x="5272" y="1"/>
                      </a:moveTo>
                      <a:lnTo>
                        <a:pt x="5241" y="123"/>
                      </a:lnTo>
                      <a:lnTo>
                        <a:pt x="5211" y="214"/>
                      </a:lnTo>
                      <a:lnTo>
                        <a:pt x="5180" y="305"/>
                      </a:lnTo>
                      <a:lnTo>
                        <a:pt x="4952" y="1128"/>
                      </a:lnTo>
                      <a:lnTo>
                        <a:pt x="4906" y="1265"/>
                      </a:lnTo>
                      <a:lnTo>
                        <a:pt x="4784" y="1707"/>
                      </a:lnTo>
                      <a:lnTo>
                        <a:pt x="4739" y="1814"/>
                      </a:lnTo>
                      <a:lnTo>
                        <a:pt x="4708" y="1936"/>
                      </a:lnTo>
                      <a:lnTo>
                        <a:pt x="4632" y="2179"/>
                      </a:lnTo>
                      <a:lnTo>
                        <a:pt x="4403" y="2972"/>
                      </a:lnTo>
                      <a:lnTo>
                        <a:pt x="4403" y="3002"/>
                      </a:lnTo>
                      <a:lnTo>
                        <a:pt x="4129" y="3916"/>
                      </a:lnTo>
                      <a:lnTo>
                        <a:pt x="4129" y="3931"/>
                      </a:lnTo>
                      <a:lnTo>
                        <a:pt x="3870" y="4876"/>
                      </a:lnTo>
                      <a:lnTo>
                        <a:pt x="3870" y="4907"/>
                      </a:lnTo>
                      <a:lnTo>
                        <a:pt x="3611" y="5790"/>
                      </a:lnTo>
                      <a:lnTo>
                        <a:pt x="3565" y="6034"/>
                      </a:lnTo>
                      <a:lnTo>
                        <a:pt x="3489" y="6324"/>
                      </a:lnTo>
                      <a:lnTo>
                        <a:pt x="3443" y="6445"/>
                      </a:lnTo>
                      <a:lnTo>
                        <a:pt x="3352" y="6781"/>
                      </a:lnTo>
                      <a:lnTo>
                        <a:pt x="3291" y="6994"/>
                      </a:lnTo>
                      <a:lnTo>
                        <a:pt x="3032" y="7954"/>
                      </a:lnTo>
                      <a:lnTo>
                        <a:pt x="2986" y="8060"/>
                      </a:lnTo>
                      <a:lnTo>
                        <a:pt x="2971" y="8152"/>
                      </a:lnTo>
                      <a:lnTo>
                        <a:pt x="2925" y="8274"/>
                      </a:lnTo>
                      <a:lnTo>
                        <a:pt x="2895" y="8411"/>
                      </a:lnTo>
                      <a:lnTo>
                        <a:pt x="2590" y="9477"/>
                      </a:lnTo>
                      <a:lnTo>
                        <a:pt x="2590" y="9508"/>
                      </a:lnTo>
                      <a:lnTo>
                        <a:pt x="2286" y="10590"/>
                      </a:lnTo>
                      <a:lnTo>
                        <a:pt x="2286" y="10635"/>
                      </a:lnTo>
                      <a:lnTo>
                        <a:pt x="2011" y="11549"/>
                      </a:lnTo>
                      <a:lnTo>
                        <a:pt x="1905" y="11946"/>
                      </a:lnTo>
                      <a:lnTo>
                        <a:pt x="1615" y="12936"/>
                      </a:lnTo>
                      <a:lnTo>
                        <a:pt x="1615" y="12982"/>
                      </a:lnTo>
                      <a:lnTo>
                        <a:pt x="1280" y="14170"/>
                      </a:lnTo>
                      <a:lnTo>
                        <a:pt x="1280" y="14216"/>
                      </a:lnTo>
                      <a:lnTo>
                        <a:pt x="930" y="15435"/>
                      </a:lnTo>
                      <a:lnTo>
                        <a:pt x="914" y="15465"/>
                      </a:lnTo>
                      <a:lnTo>
                        <a:pt x="564" y="16714"/>
                      </a:lnTo>
                      <a:lnTo>
                        <a:pt x="533" y="16836"/>
                      </a:lnTo>
                      <a:lnTo>
                        <a:pt x="290" y="17720"/>
                      </a:lnTo>
                      <a:lnTo>
                        <a:pt x="137" y="18238"/>
                      </a:lnTo>
                      <a:lnTo>
                        <a:pt x="92" y="18345"/>
                      </a:lnTo>
                      <a:lnTo>
                        <a:pt x="0" y="18665"/>
                      </a:lnTo>
                      <a:cubicBezTo>
                        <a:pt x="15" y="18649"/>
                        <a:pt x="19304" y="18649"/>
                        <a:pt x="19304" y="18649"/>
                      </a:cubicBezTo>
                      <a:lnTo>
                        <a:pt x="15952" y="1"/>
                      </a:lnTo>
                      <a:close/>
                    </a:path>
                  </a:pathLst>
                </a:custGeom>
                <a:solidFill>
                  <a:srgbClr val="A9DCFF">
                    <a:alpha val="59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2" name="Google Shape;2512;p41"/>
              <p:cNvGrpSpPr/>
              <p:nvPr/>
            </p:nvGrpSpPr>
            <p:grpSpPr>
              <a:xfrm>
                <a:off x="7033001" y="3626706"/>
                <a:ext cx="1334731" cy="1370785"/>
                <a:chOff x="7033001" y="3626706"/>
                <a:chExt cx="1334731" cy="1370785"/>
              </a:xfrm>
            </p:grpSpPr>
            <p:grpSp>
              <p:nvGrpSpPr>
                <p:cNvPr id="2513" name="Google Shape;2513;p41"/>
                <p:cNvGrpSpPr/>
                <p:nvPr/>
              </p:nvGrpSpPr>
              <p:grpSpPr>
                <a:xfrm>
                  <a:off x="7126750" y="3887850"/>
                  <a:ext cx="1188275" cy="532050"/>
                  <a:chOff x="7126750" y="3887850"/>
                  <a:chExt cx="1188275" cy="532050"/>
                </a:xfrm>
              </p:grpSpPr>
              <p:cxnSp>
                <p:nvCxnSpPr>
                  <p:cNvPr id="2514" name="Google Shape;2514;p41"/>
                  <p:cNvCxnSpPr/>
                  <p:nvPr/>
                </p:nvCxnSpPr>
                <p:spPr>
                  <a:xfrm flipH="1" rot="10800000">
                    <a:off x="7177775" y="3887850"/>
                    <a:ext cx="792000" cy="276900"/>
                  </a:xfrm>
                  <a:prstGeom prst="straightConnector1">
                    <a:avLst/>
                  </a:prstGeom>
                  <a:noFill/>
                  <a:ln cap="flat" cmpd="sng" w="9525">
                    <a:solidFill>
                      <a:schemeClr val="accent4"/>
                    </a:solidFill>
                    <a:prstDash val="solid"/>
                    <a:round/>
                    <a:headEnd len="med" w="med" type="none"/>
                    <a:tailEnd len="med" w="med" type="none"/>
                  </a:ln>
                </p:spPr>
              </p:cxnSp>
              <p:cxnSp>
                <p:nvCxnSpPr>
                  <p:cNvPr id="2515" name="Google Shape;2515;p41"/>
                  <p:cNvCxnSpPr/>
                  <p:nvPr/>
                </p:nvCxnSpPr>
                <p:spPr>
                  <a:xfrm flipH="1" rot="10800000">
                    <a:off x="7505800" y="3904800"/>
                    <a:ext cx="760500" cy="267000"/>
                  </a:xfrm>
                  <a:prstGeom prst="straightConnector1">
                    <a:avLst/>
                  </a:prstGeom>
                  <a:noFill/>
                  <a:ln cap="flat" cmpd="sng" w="9525">
                    <a:solidFill>
                      <a:schemeClr val="accent4"/>
                    </a:solidFill>
                    <a:prstDash val="solid"/>
                    <a:round/>
                    <a:headEnd len="med" w="med" type="none"/>
                    <a:tailEnd len="med" w="med" type="none"/>
                  </a:ln>
                </p:spPr>
              </p:cxnSp>
              <p:cxnSp>
                <p:nvCxnSpPr>
                  <p:cNvPr id="2516" name="Google Shape;2516;p41"/>
                  <p:cNvCxnSpPr/>
                  <p:nvPr/>
                </p:nvCxnSpPr>
                <p:spPr>
                  <a:xfrm flipH="1" rot="10800000">
                    <a:off x="7564125" y="4111225"/>
                    <a:ext cx="750900" cy="306000"/>
                  </a:xfrm>
                  <a:prstGeom prst="straightConnector1">
                    <a:avLst/>
                  </a:prstGeom>
                  <a:noFill/>
                  <a:ln cap="flat" cmpd="sng" w="9525">
                    <a:solidFill>
                      <a:schemeClr val="accent4"/>
                    </a:solidFill>
                    <a:prstDash val="solid"/>
                    <a:round/>
                    <a:headEnd len="med" w="med" type="none"/>
                    <a:tailEnd len="med" w="med" type="none"/>
                  </a:ln>
                </p:spPr>
              </p:cxnSp>
              <p:cxnSp>
                <p:nvCxnSpPr>
                  <p:cNvPr id="2517" name="Google Shape;2517;p41"/>
                  <p:cNvCxnSpPr/>
                  <p:nvPr/>
                </p:nvCxnSpPr>
                <p:spPr>
                  <a:xfrm flipH="1" rot="10800000">
                    <a:off x="7126750" y="4104000"/>
                    <a:ext cx="797100" cy="315900"/>
                  </a:xfrm>
                  <a:prstGeom prst="straightConnector1">
                    <a:avLst/>
                  </a:prstGeom>
                  <a:noFill/>
                  <a:ln cap="flat" cmpd="sng" w="9525">
                    <a:solidFill>
                      <a:schemeClr val="accent4"/>
                    </a:solidFill>
                    <a:prstDash val="solid"/>
                    <a:round/>
                    <a:headEnd len="med" w="med" type="none"/>
                    <a:tailEnd len="med" w="med" type="none"/>
                  </a:ln>
                </p:spPr>
              </p:cxnSp>
            </p:grpSp>
            <p:sp>
              <p:nvSpPr>
                <p:cNvPr id="2518" name="Google Shape;2518;p41"/>
                <p:cNvSpPr/>
                <p:nvPr/>
              </p:nvSpPr>
              <p:spPr>
                <a:xfrm>
                  <a:off x="7852934" y="3626706"/>
                  <a:ext cx="514799" cy="955268"/>
                </a:xfrm>
                <a:custGeom>
                  <a:rect b="b" l="l" r="r" t="t"/>
                  <a:pathLst>
                    <a:path extrusionOk="0" h="19792" w="10666">
                      <a:moveTo>
                        <a:pt x="5409" y="1478"/>
                      </a:moveTo>
                      <a:lnTo>
                        <a:pt x="6521" y="3032"/>
                      </a:lnTo>
                      <a:lnTo>
                        <a:pt x="4312" y="3032"/>
                      </a:lnTo>
                      <a:lnTo>
                        <a:pt x="5409" y="1478"/>
                      </a:lnTo>
                      <a:close/>
                      <a:moveTo>
                        <a:pt x="6445" y="3383"/>
                      </a:moveTo>
                      <a:lnTo>
                        <a:pt x="5409" y="4388"/>
                      </a:lnTo>
                      <a:lnTo>
                        <a:pt x="4403" y="3383"/>
                      </a:lnTo>
                      <a:close/>
                      <a:moveTo>
                        <a:pt x="3840" y="3505"/>
                      </a:moveTo>
                      <a:lnTo>
                        <a:pt x="3840" y="4678"/>
                      </a:lnTo>
                      <a:lnTo>
                        <a:pt x="2027" y="4678"/>
                      </a:lnTo>
                      <a:lnTo>
                        <a:pt x="3840" y="3505"/>
                      </a:lnTo>
                      <a:close/>
                      <a:moveTo>
                        <a:pt x="4160" y="3626"/>
                      </a:moveTo>
                      <a:lnTo>
                        <a:pt x="5180" y="4632"/>
                      </a:lnTo>
                      <a:lnTo>
                        <a:pt x="5150" y="4678"/>
                      </a:lnTo>
                      <a:lnTo>
                        <a:pt x="4160" y="4678"/>
                      </a:lnTo>
                      <a:lnTo>
                        <a:pt x="4160" y="3626"/>
                      </a:lnTo>
                      <a:close/>
                      <a:moveTo>
                        <a:pt x="6673" y="3626"/>
                      </a:moveTo>
                      <a:lnTo>
                        <a:pt x="6673" y="4678"/>
                      </a:lnTo>
                      <a:lnTo>
                        <a:pt x="5683" y="4678"/>
                      </a:lnTo>
                      <a:lnTo>
                        <a:pt x="5637" y="4632"/>
                      </a:lnTo>
                      <a:lnTo>
                        <a:pt x="6673" y="3626"/>
                      </a:lnTo>
                      <a:close/>
                      <a:moveTo>
                        <a:pt x="7009" y="3550"/>
                      </a:moveTo>
                      <a:lnTo>
                        <a:pt x="8761" y="4678"/>
                      </a:lnTo>
                      <a:lnTo>
                        <a:pt x="7009" y="4678"/>
                      </a:lnTo>
                      <a:lnTo>
                        <a:pt x="7009" y="3550"/>
                      </a:lnTo>
                      <a:close/>
                      <a:moveTo>
                        <a:pt x="4799" y="5013"/>
                      </a:moveTo>
                      <a:lnTo>
                        <a:pt x="4160" y="5668"/>
                      </a:lnTo>
                      <a:lnTo>
                        <a:pt x="4160" y="5013"/>
                      </a:lnTo>
                      <a:close/>
                      <a:moveTo>
                        <a:pt x="6673" y="5013"/>
                      </a:moveTo>
                      <a:lnTo>
                        <a:pt x="6673" y="5668"/>
                      </a:lnTo>
                      <a:lnTo>
                        <a:pt x="6018" y="5013"/>
                      </a:lnTo>
                      <a:close/>
                      <a:moveTo>
                        <a:pt x="5546" y="5013"/>
                      </a:moveTo>
                      <a:lnTo>
                        <a:pt x="6582" y="6049"/>
                      </a:lnTo>
                      <a:lnTo>
                        <a:pt x="5409" y="7207"/>
                      </a:lnTo>
                      <a:lnTo>
                        <a:pt x="4251" y="6049"/>
                      </a:lnTo>
                      <a:lnTo>
                        <a:pt x="5272" y="5013"/>
                      </a:lnTo>
                      <a:close/>
                      <a:moveTo>
                        <a:pt x="4160" y="6430"/>
                      </a:moveTo>
                      <a:lnTo>
                        <a:pt x="5180" y="7435"/>
                      </a:lnTo>
                      <a:lnTo>
                        <a:pt x="4160" y="8441"/>
                      </a:lnTo>
                      <a:lnTo>
                        <a:pt x="4160" y="6430"/>
                      </a:lnTo>
                      <a:close/>
                      <a:moveTo>
                        <a:pt x="6689" y="6430"/>
                      </a:moveTo>
                      <a:lnTo>
                        <a:pt x="6689" y="8456"/>
                      </a:lnTo>
                      <a:lnTo>
                        <a:pt x="5668" y="7435"/>
                      </a:lnTo>
                      <a:lnTo>
                        <a:pt x="6689" y="6430"/>
                      </a:lnTo>
                      <a:close/>
                      <a:moveTo>
                        <a:pt x="3809" y="7283"/>
                      </a:moveTo>
                      <a:lnTo>
                        <a:pt x="3809" y="8685"/>
                      </a:lnTo>
                      <a:lnTo>
                        <a:pt x="945" y="8685"/>
                      </a:lnTo>
                      <a:lnTo>
                        <a:pt x="3809" y="7283"/>
                      </a:lnTo>
                      <a:close/>
                      <a:moveTo>
                        <a:pt x="5439" y="7679"/>
                      </a:moveTo>
                      <a:lnTo>
                        <a:pt x="6445" y="8685"/>
                      </a:lnTo>
                      <a:lnTo>
                        <a:pt x="4403" y="8685"/>
                      </a:lnTo>
                      <a:lnTo>
                        <a:pt x="5439" y="7679"/>
                      </a:lnTo>
                      <a:close/>
                      <a:moveTo>
                        <a:pt x="7009" y="7344"/>
                      </a:moveTo>
                      <a:lnTo>
                        <a:pt x="9782" y="8685"/>
                      </a:lnTo>
                      <a:lnTo>
                        <a:pt x="7009" y="8685"/>
                      </a:lnTo>
                      <a:lnTo>
                        <a:pt x="7009" y="7344"/>
                      </a:lnTo>
                      <a:close/>
                      <a:moveTo>
                        <a:pt x="6673" y="9035"/>
                      </a:moveTo>
                      <a:lnTo>
                        <a:pt x="6673" y="10254"/>
                      </a:lnTo>
                      <a:lnTo>
                        <a:pt x="4160" y="10254"/>
                      </a:lnTo>
                      <a:lnTo>
                        <a:pt x="4160" y="9035"/>
                      </a:lnTo>
                      <a:close/>
                      <a:moveTo>
                        <a:pt x="6201" y="10589"/>
                      </a:moveTo>
                      <a:lnTo>
                        <a:pt x="5409" y="11046"/>
                      </a:lnTo>
                      <a:lnTo>
                        <a:pt x="4617" y="10589"/>
                      </a:lnTo>
                      <a:close/>
                      <a:moveTo>
                        <a:pt x="4099" y="10665"/>
                      </a:moveTo>
                      <a:lnTo>
                        <a:pt x="5074" y="11244"/>
                      </a:lnTo>
                      <a:lnTo>
                        <a:pt x="3855" y="11961"/>
                      </a:lnTo>
                      <a:lnTo>
                        <a:pt x="4099" y="10665"/>
                      </a:lnTo>
                      <a:close/>
                      <a:moveTo>
                        <a:pt x="6734" y="10650"/>
                      </a:moveTo>
                      <a:lnTo>
                        <a:pt x="6993" y="11991"/>
                      </a:lnTo>
                      <a:lnTo>
                        <a:pt x="5744" y="11244"/>
                      </a:lnTo>
                      <a:lnTo>
                        <a:pt x="6734" y="10650"/>
                      </a:lnTo>
                      <a:close/>
                      <a:moveTo>
                        <a:pt x="5394" y="11427"/>
                      </a:moveTo>
                      <a:lnTo>
                        <a:pt x="6887" y="12311"/>
                      </a:lnTo>
                      <a:lnTo>
                        <a:pt x="5439" y="13058"/>
                      </a:lnTo>
                      <a:lnTo>
                        <a:pt x="3931" y="12311"/>
                      </a:lnTo>
                      <a:lnTo>
                        <a:pt x="5394" y="11427"/>
                      </a:lnTo>
                      <a:close/>
                      <a:moveTo>
                        <a:pt x="7115" y="12570"/>
                      </a:moveTo>
                      <a:lnTo>
                        <a:pt x="7390" y="14002"/>
                      </a:lnTo>
                      <a:lnTo>
                        <a:pt x="5820" y="13240"/>
                      </a:lnTo>
                      <a:lnTo>
                        <a:pt x="7115" y="12570"/>
                      </a:lnTo>
                      <a:close/>
                      <a:moveTo>
                        <a:pt x="3718" y="12570"/>
                      </a:moveTo>
                      <a:lnTo>
                        <a:pt x="5058" y="13225"/>
                      </a:lnTo>
                      <a:lnTo>
                        <a:pt x="3413" y="14063"/>
                      </a:lnTo>
                      <a:lnTo>
                        <a:pt x="3413" y="14063"/>
                      </a:lnTo>
                      <a:lnTo>
                        <a:pt x="3718" y="12570"/>
                      </a:lnTo>
                      <a:close/>
                      <a:moveTo>
                        <a:pt x="5439" y="13438"/>
                      </a:moveTo>
                      <a:lnTo>
                        <a:pt x="7313" y="14368"/>
                      </a:lnTo>
                      <a:lnTo>
                        <a:pt x="5394" y="15373"/>
                      </a:lnTo>
                      <a:lnTo>
                        <a:pt x="3550" y="14398"/>
                      </a:lnTo>
                      <a:lnTo>
                        <a:pt x="5439" y="13438"/>
                      </a:lnTo>
                      <a:close/>
                      <a:moveTo>
                        <a:pt x="3322" y="14627"/>
                      </a:moveTo>
                      <a:lnTo>
                        <a:pt x="5058" y="15541"/>
                      </a:lnTo>
                      <a:lnTo>
                        <a:pt x="3078" y="16577"/>
                      </a:lnTo>
                      <a:lnTo>
                        <a:pt x="2941" y="16577"/>
                      </a:lnTo>
                      <a:lnTo>
                        <a:pt x="3322" y="14627"/>
                      </a:lnTo>
                      <a:close/>
                      <a:moveTo>
                        <a:pt x="5409" y="15739"/>
                      </a:moveTo>
                      <a:lnTo>
                        <a:pt x="7009" y="16577"/>
                      </a:lnTo>
                      <a:lnTo>
                        <a:pt x="3794" y="16577"/>
                      </a:lnTo>
                      <a:lnTo>
                        <a:pt x="5409" y="15739"/>
                      </a:lnTo>
                      <a:close/>
                      <a:moveTo>
                        <a:pt x="7527" y="14627"/>
                      </a:moveTo>
                      <a:lnTo>
                        <a:pt x="7892" y="16577"/>
                      </a:lnTo>
                      <a:lnTo>
                        <a:pt x="7740" y="16577"/>
                      </a:lnTo>
                      <a:lnTo>
                        <a:pt x="5775" y="15541"/>
                      </a:lnTo>
                      <a:lnTo>
                        <a:pt x="7527" y="14627"/>
                      </a:lnTo>
                      <a:close/>
                      <a:moveTo>
                        <a:pt x="4160" y="16912"/>
                      </a:moveTo>
                      <a:lnTo>
                        <a:pt x="2346" y="19472"/>
                      </a:lnTo>
                      <a:lnTo>
                        <a:pt x="1707" y="19472"/>
                      </a:lnTo>
                      <a:lnTo>
                        <a:pt x="2819" y="16912"/>
                      </a:lnTo>
                      <a:close/>
                      <a:moveTo>
                        <a:pt x="7969" y="16912"/>
                      </a:moveTo>
                      <a:lnTo>
                        <a:pt x="9111" y="19472"/>
                      </a:lnTo>
                      <a:lnTo>
                        <a:pt x="8456" y="19472"/>
                      </a:lnTo>
                      <a:lnTo>
                        <a:pt x="6628" y="16912"/>
                      </a:lnTo>
                      <a:close/>
                      <a:moveTo>
                        <a:pt x="5394" y="0"/>
                      </a:moveTo>
                      <a:cubicBezTo>
                        <a:pt x="5302" y="0"/>
                        <a:pt x="5226" y="77"/>
                        <a:pt x="5226" y="168"/>
                      </a:cubicBezTo>
                      <a:lnTo>
                        <a:pt x="5226" y="1143"/>
                      </a:lnTo>
                      <a:lnTo>
                        <a:pt x="3855" y="3093"/>
                      </a:lnTo>
                      <a:lnTo>
                        <a:pt x="1326" y="4708"/>
                      </a:lnTo>
                      <a:cubicBezTo>
                        <a:pt x="1265" y="4739"/>
                        <a:pt x="1219" y="4815"/>
                        <a:pt x="1250" y="4891"/>
                      </a:cubicBezTo>
                      <a:cubicBezTo>
                        <a:pt x="1265" y="4967"/>
                        <a:pt x="1341" y="5013"/>
                        <a:pt x="1402" y="5013"/>
                      </a:cubicBezTo>
                      <a:lnTo>
                        <a:pt x="1981" y="5013"/>
                      </a:lnTo>
                      <a:lnTo>
                        <a:pt x="1981" y="6019"/>
                      </a:lnTo>
                      <a:lnTo>
                        <a:pt x="2651" y="6019"/>
                      </a:lnTo>
                      <a:lnTo>
                        <a:pt x="2651" y="5013"/>
                      </a:lnTo>
                      <a:lnTo>
                        <a:pt x="3794" y="5013"/>
                      </a:lnTo>
                      <a:lnTo>
                        <a:pt x="3794" y="6902"/>
                      </a:lnTo>
                      <a:lnTo>
                        <a:pt x="122" y="8700"/>
                      </a:lnTo>
                      <a:cubicBezTo>
                        <a:pt x="46" y="8746"/>
                        <a:pt x="0" y="8822"/>
                        <a:pt x="31" y="8898"/>
                      </a:cubicBezTo>
                      <a:cubicBezTo>
                        <a:pt x="46" y="8974"/>
                        <a:pt x="122" y="9035"/>
                        <a:pt x="198" y="9035"/>
                      </a:cubicBezTo>
                      <a:lnTo>
                        <a:pt x="975" y="9035"/>
                      </a:lnTo>
                      <a:lnTo>
                        <a:pt x="975" y="10437"/>
                      </a:lnTo>
                      <a:lnTo>
                        <a:pt x="1889" y="10437"/>
                      </a:lnTo>
                      <a:lnTo>
                        <a:pt x="1889" y="9035"/>
                      </a:lnTo>
                      <a:lnTo>
                        <a:pt x="3794" y="9035"/>
                      </a:lnTo>
                      <a:lnTo>
                        <a:pt x="3794" y="10346"/>
                      </a:lnTo>
                      <a:cubicBezTo>
                        <a:pt x="3794" y="10361"/>
                        <a:pt x="3794" y="10361"/>
                        <a:pt x="3779" y="10376"/>
                      </a:cubicBezTo>
                      <a:lnTo>
                        <a:pt x="3413" y="12189"/>
                      </a:lnTo>
                      <a:cubicBezTo>
                        <a:pt x="3383" y="12235"/>
                        <a:pt x="3352" y="12265"/>
                        <a:pt x="3352" y="12326"/>
                      </a:cubicBezTo>
                      <a:cubicBezTo>
                        <a:pt x="3352" y="12341"/>
                        <a:pt x="3352" y="12372"/>
                        <a:pt x="3383" y="12387"/>
                      </a:cubicBezTo>
                      <a:lnTo>
                        <a:pt x="2514" y="16684"/>
                      </a:lnTo>
                      <a:lnTo>
                        <a:pt x="1280" y="19457"/>
                      </a:lnTo>
                      <a:lnTo>
                        <a:pt x="594" y="19457"/>
                      </a:lnTo>
                      <a:cubicBezTo>
                        <a:pt x="503" y="19457"/>
                        <a:pt x="427" y="19518"/>
                        <a:pt x="427" y="19624"/>
                      </a:cubicBezTo>
                      <a:cubicBezTo>
                        <a:pt x="427" y="19716"/>
                        <a:pt x="503" y="19792"/>
                        <a:pt x="594" y="19792"/>
                      </a:cubicBezTo>
                      <a:lnTo>
                        <a:pt x="3352" y="19792"/>
                      </a:lnTo>
                      <a:cubicBezTo>
                        <a:pt x="3459" y="19792"/>
                        <a:pt x="3535" y="19716"/>
                        <a:pt x="3535" y="19624"/>
                      </a:cubicBezTo>
                      <a:cubicBezTo>
                        <a:pt x="3535" y="19518"/>
                        <a:pt x="3459" y="19457"/>
                        <a:pt x="3352" y="19457"/>
                      </a:cubicBezTo>
                      <a:lnTo>
                        <a:pt x="2712" y="19457"/>
                      </a:lnTo>
                      <a:lnTo>
                        <a:pt x="4540" y="16897"/>
                      </a:lnTo>
                      <a:lnTo>
                        <a:pt x="6171" y="16897"/>
                      </a:lnTo>
                      <a:lnTo>
                        <a:pt x="7999" y="19457"/>
                      </a:lnTo>
                      <a:lnTo>
                        <a:pt x="7359" y="19457"/>
                      </a:lnTo>
                      <a:cubicBezTo>
                        <a:pt x="7268" y="19457"/>
                        <a:pt x="7192" y="19518"/>
                        <a:pt x="7192" y="19624"/>
                      </a:cubicBezTo>
                      <a:cubicBezTo>
                        <a:pt x="7192" y="19716"/>
                        <a:pt x="7268" y="19792"/>
                        <a:pt x="7359" y="19792"/>
                      </a:cubicBezTo>
                      <a:lnTo>
                        <a:pt x="10117" y="19792"/>
                      </a:lnTo>
                      <a:cubicBezTo>
                        <a:pt x="10208" y="19792"/>
                        <a:pt x="10284" y="19716"/>
                        <a:pt x="10284" y="19624"/>
                      </a:cubicBezTo>
                      <a:cubicBezTo>
                        <a:pt x="10284" y="19518"/>
                        <a:pt x="10208" y="19457"/>
                        <a:pt x="10117" y="19457"/>
                      </a:cubicBezTo>
                      <a:lnTo>
                        <a:pt x="9431" y="19457"/>
                      </a:lnTo>
                      <a:lnTo>
                        <a:pt x="8212" y="16729"/>
                      </a:lnTo>
                      <a:lnTo>
                        <a:pt x="8212" y="16714"/>
                      </a:lnTo>
                      <a:lnTo>
                        <a:pt x="7770" y="14444"/>
                      </a:lnTo>
                      <a:cubicBezTo>
                        <a:pt x="7816" y="14398"/>
                        <a:pt x="7816" y="14368"/>
                        <a:pt x="7816" y="14322"/>
                      </a:cubicBezTo>
                      <a:cubicBezTo>
                        <a:pt x="7816" y="14276"/>
                        <a:pt x="7770" y="14215"/>
                        <a:pt x="7725" y="14170"/>
                      </a:cubicBezTo>
                      <a:lnTo>
                        <a:pt x="6963" y="10391"/>
                      </a:lnTo>
                      <a:lnTo>
                        <a:pt x="6963" y="9020"/>
                      </a:lnTo>
                      <a:lnTo>
                        <a:pt x="8746" y="9020"/>
                      </a:lnTo>
                      <a:lnTo>
                        <a:pt x="8746" y="10422"/>
                      </a:lnTo>
                      <a:lnTo>
                        <a:pt x="9660" y="10422"/>
                      </a:lnTo>
                      <a:lnTo>
                        <a:pt x="9660" y="9020"/>
                      </a:lnTo>
                      <a:lnTo>
                        <a:pt x="10437" y="9020"/>
                      </a:lnTo>
                      <a:cubicBezTo>
                        <a:pt x="10513" y="9020"/>
                        <a:pt x="10589" y="8959"/>
                        <a:pt x="10620" y="8883"/>
                      </a:cubicBezTo>
                      <a:cubicBezTo>
                        <a:pt x="10665" y="8822"/>
                        <a:pt x="10635" y="8746"/>
                        <a:pt x="10574" y="8715"/>
                      </a:cubicBezTo>
                      <a:lnTo>
                        <a:pt x="7009" y="6948"/>
                      </a:lnTo>
                      <a:lnTo>
                        <a:pt x="7009" y="5013"/>
                      </a:lnTo>
                      <a:lnTo>
                        <a:pt x="8106" y="5013"/>
                      </a:lnTo>
                      <a:lnTo>
                        <a:pt x="8106" y="6064"/>
                      </a:lnTo>
                      <a:lnTo>
                        <a:pt x="8761" y="6064"/>
                      </a:lnTo>
                      <a:lnTo>
                        <a:pt x="8761" y="5013"/>
                      </a:lnTo>
                      <a:lnTo>
                        <a:pt x="9355" y="5013"/>
                      </a:lnTo>
                      <a:cubicBezTo>
                        <a:pt x="9431" y="5013"/>
                        <a:pt x="9492" y="4952"/>
                        <a:pt x="9507" y="4891"/>
                      </a:cubicBezTo>
                      <a:cubicBezTo>
                        <a:pt x="9523" y="4815"/>
                        <a:pt x="9507" y="4739"/>
                        <a:pt x="9431" y="4708"/>
                      </a:cubicBezTo>
                      <a:lnTo>
                        <a:pt x="6978" y="3139"/>
                      </a:lnTo>
                      <a:lnTo>
                        <a:pt x="5561" y="1143"/>
                      </a:lnTo>
                      <a:lnTo>
                        <a:pt x="5561" y="168"/>
                      </a:lnTo>
                      <a:cubicBezTo>
                        <a:pt x="5561" y="77"/>
                        <a:pt x="5485" y="0"/>
                        <a:pt x="539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41"/>
                <p:cNvSpPr/>
                <p:nvPr/>
              </p:nvSpPr>
              <p:spPr>
                <a:xfrm>
                  <a:off x="7033001" y="3845831"/>
                  <a:ext cx="617749" cy="1151660"/>
                </a:xfrm>
                <a:custGeom>
                  <a:rect b="b" l="l" r="r" t="t"/>
                  <a:pathLst>
                    <a:path extrusionOk="0" h="23861" w="12799">
                      <a:moveTo>
                        <a:pt x="6475" y="1783"/>
                      </a:moveTo>
                      <a:lnTo>
                        <a:pt x="7816" y="3672"/>
                      </a:lnTo>
                      <a:lnTo>
                        <a:pt x="5165" y="3672"/>
                      </a:lnTo>
                      <a:lnTo>
                        <a:pt x="6475" y="1783"/>
                      </a:lnTo>
                      <a:close/>
                      <a:moveTo>
                        <a:pt x="7694" y="4099"/>
                      </a:moveTo>
                      <a:lnTo>
                        <a:pt x="6475" y="5318"/>
                      </a:lnTo>
                      <a:lnTo>
                        <a:pt x="5241" y="4099"/>
                      </a:lnTo>
                      <a:close/>
                      <a:moveTo>
                        <a:pt x="4556" y="4251"/>
                      </a:moveTo>
                      <a:lnTo>
                        <a:pt x="4556" y="5638"/>
                      </a:lnTo>
                      <a:lnTo>
                        <a:pt x="2392" y="5638"/>
                      </a:lnTo>
                      <a:lnTo>
                        <a:pt x="4556" y="4251"/>
                      </a:lnTo>
                      <a:close/>
                      <a:moveTo>
                        <a:pt x="4952" y="4373"/>
                      </a:moveTo>
                      <a:lnTo>
                        <a:pt x="6171" y="5592"/>
                      </a:lnTo>
                      <a:lnTo>
                        <a:pt x="6140" y="5638"/>
                      </a:lnTo>
                      <a:lnTo>
                        <a:pt x="4952" y="5638"/>
                      </a:lnTo>
                      <a:lnTo>
                        <a:pt x="4952" y="4373"/>
                      </a:lnTo>
                      <a:close/>
                      <a:moveTo>
                        <a:pt x="7984" y="4373"/>
                      </a:moveTo>
                      <a:lnTo>
                        <a:pt x="7984" y="5638"/>
                      </a:lnTo>
                      <a:lnTo>
                        <a:pt x="6811" y="5638"/>
                      </a:lnTo>
                      <a:lnTo>
                        <a:pt x="6765" y="5592"/>
                      </a:lnTo>
                      <a:lnTo>
                        <a:pt x="7984" y="4373"/>
                      </a:lnTo>
                      <a:close/>
                      <a:moveTo>
                        <a:pt x="8410" y="4282"/>
                      </a:moveTo>
                      <a:lnTo>
                        <a:pt x="10513" y="5638"/>
                      </a:lnTo>
                      <a:lnTo>
                        <a:pt x="8410" y="5638"/>
                      </a:lnTo>
                      <a:lnTo>
                        <a:pt x="8410" y="4282"/>
                      </a:lnTo>
                      <a:close/>
                      <a:moveTo>
                        <a:pt x="5744" y="6034"/>
                      </a:moveTo>
                      <a:lnTo>
                        <a:pt x="4952" y="6811"/>
                      </a:lnTo>
                      <a:lnTo>
                        <a:pt x="4952" y="6034"/>
                      </a:lnTo>
                      <a:close/>
                      <a:moveTo>
                        <a:pt x="7984" y="6034"/>
                      </a:moveTo>
                      <a:lnTo>
                        <a:pt x="7984" y="6811"/>
                      </a:lnTo>
                      <a:lnTo>
                        <a:pt x="7207" y="6034"/>
                      </a:lnTo>
                      <a:close/>
                      <a:moveTo>
                        <a:pt x="6628" y="6034"/>
                      </a:moveTo>
                      <a:lnTo>
                        <a:pt x="7877" y="7268"/>
                      </a:lnTo>
                      <a:lnTo>
                        <a:pt x="6460" y="8670"/>
                      </a:lnTo>
                      <a:lnTo>
                        <a:pt x="5058" y="7268"/>
                      </a:lnTo>
                      <a:lnTo>
                        <a:pt x="6293" y="6034"/>
                      </a:lnTo>
                      <a:close/>
                      <a:moveTo>
                        <a:pt x="4952" y="7725"/>
                      </a:moveTo>
                      <a:lnTo>
                        <a:pt x="6171" y="8944"/>
                      </a:lnTo>
                      <a:lnTo>
                        <a:pt x="4952" y="10163"/>
                      </a:lnTo>
                      <a:lnTo>
                        <a:pt x="4952" y="7725"/>
                      </a:lnTo>
                      <a:close/>
                      <a:moveTo>
                        <a:pt x="7984" y="7725"/>
                      </a:moveTo>
                      <a:lnTo>
                        <a:pt x="7984" y="10163"/>
                      </a:lnTo>
                      <a:lnTo>
                        <a:pt x="6765" y="8944"/>
                      </a:lnTo>
                      <a:lnTo>
                        <a:pt x="7984" y="7725"/>
                      </a:lnTo>
                      <a:close/>
                      <a:moveTo>
                        <a:pt x="4556" y="8761"/>
                      </a:moveTo>
                      <a:lnTo>
                        <a:pt x="4556" y="10468"/>
                      </a:lnTo>
                      <a:lnTo>
                        <a:pt x="1097" y="10468"/>
                      </a:lnTo>
                      <a:lnTo>
                        <a:pt x="4556" y="8761"/>
                      </a:lnTo>
                      <a:close/>
                      <a:moveTo>
                        <a:pt x="6475" y="9249"/>
                      </a:moveTo>
                      <a:lnTo>
                        <a:pt x="7694" y="10468"/>
                      </a:lnTo>
                      <a:lnTo>
                        <a:pt x="5241" y="10468"/>
                      </a:lnTo>
                      <a:lnTo>
                        <a:pt x="6475" y="9249"/>
                      </a:lnTo>
                      <a:close/>
                      <a:moveTo>
                        <a:pt x="8410" y="8837"/>
                      </a:moveTo>
                      <a:lnTo>
                        <a:pt x="11717" y="10468"/>
                      </a:lnTo>
                      <a:lnTo>
                        <a:pt x="8410" y="10468"/>
                      </a:lnTo>
                      <a:lnTo>
                        <a:pt x="8410" y="8837"/>
                      </a:lnTo>
                      <a:close/>
                      <a:moveTo>
                        <a:pt x="7984" y="10879"/>
                      </a:moveTo>
                      <a:lnTo>
                        <a:pt x="7984" y="12342"/>
                      </a:lnTo>
                      <a:lnTo>
                        <a:pt x="4952" y="12342"/>
                      </a:lnTo>
                      <a:lnTo>
                        <a:pt x="4952" y="10879"/>
                      </a:lnTo>
                      <a:close/>
                      <a:moveTo>
                        <a:pt x="7390" y="12738"/>
                      </a:moveTo>
                      <a:lnTo>
                        <a:pt x="6445" y="13286"/>
                      </a:lnTo>
                      <a:lnTo>
                        <a:pt x="5515" y="12738"/>
                      </a:lnTo>
                      <a:close/>
                      <a:moveTo>
                        <a:pt x="4876" y="12860"/>
                      </a:moveTo>
                      <a:lnTo>
                        <a:pt x="6049" y="13545"/>
                      </a:lnTo>
                      <a:lnTo>
                        <a:pt x="4571" y="14399"/>
                      </a:lnTo>
                      <a:lnTo>
                        <a:pt x="4571" y="14399"/>
                      </a:lnTo>
                      <a:lnTo>
                        <a:pt x="4876" y="12860"/>
                      </a:lnTo>
                      <a:close/>
                      <a:moveTo>
                        <a:pt x="8045" y="12829"/>
                      </a:moveTo>
                      <a:lnTo>
                        <a:pt x="8365" y="14429"/>
                      </a:lnTo>
                      <a:lnTo>
                        <a:pt x="8365" y="14429"/>
                      </a:lnTo>
                      <a:lnTo>
                        <a:pt x="6841" y="13545"/>
                      </a:lnTo>
                      <a:lnTo>
                        <a:pt x="8045" y="12829"/>
                      </a:lnTo>
                      <a:close/>
                      <a:moveTo>
                        <a:pt x="6460" y="13774"/>
                      </a:moveTo>
                      <a:lnTo>
                        <a:pt x="8227" y="14810"/>
                      </a:lnTo>
                      <a:lnTo>
                        <a:pt x="6506" y="15709"/>
                      </a:lnTo>
                      <a:lnTo>
                        <a:pt x="4693" y="14810"/>
                      </a:lnTo>
                      <a:lnTo>
                        <a:pt x="6460" y="13774"/>
                      </a:lnTo>
                      <a:close/>
                      <a:moveTo>
                        <a:pt x="8502" y="15145"/>
                      </a:moveTo>
                      <a:lnTo>
                        <a:pt x="8837" y="16852"/>
                      </a:lnTo>
                      <a:lnTo>
                        <a:pt x="6963" y="15922"/>
                      </a:lnTo>
                      <a:lnTo>
                        <a:pt x="8502" y="15145"/>
                      </a:lnTo>
                      <a:close/>
                      <a:moveTo>
                        <a:pt x="4449" y="15145"/>
                      </a:moveTo>
                      <a:lnTo>
                        <a:pt x="6049" y="15922"/>
                      </a:lnTo>
                      <a:lnTo>
                        <a:pt x="4083" y="16928"/>
                      </a:lnTo>
                      <a:lnTo>
                        <a:pt x="4449" y="15145"/>
                      </a:lnTo>
                      <a:close/>
                      <a:moveTo>
                        <a:pt x="6506" y="16166"/>
                      </a:moveTo>
                      <a:lnTo>
                        <a:pt x="8761" y="17263"/>
                      </a:lnTo>
                      <a:lnTo>
                        <a:pt x="6460" y="18467"/>
                      </a:lnTo>
                      <a:lnTo>
                        <a:pt x="4251" y="17309"/>
                      </a:lnTo>
                      <a:lnTo>
                        <a:pt x="6506" y="16166"/>
                      </a:lnTo>
                      <a:close/>
                      <a:moveTo>
                        <a:pt x="3946" y="17613"/>
                      </a:moveTo>
                      <a:lnTo>
                        <a:pt x="6018" y="18695"/>
                      </a:lnTo>
                      <a:lnTo>
                        <a:pt x="3641" y="19944"/>
                      </a:lnTo>
                      <a:lnTo>
                        <a:pt x="3489" y="19944"/>
                      </a:lnTo>
                      <a:lnTo>
                        <a:pt x="3946" y="17613"/>
                      </a:lnTo>
                      <a:close/>
                      <a:moveTo>
                        <a:pt x="6460" y="18954"/>
                      </a:moveTo>
                      <a:lnTo>
                        <a:pt x="8380" y="19960"/>
                      </a:lnTo>
                      <a:lnTo>
                        <a:pt x="4525" y="19960"/>
                      </a:lnTo>
                      <a:lnTo>
                        <a:pt x="6460" y="18954"/>
                      </a:lnTo>
                      <a:close/>
                      <a:moveTo>
                        <a:pt x="8989" y="17613"/>
                      </a:moveTo>
                      <a:lnTo>
                        <a:pt x="9446" y="19960"/>
                      </a:lnTo>
                      <a:lnTo>
                        <a:pt x="9264" y="19960"/>
                      </a:lnTo>
                      <a:lnTo>
                        <a:pt x="6902" y="18726"/>
                      </a:lnTo>
                      <a:lnTo>
                        <a:pt x="8989" y="17613"/>
                      </a:lnTo>
                      <a:close/>
                      <a:moveTo>
                        <a:pt x="4952" y="20356"/>
                      </a:moveTo>
                      <a:lnTo>
                        <a:pt x="2788" y="23418"/>
                      </a:lnTo>
                      <a:lnTo>
                        <a:pt x="2011" y="23418"/>
                      </a:lnTo>
                      <a:lnTo>
                        <a:pt x="3352" y="20356"/>
                      </a:lnTo>
                      <a:close/>
                      <a:moveTo>
                        <a:pt x="9553" y="20356"/>
                      </a:moveTo>
                      <a:lnTo>
                        <a:pt x="10924" y="23418"/>
                      </a:lnTo>
                      <a:lnTo>
                        <a:pt x="10132" y="23418"/>
                      </a:lnTo>
                      <a:lnTo>
                        <a:pt x="7953" y="20356"/>
                      </a:lnTo>
                      <a:close/>
                      <a:moveTo>
                        <a:pt x="6475" y="1"/>
                      </a:moveTo>
                      <a:cubicBezTo>
                        <a:pt x="6369" y="1"/>
                        <a:pt x="6277" y="92"/>
                        <a:pt x="6277" y="214"/>
                      </a:cubicBezTo>
                      <a:lnTo>
                        <a:pt x="6277" y="1372"/>
                      </a:lnTo>
                      <a:lnTo>
                        <a:pt x="4632" y="3718"/>
                      </a:lnTo>
                      <a:lnTo>
                        <a:pt x="1585" y="5653"/>
                      </a:lnTo>
                      <a:cubicBezTo>
                        <a:pt x="1508" y="5714"/>
                        <a:pt x="1478" y="5790"/>
                        <a:pt x="1508" y="5882"/>
                      </a:cubicBezTo>
                      <a:cubicBezTo>
                        <a:pt x="1524" y="5973"/>
                        <a:pt x="1600" y="6034"/>
                        <a:pt x="1707" y="6034"/>
                      </a:cubicBezTo>
                      <a:lnTo>
                        <a:pt x="2407" y="6034"/>
                      </a:lnTo>
                      <a:lnTo>
                        <a:pt x="2407" y="7253"/>
                      </a:lnTo>
                      <a:lnTo>
                        <a:pt x="3200" y="7253"/>
                      </a:lnTo>
                      <a:lnTo>
                        <a:pt x="3200" y="6034"/>
                      </a:lnTo>
                      <a:lnTo>
                        <a:pt x="4571" y="6034"/>
                      </a:lnTo>
                      <a:lnTo>
                        <a:pt x="4571" y="8304"/>
                      </a:lnTo>
                      <a:lnTo>
                        <a:pt x="137" y="10498"/>
                      </a:lnTo>
                      <a:cubicBezTo>
                        <a:pt x="61" y="10529"/>
                        <a:pt x="0" y="10620"/>
                        <a:pt x="31" y="10727"/>
                      </a:cubicBezTo>
                      <a:cubicBezTo>
                        <a:pt x="46" y="10818"/>
                        <a:pt x="122" y="10879"/>
                        <a:pt x="213" y="10879"/>
                      </a:cubicBezTo>
                      <a:lnTo>
                        <a:pt x="1143" y="10879"/>
                      </a:lnTo>
                      <a:lnTo>
                        <a:pt x="1143" y="12570"/>
                      </a:lnTo>
                      <a:lnTo>
                        <a:pt x="2255" y="12570"/>
                      </a:lnTo>
                      <a:lnTo>
                        <a:pt x="2255" y="10879"/>
                      </a:lnTo>
                      <a:lnTo>
                        <a:pt x="4556" y="10879"/>
                      </a:lnTo>
                      <a:lnTo>
                        <a:pt x="4556" y="12479"/>
                      </a:lnTo>
                      <a:cubicBezTo>
                        <a:pt x="4556" y="12494"/>
                        <a:pt x="4556" y="12494"/>
                        <a:pt x="4540" y="12509"/>
                      </a:cubicBezTo>
                      <a:lnTo>
                        <a:pt x="4099" y="14703"/>
                      </a:lnTo>
                      <a:cubicBezTo>
                        <a:pt x="4068" y="14734"/>
                        <a:pt x="4038" y="14795"/>
                        <a:pt x="4038" y="14856"/>
                      </a:cubicBezTo>
                      <a:cubicBezTo>
                        <a:pt x="4038" y="14871"/>
                        <a:pt x="4038" y="14917"/>
                        <a:pt x="4068" y="14932"/>
                      </a:cubicBezTo>
                      <a:lnTo>
                        <a:pt x="3032" y="20112"/>
                      </a:lnTo>
                      <a:lnTo>
                        <a:pt x="1554" y="23449"/>
                      </a:lnTo>
                      <a:lnTo>
                        <a:pt x="716" y="23449"/>
                      </a:lnTo>
                      <a:cubicBezTo>
                        <a:pt x="594" y="23449"/>
                        <a:pt x="503" y="23540"/>
                        <a:pt x="503" y="23647"/>
                      </a:cubicBezTo>
                      <a:cubicBezTo>
                        <a:pt x="503" y="23769"/>
                        <a:pt x="594" y="23860"/>
                        <a:pt x="716" y="23860"/>
                      </a:cubicBezTo>
                      <a:lnTo>
                        <a:pt x="4022" y="23860"/>
                      </a:lnTo>
                      <a:cubicBezTo>
                        <a:pt x="4144" y="23860"/>
                        <a:pt x="4236" y="23769"/>
                        <a:pt x="4236" y="23647"/>
                      </a:cubicBezTo>
                      <a:cubicBezTo>
                        <a:pt x="4236" y="23540"/>
                        <a:pt x="4144" y="23449"/>
                        <a:pt x="4022" y="23449"/>
                      </a:cubicBezTo>
                      <a:lnTo>
                        <a:pt x="3245" y="23449"/>
                      </a:lnTo>
                      <a:lnTo>
                        <a:pt x="5439" y="20371"/>
                      </a:lnTo>
                      <a:lnTo>
                        <a:pt x="7420" y="20371"/>
                      </a:lnTo>
                      <a:lnTo>
                        <a:pt x="9599" y="23449"/>
                      </a:lnTo>
                      <a:lnTo>
                        <a:pt x="8822" y="23449"/>
                      </a:lnTo>
                      <a:cubicBezTo>
                        <a:pt x="8715" y="23449"/>
                        <a:pt x="8608" y="23540"/>
                        <a:pt x="8608" y="23647"/>
                      </a:cubicBezTo>
                      <a:cubicBezTo>
                        <a:pt x="8608" y="23769"/>
                        <a:pt x="8715" y="23860"/>
                        <a:pt x="8822" y="23860"/>
                      </a:cubicBezTo>
                      <a:lnTo>
                        <a:pt x="12143" y="23860"/>
                      </a:lnTo>
                      <a:cubicBezTo>
                        <a:pt x="12250" y="23860"/>
                        <a:pt x="12341" y="23769"/>
                        <a:pt x="12341" y="23647"/>
                      </a:cubicBezTo>
                      <a:cubicBezTo>
                        <a:pt x="12341" y="23540"/>
                        <a:pt x="12250" y="23449"/>
                        <a:pt x="12143" y="23449"/>
                      </a:cubicBezTo>
                      <a:lnTo>
                        <a:pt x="11305" y="23449"/>
                      </a:lnTo>
                      <a:lnTo>
                        <a:pt x="9858" y="20173"/>
                      </a:lnTo>
                      <a:lnTo>
                        <a:pt x="9858" y="20127"/>
                      </a:lnTo>
                      <a:lnTo>
                        <a:pt x="9324" y="17400"/>
                      </a:lnTo>
                      <a:cubicBezTo>
                        <a:pt x="9355" y="17370"/>
                        <a:pt x="9370" y="17309"/>
                        <a:pt x="9370" y="17263"/>
                      </a:cubicBezTo>
                      <a:cubicBezTo>
                        <a:pt x="9370" y="17202"/>
                        <a:pt x="9340" y="17126"/>
                        <a:pt x="9264" y="17095"/>
                      </a:cubicBezTo>
                      <a:lnTo>
                        <a:pt x="8349" y="12525"/>
                      </a:lnTo>
                      <a:lnTo>
                        <a:pt x="8349" y="10879"/>
                      </a:lnTo>
                      <a:lnTo>
                        <a:pt x="10498" y="10879"/>
                      </a:lnTo>
                      <a:lnTo>
                        <a:pt x="10498" y="12570"/>
                      </a:lnTo>
                      <a:lnTo>
                        <a:pt x="11610" y="12570"/>
                      </a:lnTo>
                      <a:lnTo>
                        <a:pt x="11610" y="10879"/>
                      </a:lnTo>
                      <a:lnTo>
                        <a:pt x="12539" y="10879"/>
                      </a:lnTo>
                      <a:cubicBezTo>
                        <a:pt x="12631" y="10879"/>
                        <a:pt x="12707" y="10818"/>
                        <a:pt x="12722" y="10727"/>
                      </a:cubicBezTo>
                      <a:cubicBezTo>
                        <a:pt x="12798" y="10620"/>
                        <a:pt x="12753" y="10529"/>
                        <a:pt x="12676" y="10498"/>
                      </a:cubicBezTo>
                      <a:lnTo>
                        <a:pt x="8410" y="8380"/>
                      </a:lnTo>
                      <a:lnTo>
                        <a:pt x="8410" y="6034"/>
                      </a:lnTo>
                      <a:lnTo>
                        <a:pt x="9705" y="6034"/>
                      </a:lnTo>
                      <a:lnTo>
                        <a:pt x="9705" y="7314"/>
                      </a:lnTo>
                      <a:lnTo>
                        <a:pt x="10498" y="7314"/>
                      </a:lnTo>
                      <a:lnTo>
                        <a:pt x="10498" y="6034"/>
                      </a:lnTo>
                      <a:lnTo>
                        <a:pt x="11198" y="6034"/>
                      </a:lnTo>
                      <a:cubicBezTo>
                        <a:pt x="11305" y="6034"/>
                        <a:pt x="11381" y="5973"/>
                        <a:pt x="11397" y="5882"/>
                      </a:cubicBezTo>
                      <a:cubicBezTo>
                        <a:pt x="11412" y="5790"/>
                        <a:pt x="11381" y="5714"/>
                        <a:pt x="11320" y="5653"/>
                      </a:cubicBezTo>
                      <a:lnTo>
                        <a:pt x="8365" y="3764"/>
                      </a:lnTo>
                      <a:lnTo>
                        <a:pt x="6689" y="1372"/>
                      </a:lnTo>
                      <a:lnTo>
                        <a:pt x="6689" y="214"/>
                      </a:lnTo>
                      <a:cubicBezTo>
                        <a:pt x="6689" y="92"/>
                        <a:pt x="6597" y="1"/>
                        <a:pt x="64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0" name="Google Shape;2520;p41"/>
              <p:cNvGrpSpPr/>
              <p:nvPr/>
            </p:nvGrpSpPr>
            <p:grpSpPr>
              <a:xfrm>
                <a:off x="3995209" y="4205827"/>
                <a:ext cx="978619" cy="796334"/>
                <a:chOff x="1997984" y="185639"/>
                <a:chExt cx="978619" cy="796334"/>
              </a:xfrm>
            </p:grpSpPr>
            <p:grpSp>
              <p:nvGrpSpPr>
                <p:cNvPr id="2521" name="Google Shape;2521;p41"/>
                <p:cNvGrpSpPr/>
                <p:nvPr/>
              </p:nvGrpSpPr>
              <p:grpSpPr>
                <a:xfrm>
                  <a:off x="1997984" y="185639"/>
                  <a:ext cx="978619" cy="796334"/>
                  <a:chOff x="1997984" y="185639"/>
                  <a:chExt cx="978619" cy="796334"/>
                </a:xfrm>
              </p:grpSpPr>
              <p:grpSp>
                <p:nvGrpSpPr>
                  <p:cNvPr id="2522" name="Google Shape;2522;p41"/>
                  <p:cNvGrpSpPr/>
                  <p:nvPr/>
                </p:nvGrpSpPr>
                <p:grpSpPr>
                  <a:xfrm>
                    <a:off x="1997984" y="185639"/>
                    <a:ext cx="978619" cy="796334"/>
                    <a:chOff x="1997984" y="185639"/>
                    <a:chExt cx="978619" cy="796334"/>
                  </a:xfrm>
                </p:grpSpPr>
                <p:grpSp>
                  <p:nvGrpSpPr>
                    <p:cNvPr id="2523" name="Google Shape;2523;p41"/>
                    <p:cNvGrpSpPr/>
                    <p:nvPr/>
                  </p:nvGrpSpPr>
                  <p:grpSpPr>
                    <a:xfrm>
                      <a:off x="1997984" y="185639"/>
                      <a:ext cx="978619" cy="796334"/>
                      <a:chOff x="1997984" y="185639"/>
                      <a:chExt cx="978619" cy="796334"/>
                    </a:xfrm>
                  </p:grpSpPr>
                  <p:sp>
                    <p:nvSpPr>
                      <p:cNvPr id="2524" name="Google Shape;2524;p41"/>
                      <p:cNvSpPr/>
                      <p:nvPr/>
                    </p:nvSpPr>
                    <p:spPr>
                      <a:xfrm>
                        <a:off x="2460013" y="766091"/>
                        <a:ext cx="53642" cy="181366"/>
                      </a:xfrm>
                      <a:custGeom>
                        <a:rect b="b" l="l" r="r" t="t"/>
                        <a:pathLst>
                          <a:path extrusionOk="0" h="5927" w="1753">
                            <a:moveTo>
                              <a:pt x="1" y="0"/>
                            </a:moveTo>
                            <a:lnTo>
                              <a:pt x="1" y="5927"/>
                            </a:lnTo>
                            <a:lnTo>
                              <a:pt x="1753" y="5927"/>
                            </a:lnTo>
                            <a:lnTo>
                              <a:pt x="175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41"/>
                      <p:cNvSpPr/>
                      <p:nvPr/>
                    </p:nvSpPr>
                    <p:spPr>
                      <a:xfrm>
                        <a:off x="2427394" y="960952"/>
                        <a:ext cx="119830" cy="7956"/>
                      </a:xfrm>
                      <a:custGeom>
                        <a:rect b="b" l="l" r="r" t="t"/>
                        <a:pathLst>
                          <a:path extrusionOk="0" h="260" w="3916">
                            <a:moveTo>
                              <a:pt x="137" y="1"/>
                            </a:moveTo>
                            <a:lnTo>
                              <a:pt x="0" y="260"/>
                            </a:lnTo>
                            <a:lnTo>
                              <a:pt x="3916" y="260"/>
                            </a:lnTo>
                            <a:lnTo>
                              <a:pt x="377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41"/>
                      <p:cNvSpPr/>
                      <p:nvPr/>
                    </p:nvSpPr>
                    <p:spPr>
                      <a:xfrm>
                        <a:off x="2427394" y="968877"/>
                        <a:ext cx="119830" cy="13097"/>
                      </a:xfrm>
                      <a:custGeom>
                        <a:rect b="b" l="l" r="r" t="t"/>
                        <a:pathLst>
                          <a:path extrusionOk="0" h="428" w="3916">
                            <a:moveTo>
                              <a:pt x="0" y="1"/>
                            </a:moveTo>
                            <a:lnTo>
                              <a:pt x="0" y="427"/>
                            </a:lnTo>
                            <a:lnTo>
                              <a:pt x="3916" y="427"/>
                            </a:lnTo>
                            <a:lnTo>
                              <a:pt x="39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41"/>
                      <p:cNvSpPr/>
                      <p:nvPr/>
                    </p:nvSpPr>
                    <p:spPr>
                      <a:xfrm>
                        <a:off x="1997984" y="185639"/>
                        <a:ext cx="978619" cy="589784"/>
                      </a:xfrm>
                      <a:custGeom>
                        <a:rect b="b" l="l" r="r" t="t"/>
                        <a:pathLst>
                          <a:path extrusionOk="0" h="19274" w="31981">
                            <a:moveTo>
                              <a:pt x="3475" y="0"/>
                            </a:moveTo>
                            <a:lnTo>
                              <a:pt x="123" y="18649"/>
                            </a:lnTo>
                            <a:lnTo>
                              <a:pt x="1" y="19274"/>
                            </a:lnTo>
                            <a:lnTo>
                              <a:pt x="31981" y="19274"/>
                            </a:lnTo>
                            <a:lnTo>
                              <a:pt x="31859" y="18649"/>
                            </a:lnTo>
                            <a:lnTo>
                              <a:pt x="2850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41"/>
                      <p:cNvSpPr/>
                      <p:nvPr/>
                    </p:nvSpPr>
                    <p:spPr>
                      <a:xfrm>
                        <a:off x="2001717" y="185639"/>
                        <a:ext cx="971183" cy="570690"/>
                      </a:xfrm>
                      <a:custGeom>
                        <a:rect b="b" l="l" r="r" t="t"/>
                        <a:pathLst>
                          <a:path extrusionOk="0" h="18650" w="31738">
                            <a:moveTo>
                              <a:pt x="3353" y="0"/>
                            </a:moveTo>
                            <a:lnTo>
                              <a:pt x="1" y="18649"/>
                            </a:lnTo>
                            <a:lnTo>
                              <a:pt x="31737" y="18649"/>
                            </a:lnTo>
                            <a:lnTo>
                              <a:pt x="2838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41"/>
                      <p:cNvSpPr/>
                      <p:nvPr/>
                    </p:nvSpPr>
                    <p:spPr>
                      <a:xfrm>
                        <a:off x="2460013" y="766091"/>
                        <a:ext cx="13556" cy="181366"/>
                      </a:xfrm>
                      <a:custGeom>
                        <a:rect b="b" l="l" r="r" t="t"/>
                        <a:pathLst>
                          <a:path extrusionOk="0" h="5927" w="443">
                            <a:moveTo>
                              <a:pt x="1" y="0"/>
                            </a:moveTo>
                            <a:lnTo>
                              <a:pt x="1" y="5927"/>
                            </a:lnTo>
                            <a:lnTo>
                              <a:pt x="442" y="5927"/>
                            </a:lnTo>
                            <a:lnTo>
                              <a:pt x="44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41"/>
                      <p:cNvSpPr/>
                      <p:nvPr/>
                    </p:nvSpPr>
                    <p:spPr>
                      <a:xfrm>
                        <a:off x="2450221" y="933932"/>
                        <a:ext cx="74174" cy="34058"/>
                      </a:xfrm>
                      <a:custGeom>
                        <a:rect b="b" l="l" r="r" t="t"/>
                        <a:pathLst>
                          <a:path extrusionOk="0" h="1113" w="2424">
                            <a:moveTo>
                              <a:pt x="321" y="0"/>
                            </a:moveTo>
                            <a:lnTo>
                              <a:pt x="1" y="1112"/>
                            </a:lnTo>
                            <a:lnTo>
                              <a:pt x="2423" y="1112"/>
                            </a:lnTo>
                            <a:lnTo>
                              <a:pt x="210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1" name="Google Shape;2531;p41"/>
                    <p:cNvGrpSpPr/>
                    <p:nvPr/>
                  </p:nvGrpSpPr>
                  <p:grpSpPr>
                    <a:xfrm>
                      <a:off x="2016160" y="192157"/>
                      <a:ext cx="944132" cy="551565"/>
                      <a:chOff x="2016160" y="192157"/>
                      <a:chExt cx="944132" cy="551565"/>
                    </a:xfrm>
                  </p:grpSpPr>
                  <p:sp>
                    <p:nvSpPr>
                      <p:cNvPr id="2532" name="Google Shape;2532;p41"/>
                      <p:cNvSpPr/>
                      <p:nvPr/>
                    </p:nvSpPr>
                    <p:spPr>
                      <a:xfrm>
                        <a:off x="2016160" y="439711"/>
                        <a:ext cx="325003" cy="304011"/>
                      </a:xfrm>
                      <a:custGeom>
                        <a:rect b="b" l="l" r="r" t="t"/>
                        <a:pathLst>
                          <a:path extrusionOk="0" h="9935" w="10621">
                            <a:moveTo>
                              <a:pt x="1738" y="1"/>
                            </a:moveTo>
                            <a:lnTo>
                              <a:pt x="1" y="9935"/>
                            </a:lnTo>
                            <a:lnTo>
                              <a:pt x="10041" y="9935"/>
                            </a:lnTo>
                            <a:lnTo>
                              <a:pt x="106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41"/>
                      <p:cNvSpPr/>
                      <p:nvPr/>
                    </p:nvSpPr>
                    <p:spPr>
                      <a:xfrm>
                        <a:off x="2335073" y="439711"/>
                        <a:ext cx="306337" cy="304011"/>
                      </a:xfrm>
                      <a:custGeom>
                        <a:rect b="b" l="l" r="r" t="t"/>
                        <a:pathLst>
                          <a:path extrusionOk="0" h="9935" w="10011">
                            <a:moveTo>
                              <a:pt x="549" y="1"/>
                            </a:moveTo>
                            <a:lnTo>
                              <a:pt x="0" y="9935"/>
                            </a:lnTo>
                            <a:lnTo>
                              <a:pt x="10010" y="9935"/>
                            </a:lnTo>
                            <a:lnTo>
                              <a:pt x="94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41"/>
                      <p:cNvSpPr/>
                      <p:nvPr/>
                    </p:nvSpPr>
                    <p:spPr>
                      <a:xfrm>
                        <a:off x="2634372" y="439711"/>
                        <a:ext cx="325921" cy="304011"/>
                      </a:xfrm>
                      <a:custGeom>
                        <a:rect b="b" l="l" r="r" t="t"/>
                        <a:pathLst>
                          <a:path extrusionOk="0" h="9935" w="10651">
                            <a:moveTo>
                              <a:pt x="1" y="1"/>
                            </a:moveTo>
                            <a:lnTo>
                              <a:pt x="610" y="9935"/>
                            </a:lnTo>
                            <a:lnTo>
                              <a:pt x="10651" y="9935"/>
                            </a:lnTo>
                            <a:lnTo>
                              <a:pt x="88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41"/>
                      <p:cNvSpPr/>
                      <p:nvPr/>
                    </p:nvSpPr>
                    <p:spPr>
                      <a:xfrm>
                        <a:off x="2070261" y="192157"/>
                        <a:ext cx="286294" cy="241067"/>
                      </a:xfrm>
                      <a:custGeom>
                        <a:rect b="b" l="l" r="r" t="t"/>
                        <a:pathLst>
                          <a:path extrusionOk="0" h="7878" w="9356">
                            <a:moveTo>
                              <a:pt x="1387" y="1"/>
                            </a:moveTo>
                            <a:lnTo>
                              <a:pt x="0" y="7878"/>
                            </a:lnTo>
                            <a:lnTo>
                              <a:pt x="8883" y="7878"/>
                            </a:lnTo>
                            <a:lnTo>
                              <a:pt x="935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41"/>
                      <p:cNvSpPr/>
                      <p:nvPr/>
                    </p:nvSpPr>
                    <p:spPr>
                      <a:xfrm>
                        <a:off x="2352332" y="192157"/>
                        <a:ext cx="271820" cy="241067"/>
                      </a:xfrm>
                      <a:custGeom>
                        <a:rect b="b" l="l" r="r" t="t"/>
                        <a:pathLst>
                          <a:path extrusionOk="0" h="7878" w="8883">
                            <a:moveTo>
                              <a:pt x="442" y="1"/>
                            </a:moveTo>
                            <a:lnTo>
                              <a:pt x="0" y="7878"/>
                            </a:lnTo>
                            <a:lnTo>
                              <a:pt x="8883" y="7878"/>
                            </a:lnTo>
                            <a:lnTo>
                              <a:pt x="8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41"/>
                      <p:cNvSpPr/>
                      <p:nvPr/>
                    </p:nvSpPr>
                    <p:spPr>
                      <a:xfrm>
                        <a:off x="2619470" y="192157"/>
                        <a:ext cx="285804" cy="241067"/>
                      </a:xfrm>
                      <a:custGeom>
                        <a:rect b="b" l="l" r="r" t="t"/>
                        <a:pathLst>
                          <a:path extrusionOk="0" h="7878" w="9340">
                            <a:moveTo>
                              <a:pt x="0" y="1"/>
                            </a:moveTo>
                            <a:lnTo>
                              <a:pt x="473" y="7878"/>
                            </a:lnTo>
                            <a:lnTo>
                              <a:pt x="9340" y="7878"/>
                            </a:lnTo>
                            <a:lnTo>
                              <a:pt x="796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38" name="Google Shape;2538;p41"/>
                  <p:cNvGrpSpPr/>
                  <p:nvPr/>
                </p:nvGrpSpPr>
                <p:grpSpPr>
                  <a:xfrm>
                    <a:off x="2023627" y="195890"/>
                    <a:ext cx="928282" cy="543181"/>
                    <a:chOff x="2023627" y="195890"/>
                    <a:chExt cx="928282" cy="543181"/>
                  </a:xfrm>
                </p:grpSpPr>
                <p:sp>
                  <p:nvSpPr>
                    <p:cNvPr id="2539" name="Google Shape;2539;p41"/>
                    <p:cNvSpPr/>
                    <p:nvPr/>
                  </p:nvSpPr>
                  <p:spPr>
                    <a:xfrm>
                      <a:off x="2031093" y="658838"/>
                      <a:ext cx="50857" cy="38740"/>
                    </a:xfrm>
                    <a:custGeom>
                      <a:rect b="b" l="l" r="r" t="t"/>
                      <a:pathLst>
                        <a:path extrusionOk="0" h="1266" w="1662">
                          <a:moveTo>
                            <a:pt x="458" y="1"/>
                          </a:moveTo>
                          <a:cubicBezTo>
                            <a:pt x="320" y="107"/>
                            <a:pt x="275" y="138"/>
                            <a:pt x="138" y="229"/>
                          </a:cubicBezTo>
                          <a:lnTo>
                            <a:pt x="0" y="1037"/>
                          </a:lnTo>
                          <a:cubicBezTo>
                            <a:pt x="92" y="1113"/>
                            <a:pt x="153" y="1174"/>
                            <a:pt x="244" y="1265"/>
                          </a:cubicBezTo>
                          <a:lnTo>
                            <a:pt x="1219" y="1265"/>
                          </a:lnTo>
                          <a:cubicBezTo>
                            <a:pt x="1356" y="1189"/>
                            <a:pt x="1417" y="1128"/>
                            <a:pt x="1555" y="1037"/>
                          </a:cubicBezTo>
                          <a:lnTo>
                            <a:pt x="1661" y="229"/>
                          </a:lnTo>
                          <a:cubicBezTo>
                            <a:pt x="1570" y="153"/>
                            <a:pt x="1509" y="107"/>
                            <a:pt x="14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41"/>
                    <p:cNvSpPr/>
                    <p:nvPr/>
                  </p:nvSpPr>
                  <p:spPr>
                    <a:xfrm>
                      <a:off x="2023627" y="698465"/>
                      <a:ext cx="51775" cy="40606"/>
                    </a:xfrm>
                    <a:custGeom>
                      <a:rect b="b" l="l" r="r" t="t"/>
                      <a:pathLst>
                        <a:path extrusionOk="0" h="1327" w="1692">
                          <a:moveTo>
                            <a:pt x="458" y="1"/>
                          </a:moveTo>
                          <a:cubicBezTo>
                            <a:pt x="351" y="108"/>
                            <a:pt x="275" y="153"/>
                            <a:pt x="138" y="260"/>
                          </a:cubicBezTo>
                          <a:lnTo>
                            <a:pt x="1" y="1067"/>
                          </a:lnTo>
                          <a:lnTo>
                            <a:pt x="244" y="1326"/>
                          </a:lnTo>
                          <a:lnTo>
                            <a:pt x="1235" y="1326"/>
                          </a:lnTo>
                          <a:cubicBezTo>
                            <a:pt x="1357" y="1220"/>
                            <a:pt x="1433" y="1174"/>
                            <a:pt x="1570" y="1067"/>
                          </a:cubicBezTo>
                          <a:lnTo>
                            <a:pt x="1692" y="260"/>
                          </a:lnTo>
                          <a:cubicBezTo>
                            <a:pt x="1600" y="153"/>
                            <a:pt x="1540" y="108"/>
                            <a:pt x="14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41"/>
                    <p:cNvSpPr/>
                    <p:nvPr/>
                  </p:nvSpPr>
                  <p:spPr>
                    <a:xfrm>
                      <a:off x="2037152" y="620618"/>
                      <a:ext cx="50857" cy="37791"/>
                    </a:xfrm>
                    <a:custGeom>
                      <a:rect b="b" l="l" r="r" t="t"/>
                      <a:pathLst>
                        <a:path extrusionOk="0" h="1235" w="1662">
                          <a:moveTo>
                            <a:pt x="458" y="0"/>
                          </a:moveTo>
                          <a:cubicBezTo>
                            <a:pt x="321" y="92"/>
                            <a:pt x="260" y="138"/>
                            <a:pt x="122" y="229"/>
                          </a:cubicBezTo>
                          <a:lnTo>
                            <a:pt x="1" y="1006"/>
                          </a:lnTo>
                          <a:cubicBezTo>
                            <a:pt x="92" y="1097"/>
                            <a:pt x="153" y="1143"/>
                            <a:pt x="244" y="1235"/>
                          </a:cubicBezTo>
                          <a:lnTo>
                            <a:pt x="1219" y="1235"/>
                          </a:lnTo>
                          <a:cubicBezTo>
                            <a:pt x="1357" y="1143"/>
                            <a:pt x="1402" y="1097"/>
                            <a:pt x="1539" y="1006"/>
                          </a:cubicBezTo>
                          <a:lnTo>
                            <a:pt x="1661" y="229"/>
                          </a:lnTo>
                          <a:cubicBezTo>
                            <a:pt x="1555" y="138"/>
                            <a:pt x="1509" y="92"/>
                            <a:pt x="1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41"/>
                    <p:cNvSpPr/>
                    <p:nvPr/>
                  </p:nvSpPr>
                  <p:spPr>
                    <a:xfrm>
                      <a:off x="2084704" y="620618"/>
                      <a:ext cx="50857" cy="37791"/>
                    </a:xfrm>
                    <a:custGeom>
                      <a:rect b="b" l="l" r="r" t="t"/>
                      <a:pathLst>
                        <a:path extrusionOk="0" h="1235" w="1662">
                          <a:moveTo>
                            <a:pt x="427" y="0"/>
                          </a:moveTo>
                          <a:cubicBezTo>
                            <a:pt x="305" y="92"/>
                            <a:pt x="229" y="138"/>
                            <a:pt x="123" y="229"/>
                          </a:cubicBezTo>
                          <a:lnTo>
                            <a:pt x="1" y="1006"/>
                          </a:lnTo>
                          <a:cubicBezTo>
                            <a:pt x="92" y="1097"/>
                            <a:pt x="153" y="1143"/>
                            <a:pt x="244" y="1235"/>
                          </a:cubicBezTo>
                          <a:lnTo>
                            <a:pt x="1220" y="1235"/>
                          </a:lnTo>
                          <a:cubicBezTo>
                            <a:pt x="1357" y="1143"/>
                            <a:pt x="1433" y="1097"/>
                            <a:pt x="1539" y="1006"/>
                          </a:cubicBezTo>
                          <a:lnTo>
                            <a:pt x="1661" y="229"/>
                          </a:lnTo>
                          <a:cubicBezTo>
                            <a:pt x="1539" y="138"/>
                            <a:pt x="1509" y="92"/>
                            <a:pt x="137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41"/>
                    <p:cNvSpPr/>
                    <p:nvPr/>
                  </p:nvSpPr>
                  <p:spPr>
                    <a:xfrm>
                      <a:off x="2133205" y="620618"/>
                      <a:ext cx="49450" cy="37791"/>
                    </a:xfrm>
                    <a:custGeom>
                      <a:rect b="b" l="l" r="r" t="t"/>
                      <a:pathLst>
                        <a:path extrusionOk="0" h="1235" w="1616">
                          <a:moveTo>
                            <a:pt x="427" y="0"/>
                          </a:moveTo>
                          <a:cubicBezTo>
                            <a:pt x="305" y="92"/>
                            <a:pt x="229" y="138"/>
                            <a:pt x="122" y="229"/>
                          </a:cubicBezTo>
                          <a:lnTo>
                            <a:pt x="0" y="1006"/>
                          </a:lnTo>
                          <a:cubicBezTo>
                            <a:pt x="92" y="1097"/>
                            <a:pt x="153" y="1143"/>
                            <a:pt x="244" y="1235"/>
                          </a:cubicBezTo>
                          <a:lnTo>
                            <a:pt x="1219" y="1235"/>
                          </a:lnTo>
                          <a:cubicBezTo>
                            <a:pt x="1341" y="1143"/>
                            <a:pt x="1417" y="1097"/>
                            <a:pt x="1524" y="1006"/>
                          </a:cubicBezTo>
                          <a:lnTo>
                            <a:pt x="1615" y="229"/>
                          </a:lnTo>
                          <a:cubicBezTo>
                            <a:pt x="1524" y="138"/>
                            <a:pt x="1463" y="92"/>
                            <a:pt x="13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41"/>
                    <p:cNvSpPr/>
                    <p:nvPr/>
                  </p:nvSpPr>
                  <p:spPr>
                    <a:xfrm>
                      <a:off x="2180758" y="620618"/>
                      <a:ext cx="49450" cy="37791"/>
                    </a:xfrm>
                    <a:custGeom>
                      <a:rect b="b" l="l" r="r" t="t"/>
                      <a:pathLst>
                        <a:path extrusionOk="0" h="1235" w="1616">
                          <a:moveTo>
                            <a:pt x="412" y="0"/>
                          </a:moveTo>
                          <a:cubicBezTo>
                            <a:pt x="290" y="92"/>
                            <a:pt x="214" y="138"/>
                            <a:pt x="107" y="229"/>
                          </a:cubicBezTo>
                          <a:lnTo>
                            <a:pt x="0" y="1006"/>
                          </a:lnTo>
                          <a:cubicBezTo>
                            <a:pt x="107" y="1097"/>
                            <a:pt x="168" y="1143"/>
                            <a:pt x="259" y="1235"/>
                          </a:cubicBezTo>
                          <a:lnTo>
                            <a:pt x="1234" y="1235"/>
                          </a:lnTo>
                          <a:cubicBezTo>
                            <a:pt x="1341" y="1143"/>
                            <a:pt x="1417" y="1097"/>
                            <a:pt x="1539" y="1006"/>
                          </a:cubicBezTo>
                          <a:lnTo>
                            <a:pt x="1615" y="229"/>
                          </a:lnTo>
                          <a:cubicBezTo>
                            <a:pt x="1509" y="138"/>
                            <a:pt x="1463" y="92"/>
                            <a:pt x="135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41"/>
                    <p:cNvSpPr/>
                    <p:nvPr/>
                  </p:nvSpPr>
                  <p:spPr>
                    <a:xfrm>
                      <a:off x="2228769" y="620618"/>
                      <a:ext cx="48991" cy="37791"/>
                    </a:xfrm>
                    <a:custGeom>
                      <a:rect b="b" l="l" r="r" t="t"/>
                      <a:pathLst>
                        <a:path extrusionOk="0" h="1235" w="1601">
                          <a:moveTo>
                            <a:pt x="381" y="0"/>
                          </a:moveTo>
                          <a:cubicBezTo>
                            <a:pt x="260" y="92"/>
                            <a:pt x="183" y="138"/>
                            <a:pt x="77" y="229"/>
                          </a:cubicBezTo>
                          <a:lnTo>
                            <a:pt x="1" y="1006"/>
                          </a:lnTo>
                          <a:cubicBezTo>
                            <a:pt x="107" y="1097"/>
                            <a:pt x="168" y="1143"/>
                            <a:pt x="260" y="1235"/>
                          </a:cubicBezTo>
                          <a:lnTo>
                            <a:pt x="1235" y="1235"/>
                          </a:lnTo>
                          <a:cubicBezTo>
                            <a:pt x="1357" y="1143"/>
                            <a:pt x="1433" y="1097"/>
                            <a:pt x="1539" y="1006"/>
                          </a:cubicBezTo>
                          <a:lnTo>
                            <a:pt x="1600" y="229"/>
                          </a:lnTo>
                          <a:cubicBezTo>
                            <a:pt x="1494" y="138"/>
                            <a:pt x="1433" y="92"/>
                            <a:pt x="13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41"/>
                    <p:cNvSpPr/>
                    <p:nvPr/>
                  </p:nvSpPr>
                  <p:spPr>
                    <a:xfrm>
                      <a:off x="2275862" y="620618"/>
                      <a:ext cx="48991" cy="37791"/>
                    </a:xfrm>
                    <a:custGeom>
                      <a:rect b="b" l="l" r="r" t="t"/>
                      <a:pathLst>
                        <a:path extrusionOk="0" h="1235" w="1601">
                          <a:moveTo>
                            <a:pt x="366" y="0"/>
                          </a:moveTo>
                          <a:cubicBezTo>
                            <a:pt x="259" y="92"/>
                            <a:pt x="183" y="138"/>
                            <a:pt x="61" y="229"/>
                          </a:cubicBezTo>
                          <a:lnTo>
                            <a:pt x="0" y="1006"/>
                          </a:lnTo>
                          <a:cubicBezTo>
                            <a:pt x="122" y="1097"/>
                            <a:pt x="168" y="1143"/>
                            <a:pt x="275" y="1235"/>
                          </a:cubicBezTo>
                          <a:lnTo>
                            <a:pt x="1250" y="1235"/>
                          </a:lnTo>
                          <a:cubicBezTo>
                            <a:pt x="1356" y="1143"/>
                            <a:pt x="1433" y="1097"/>
                            <a:pt x="1554" y="1006"/>
                          </a:cubicBezTo>
                          <a:lnTo>
                            <a:pt x="1600" y="229"/>
                          </a:lnTo>
                          <a:cubicBezTo>
                            <a:pt x="1493" y="138"/>
                            <a:pt x="1433" y="92"/>
                            <a:pt x="13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41"/>
                    <p:cNvSpPr/>
                    <p:nvPr/>
                  </p:nvSpPr>
                  <p:spPr>
                    <a:xfrm>
                      <a:off x="2079104" y="658838"/>
                      <a:ext cx="50857" cy="38740"/>
                    </a:xfrm>
                    <a:custGeom>
                      <a:rect b="b" l="l" r="r" t="t"/>
                      <a:pathLst>
                        <a:path extrusionOk="0" h="1266" w="1662">
                          <a:moveTo>
                            <a:pt x="427" y="1"/>
                          </a:moveTo>
                          <a:cubicBezTo>
                            <a:pt x="306" y="107"/>
                            <a:pt x="245" y="138"/>
                            <a:pt x="107" y="229"/>
                          </a:cubicBezTo>
                          <a:lnTo>
                            <a:pt x="1" y="1037"/>
                          </a:lnTo>
                          <a:cubicBezTo>
                            <a:pt x="92" y="1113"/>
                            <a:pt x="153" y="1174"/>
                            <a:pt x="245" y="1265"/>
                          </a:cubicBezTo>
                          <a:lnTo>
                            <a:pt x="1220" y="1265"/>
                          </a:lnTo>
                          <a:cubicBezTo>
                            <a:pt x="1342" y="1189"/>
                            <a:pt x="1403" y="1128"/>
                            <a:pt x="1540" y="1037"/>
                          </a:cubicBezTo>
                          <a:lnTo>
                            <a:pt x="1662" y="229"/>
                          </a:lnTo>
                          <a:cubicBezTo>
                            <a:pt x="1555" y="153"/>
                            <a:pt x="1509" y="107"/>
                            <a:pt x="14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41"/>
                    <p:cNvSpPr/>
                    <p:nvPr/>
                  </p:nvSpPr>
                  <p:spPr>
                    <a:xfrm>
                      <a:off x="2128064" y="658838"/>
                      <a:ext cx="49909" cy="38740"/>
                    </a:xfrm>
                    <a:custGeom>
                      <a:rect b="b" l="l" r="r" t="t"/>
                      <a:pathLst>
                        <a:path extrusionOk="0" h="1266" w="1631">
                          <a:moveTo>
                            <a:pt x="442" y="1"/>
                          </a:moveTo>
                          <a:cubicBezTo>
                            <a:pt x="305" y="107"/>
                            <a:pt x="229" y="138"/>
                            <a:pt x="107" y="229"/>
                          </a:cubicBezTo>
                          <a:lnTo>
                            <a:pt x="1" y="1037"/>
                          </a:lnTo>
                          <a:cubicBezTo>
                            <a:pt x="92" y="1113"/>
                            <a:pt x="153" y="1174"/>
                            <a:pt x="244" y="1265"/>
                          </a:cubicBezTo>
                          <a:lnTo>
                            <a:pt x="1219" y="1265"/>
                          </a:lnTo>
                          <a:cubicBezTo>
                            <a:pt x="1357" y="1189"/>
                            <a:pt x="1433" y="1128"/>
                            <a:pt x="1539" y="1037"/>
                          </a:cubicBezTo>
                          <a:lnTo>
                            <a:pt x="1631" y="229"/>
                          </a:lnTo>
                          <a:cubicBezTo>
                            <a:pt x="1539" y="153"/>
                            <a:pt x="1478" y="107"/>
                            <a:pt x="14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41"/>
                    <p:cNvSpPr/>
                    <p:nvPr/>
                  </p:nvSpPr>
                  <p:spPr>
                    <a:xfrm>
                      <a:off x="2177024" y="658838"/>
                      <a:ext cx="49450" cy="38740"/>
                    </a:xfrm>
                    <a:custGeom>
                      <a:rect b="b" l="l" r="r" t="t"/>
                      <a:pathLst>
                        <a:path extrusionOk="0" h="1266" w="1616">
                          <a:moveTo>
                            <a:pt x="396" y="1"/>
                          </a:moveTo>
                          <a:cubicBezTo>
                            <a:pt x="290" y="107"/>
                            <a:pt x="214" y="138"/>
                            <a:pt x="92" y="229"/>
                          </a:cubicBezTo>
                          <a:lnTo>
                            <a:pt x="0" y="1037"/>
                          </a:lnTo>
                          <a:cubicBezTo>
                            <a:pt x="107" y="1113"/>
                            <a:pt x="168" y="1174"/>
                            <a:pt x="259" y="1265"/>
                          </a:cubicBezTo>
                          <a:lnTo>
                            <a:pt x="1234" y="1265"/>
                          </a:lnTo>
                          <a:cubicBezTo>
                            <a:pt x="1356" y="1189"/>
                            <a:pt x="1433" y="1128"/>
                            <a:pt x="1539" y="1037"/>
                          </a:cubicBezTo>
                          <a:lnTo>
                            <a:pt x="1615" y="229"/>
                          </a:lnTo>
                          <a:cubicBezTo>
                            <a:pt x="1509" y="153"/>
                            <a:pt x="1448" y="107"/>
                            <a:pt x="13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41"/>
                    <p:cNvSpPr/>
                    <p:nvPr/>
                  </p:nvSpPr>
                  <p:spPr>
                    <a:xfrm>
                      <a:off x="2225495" y="658838"/>
                      <a:ext cx="48991" cy="38740"/>
                    </a:xfrm>
                    <a:custGeom>
                      <a:rect b="b" l="l" r="r" t="t"/>
                      <a:pathLst>
                        <a:path extrusionOk="0" h="1266" w="1601">
                          <a:moveTo>
                            <a:pt x="382" y="1"/>
                          </a:moveTo>
                          <a:cubicBezTo>
                            <a:pt x="260" y="107"/>
                            <a:pt x="184" y="138"/>
                            <a:pt x="62" y="229"/>
                          </a:cubicBezTo>
                          <a:lnTo>
                            <a:pt x="1" y="1037"/>
                          </a:lnTo>
                          <a:cubicBezTo>
                            <a:pt x="108" y="1113"/>
                            <a:pt x="168" y="1174"/>
                            <a:pt x="260" y="1265"/>
                          </a:cubicBezTo>
                          <a:lnTo>
                            <a:pt x="1235" y="1265"/>
                          </a:lnTo>
                          <a:cubicBezTo>
                            <a:pt x="1342" y="1189"/>
                            <a:pt x="1418" y="1128"/>
                            <a:pt x="1540" y="1037"/>
                          </a:cubicBezTo>
                          <a:lnTo>
                            <a:pt x="1601" y="229"/>
                          </a:lnTo>
                          <a:cubicBezTo>
                            <a:pt x="1494" y="153"/>
                            <a:pt x="1448" y="107"/>
                            <a:pt x="1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41"/>
                    <p:cNvSpPr/>
                    <p:nvPr/>
                  </p:nvSpPr>
                  <p:spPr>
                    <a:xfrm>
                      <a:off x="2273537" y="658838"/>
                      <a:ext cx="48960" cy="38740"/>
                    </a:xfrm>
                    <a:custGeom>
                      <a:rect b="b" l="l" r="r" t="t"/>
                      <a:pathLst>
                        <a:path extrusionOk="0" h="1266" w="1600">
                          <a:moveTo>
                            <a:pt x="366" y="1"/>
                          </a:moveTo>
                          <a:cubicBezTo>
                            <a:pt x="259" y="107"/>
                            <a:pt x="183" y="138"/>
                            <a:pt x="61" y="229"/>
                          </a:cubicBezTo>
                          <a:lnTo>
                            <a:pt x="0" y="1037"/>
                          </a:lnTo>
                          <a:cubicBezTo>
                            <a:pt x="107" y="1113"/>
                            <a:pt x="153" y="1174"/>
                            <a:pt x="274" y="1265"/>
                          </a:cubicBezTo>
                          <a:lnTo>
                            <a:pt x="1250" y="1265"/>
                          </a:lnTo>
                          <a:cubicBezTo>
                            <a:pt x="1356" y="1189"/>
                            <a:pt x="1432" y="1128"/>
                            <a:pt x="1554" y="1037"/>
                          </a:cubicBezTo>
                          <a:lnTo>
                            <a:pt x="1600" y="229"/>
                          </a:lnTo>
                          <a:cubicBezTo>
                            <a:pt x="1493" y="153"/>
                            <a:pt x="1432" y="107"/>
                            <a:pt x="13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41"/>
                    <p:cNvSpPr/>
                    <p:nvPr/>
                  </p:nvSpPr>
                  <p:spPr>
                    <a:xfrm>
                      <a:off x="2073046" y="698465"/>
                      <a:ext cx="51316" cy="40606"/>
                    </a:xfrm>
                    <a:custGeom>
                      <a:rect b="b" l="l" r="r" t="t"/>
                      <a:pathLst>
                        <a:path extrusionOk="0" h="1327" w="1677">
                          <a:moveTo>
                            <a:pt x="458" y="1"/>
                          </a:moveTo>
                          <a:cubicBezTo>
                            <a:pt x="336" y="108"/>
                            <a:pt x="275" y="153"/>
                            <a:pt x="138" y="260"/>
                          </a:cubicBezTo>
                          <a:lnTo>
                            <a:pt x="1" y="1067"/>
                          </a:lnTo>
                          <a:lnTo>
                            <a:pt x="260" y="1326"/>
                          </a:lnTo>
                          <a:lnTo>
                            <a:pt x="1250" y="1326"/>
                          </a:lnTo>
                          <a:cubicBezTo>
                            <a:pt x="1372" y="1220"/>
                            <a:pt x="1433" y="1174"/>
                            <a:pt x="1570" y="1067"/>
                          </a:cubicBezTo>
                          <a:lnTo>
                            <a:pt x="1677" y="260"/>
                          </a:lnTo>
                          <a:lnTo>
                            <a:pt x="143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41"/>
                    <p:cNvSpPr/>
                    <p:nvPr/>
                  </p:nvSpPr>
                  <p:spPr>
                    <a:xfrm>
                      <a:off x="2122006" y="698465"/>
                      <a:ext cx="51316" cy="40606"/>
                    </a:xfrm>
                    <a:custGeom>
                      <a:rect b="b" l="l" r="r" t="t"/>
                      <a:pathLst>
                        <a:path extrusionOk="0" h="1327" w="1677">
                          <a:moveTo>
                            <a:pt x="442" y="1"/>
                          </a:moveTo>
                          <a:cubicBezTo>
                            <a:pt x="305" y="108"/>
                            <a:pt x="260" y="153"/>
                            <a:pt x="122" y="260"/>
                          </a:cubicBezTo>
                          <a:lnTo>
                            <a:pt x="1" y="1067"/>
                          </a:lnTo>
                          <a:cubicBezTo>
                            <a:pt x="122" y="1174"/>
                            <a:pt x="183" y="1220"/>
                            <a:pt x="275" y="1326"/>
                          </a:cubicBezTo>
                          <a:lnTo>
                            <a:pt x="1265" y="1326"/>
                          </a:lnTo>
                          <a:cubicBezTo>
                            <a:pt x="1402" y="1220"/>
                            <a:pt x="1448" y="1174"/>
                            <a:pt x="1585" y="1067"/>
                          </a:cubicBezTo>
                          <a:lnTo>
                            <a:pt x="1676" y="260"/>
                          </a:lnTo>
                          <a:cubicBezTo>
                            <a:pt x="1585" y="153"/>
                            <a:pt x="1524" y="108"/>
                            <a:pt x="14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41"/>
                    <p:cNvSpPr/>
                    <p:nvPr/>
                  </p:nvSpPr>
                  <p:spPr>
                    <a:xfrm>
                      <a:off x="2171884" y="698465"/>
                      <a:ext cx="50398" cy="40606"/>
                    </a:xfrm>
                    <a:custGeom>
                      <a:rect b="b" l="l" r="r" t="t"/>
                      <a:pathLst>
                        <a:path extrusionOk="0" h="1327" w="1647">
                          <a:moveTo>
                            <a:pt x="412" y="1"/>
                          </a:moveTo>
                          <a:cubicBezTo>
                            <a:pt x="275" y="108"/>
                            <a:pt x="199" y="153"/>
                            <a:pt x="92" y="260"/>
                          </a:cubicBezTo>
                          <a:lnTo>
                            <a:pt x="1" y="1067"/>
                          </a:lnTo>
                          <a:cubicBezTo>
                            <a:pt x="107" y="1174"/>
                            <a:pt x="168" y="1220"/>
                            <a:pt x="260" y="1326"/>
                          </a:cubicBezTo>
                          <a:lnTo>
                            <a:pt x="1250" y="1326"/>
                          </a:lnTo>
                          <a:cubicBezTo>
                            <a:pt x="1387" y="1220"/>
                            <a:pt x="1463" y="1174"/>
                            <a:pt x="1570" y="1067"/>
                          </a:cubicBezTo>
                          <a:lnTo>
                            <a:pt x="1646" y="260"/>
                          </a:lnTo>
                          <a:cubicBezTo>
                            <a:pt x="1540" y="153"/>
                            <a:pt x="1479" y="108"/>
                            <a:pt x="138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41"/>
                    <p:cNvSpPr/>
                    <p:nvPr/>
                  </p:nvSpPr>
                  <p:spPr>
                    <a:xfrm>
                      <a:off x="2220844" y="698465"/>
                      <a:ext cx="49909" cy="40606"/>
                    </a:xfrm>
                    <a:custGeom>
                      <a:rect b="b" l="l" r="r" t="t"/>
                      <a:pathLst>
                        <a:path extrusionOk="0" h="1327" w="1631">
                          <a:moveTo>
                            <a:pt x="381" y="1"/>
                          </a:moveTo>
                          <a:cubicBezTo>
                            <a:pt x="260" y="108"/>
                            <a:pt x="183" y="153"/>
                            <a:pt x="77" y="260"/>
                          </a:cubicBezTo>
                          <a:lnTo>
                            <a:pt x="1" y="1067"/>
                          </a:lnTo>
                          <a:cubicBezTo>
                            <a:pt x="92" y="1174"/>
                            <a:pt x="153" y="1220"/>
                            <a:pt x="260" y="1326"/>
                          </a:cubicBezTo>
                          <a:lnTo>
                            <a:pt x="1250" y="1326"/>
                          </a:lnTo>
                          <a:cubicBezTo>
                            <a:pt x="1372" y="1220"/>
                            <a:pt x="1448" y="1174"/>
                            <a:pt x="1555" y="1067"/>
                          </a:cubicBezTo>
                          <a:lnTo>
                            <a:pt x="1631" y="260"/>
                          </a:lnTo>
                          <a:cubicBezTo>
                            <a:pt x="1539" y="153"/>
                            <a:pt x="1478" y="108"/>
                            <a:pt x="13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41"/>
                    <p:cNvSpPr/>
                    <p:nvPr/>
                  </p:nvSpPr>
                  <p:spPr>
                    <a:xfrm>
                      <a:off x="2270263" y="698465"/>
                      <a:ext cx="49450" cy="40606"/>
                    </a:xfrm>
                    <a:custGeom>
                      <a:rect b="b" l="l" r="r" t="t"/>
                      <a:pathLst>
                        <a:path extrusionOk="0" h="1327" w="1616">
                          <a:moveTo>
                            <a:pt x="381" y="1"/>
                          </a:moveTo>
                          <a:cubicBezTo>
                            <a:pt x="260" y="108"/>
                            <a:pt x="183" y="153"/>
                            <a:pt x="77" y="260"/>
                          </a:cubicBezTo>
                          <a:lnTo>
                            <a:pt x="1" y="1067"/>
                          </a:lnTo>
                          <a:cubicBezTo>
                            <a:pt x="92" y="1174"/>
                            <a:pt x="153" y="1220"/>
                            <a:pt x="260" y="1326"/>
                          </a:cubicBezTo>
                          <a:lnTo>
                            <a:pt x="1250" y="1326"/>
                          </a:lnTo>
                          <a:cubicBezTo>
                            <a:pt x="1372" y="1220"/>
                            <a:pt x="1448" y="1174"/>
                            <a:pt x="1555" y="1067"/>
                          </a:cubicBezTo>
                          <a:lnTo>
                            <a:pt x="1616" y="260"/>
                          </a:lnTo>
                          <a:cubicBezTo>
                            <a:pt x="1524" y="153"/>
                            <a:pt x="1463" y="108"/>
                            <a:pt x="13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41"/>
                    <p:cNvSpPr/>
                    <p:nvPr/>
                  </p:nvSpPr>
                  <p:spPr>
                    <a:xfrm>
                      <a:off x="2393336" y="620618"/>
                      <a:ext cx="47124" cy="37791"/>
                    </a:xfrm>
                    <a:custGeom>
                      <a:rect b="b" l="l" r="r" t="t"/>
                      <a:pathLst>
                        <a:path extrusionOk="0" h="1235" w="1540">
                          <a:moveTo>
                            <a:pt x="306" y="0"/>
                          </a:moveTo>
                          <a:cubicBezTo>
                            <a:pt x="184" y="92"/>
                            <a:pt x="123" y="138"/>
                            <a:pt x="16" y="229"/>
                          </a:cubicBezTo>
                          <a:lnTo>
                            <a:pt x="1" y="1006"/>
                          </a:lnTo>
                          <a:cubicBezTo>
                            <a:pt x="92" y="1097"/>
                            <a:pt x="138" y="1143"/>
                            <a:pt x="260" y="1235"/>
                          </a:cubicBezTo>
                          <a:lnTo>
                            <a:pt x="1235" y="1235"/>
                          </a:lnTo>
                          <a:cubicBezTo>
                            <a:pt x="1342" y="1143"/>
                            <a:pt x="1403" y="1097"/>
                            <a:pt x="1524" y="1006"/>
                          </a:cubicBezTo>
                          <a:lnTo>
                            <a:pt x="1540" y="229"/>
                          </a:lnTo>
                          <a:cubicBezTo>
                            <a:pt x="1418" y="138"/>
                            <a:pt x="1372" y="92"/>
                            <a:pt x="12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41"/>
                    <p:cNvSpPr/>
                    <p:nvPr/>
                  </p:nvSpPr>
                  <p:spPr>
                    <a:xfrm>
                      <a:off x="2440429" y="620618"/>
                      <a:ext cx="47124" cy="37791"/>
                    </a:xfrm>
                    <a:custGeom>
                      <a:rect b="b" l="l" r="r" t="t"/>
                      <a:pathLst>
                        <a:path extrusionOk="0" h="1235" w="1540">
                          <a:moveTo>
                            <a:pt x="305" y="0"/>
                          </a:moveTo>
                          <a:cubicBezTo>
                            <a:pt x="183" y="92"/>
                            <a:pt x="138" y="138"/>
                            <a:pt x="16" y="229"/>
                          </a:cubicBezTo>
                          <a:lnTo>
                            <a:pt x="1" y="1006"/>
                          </a:lnTo>
                          <a:cubicBezTo>
                            <a:pt x="107" y="1097"/>
                            <a:pt x="168" y="1143"/>
                            <a:pt x="275" y="1235"/>
                          </a:cubicBezTo>
                          <a:lnTo>
                            <a:pt x="1250" y="1235"/>
                          </a:lnTo>
                          <a:cubicBezTo>
                            <a:pt x="1372" y="1143"/>
                            <a:pt x="1418" y="1097"/>
                            <a:pt x="1539" y="1006"/>
                          </a:cubicBezTo>
                          <a:lnTo>
                            <a:pt x="1539" y="229"/>
                          </a:lnTo>
                          <a:cubicBezTo>
                            <a:pt x="1433" y="138"/>
                            <a:pt x="1372" y="92"/>
                            <a:pt x="12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41"/>
                    <p:cNvSpPr/>
                    <p:nvPr/>
                  </p:nvSpPr>
                  <p:spPr>
                    <a:xfrm>
                      <a:off x="2487982" y="620618"/>
                      <a:ext cx="47583" cy="37791"/>
                    </a:xfrm>
                    <a:custGeom>
                      <a:rect b="b" l="l" r="r" t="t"/>
                      <a:pathLst>
                        <a:path extrusionOk="0" h="1235" w="1555">
                          <a:moveTo>
                            <a:pt x="290" y="0"/>
                          </a:moveTo>
                          <a:cubicBezTo>
                            <a:pt x="184" y="92"/>
                            <a:pt x="123" y="138"/>
                            <a:pt x="1" y="229"/>
                          </a:cubicBezTo>
                          <a:lnTo>
                            <a:pt x="1" y="1006"/>
                          </a:lnTo>
                          <a:cubicBezTo>
                            <a:pt x="123" y="1097"/>
                            <a:pt x="184" y="1143"/>
                            <a:pt x="290" y="1235"/>
                          </a:cubicBezTo>
                          <a:lnTo>
                            <a:pt x="1265" y="1235"/>
                          </a:lnTo>
                          <a:cubicBezTo>
                            <a:pt x="1372" y="1143"/>
                            <a:pt x="1433" y="1097"/>
                            <a:pt x="1555" y="1006"/>
                          </a:cubicBezTo>
                          <a:lnTo>
                            <a:pt x="1524" y="229"/>
                          </a:lnTo>
                          <a:cubicBezTo>
                            <a:pt x="1418" y="138"/>
                            <a:pt x="1357" y="92"/>
                            <a:pt x="12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41"/>
                    <p:cNvSpPr/>
                    <p:nvPr/>
                  </p:nvSpPr>
                  <p:spPr>
                    <a:xfrm>
                      <a:off x="2536024" y="620618"/>
                      <a:ext cx="47093" cy="37791"/>
                    </a:xfrm>
                    <a:custGeom>
                      <a:rect b="b" l="l" r="r" t="t"/>
                      <a:pathLst>
                        <a:path extrusionOk="0" h="1235" w="1539">
                          <a:moveTo>
                            <a:pt x="259" y="0"/>
                          </a:moveTo>
                          <a:cubicBezTo>
                            <a:pt x="168" y="92"/>
                            <a:pt x="107" y="138"/>
                            <a:pt x="0" y="229"/>
                          </a:cubicBezTo>
                          <a:lnTo>
                            <a:pt x="15" y="1006"/>
                          </a:lnTo>
                          <a:cubicBezTo>
                            <a:pt x="137" y="1097"/>
                            <a:pt x="183" y="1143"/>
                            <a:pt x="305" y="1235"/>
                          </a:cubicBezTo>
                          <a:lnTo>
                            <a:pt x="1280" y="1235"/>
                          </a:lnTo>
                          <a:cubicBezTo>
                            <a:pt x="1371" y="1143"/>
                            <a:pt x="1432" y="1097"/>
                            <a:pt x="1539" y="1006"/>
                          </a:cubicBezTo>
                          <a:lnTo>
                            <a:pt x="1524" y="229"/>
                          </a:lnTo>
                          <a:cubicBezTo>
                            <a:pt x="1402" y="138"/>
                            <a:pt x="1326" y="92"/>
                            <a:pt x="12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41"/>
                    <p:cNvSpPr/>
                    <p:nvPr/>
                  </p:nvSpPr>
                  <p:spPr>
                    <a:xfrm>
                      <a:off x="2583086" y="620618"/>
                      <a:ext cx="48073" cy="37791"/>
                    </a:xfrm>
                    <a:custGeom>
                      <a:rect b="b" l="l" r="r" t="t"/>
                      <a:pathLst>
                        <a:path extrusionOk="0" h="1235" w="1571">
                          <a:moveTo>
                            <a:pt x="275" y="0"/>
                          </a:moveTo>
                          <a:cubicBezTo>
                            <a:pt x="168" y="92"/>
                            <a:pt x="123" y="138"/>
                            <a:pt x="1" y="229"/>
                          </a:cubicBezTo>
                          <a:lnTo>
                            <a:pt x="47" y="1006"/>
                          </a:lnTo>
                          <a:cubicBezTo>
                            <a:pt x="153" y="1097"/>
                            <a:pt x="214" y="1143"/>
                            <a:pt x="321" y="1235"/>
                          </a:cubicBezTo>
                          <a:lnTo>
                            <a:pt x="1296" y="1235"/>
                          </a:lnTo>
                          <a:cubicBezTo>
                            <a:pt x="1387" y="1143"/>
                            <a:pt x="1448" y="1097"/>
                            <a:pt x="1570" y="1006"/>
                          </a:cubicBezTo>
                          <a:lnTo>
                            <a:pt x="1524" y="229"/>
                          </a:lnTo>
                          <a:cubicBezTo>
                            <a:pt x="1418" y="138"/>
                            <a:pt x="1357" y="92"/>
                            <a:pt x="12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41"/>
                    <p:cNvSpPr/>
                    <p:nvPr/>
                  </p:nvSpPr>
                  <p:spPr>
                    <a:xfrm>
                      <a:off x="2391469" y="658838"/>
                      <a:ext cx="47583" cy="38740"/>
                    </a:xfrm>
                    <a:custGeom>
                      <a:rect b="b" l="l" r="r" t="t"/>
                      <a:pathLst>
                        <a:path extrusionOk="0" h="1266" w="1555">
                          <a:moveTo>
                            <a:pt x="321" y="1"/>
                          </a:moveTo>
                          <a:cubicBezTo>
                            <a:pt x="199" y="107"/>
                            <a:pt x="153" y="138"/>
                            <a:pt x="31" y="229"/>
                          </a:cubicBezTo>
                          <a:lnTo>
                            <a:pt x="1" y="1037"/>
                          </a:lnTo>
                          <a:cubicBezTo>
                            <a:pt x="108" y="1113"/>
                            <a:pt x="168" y="1174"/>
                            <a:pt x="290" y="1265"/>
                          </a:cubicBezTo>
                          <a:lnTo>
                            <a:pt x="1250" y="1265"/>
                          </a:lnTo>
                          <a:cubicBezTo>
                            <a:pt x="1372" y="1189"/>
                            <a:pt x="1433" y="1128"/>
                            <a:pt x="1540" y="1037"/>
                          </a:cubicBezTo>
                          <a:lnTo>
                            <a:pt x="1555" y="229"/>
                          </a:lnTo>
                          <a:cubicBezTo>
                            <a:pt x="1464" y="153"/>
                            <a:pt x="1387" y="107"/>
                            <a:pt x="129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41"/>
                    <p:cNvSpPr/>
                    <p:nvPr/>
                  </p:nvSpPr>
                  <p:spPr>
                    <a:xfrm>
                      <a:off x="2440429" y="658838"/>
                      <a:ext cx="47124" cy="38740"/>
                    </a:xfrm>
                    <a:custGeom>
                      <a:rect b="b" l="l" r="r" t="t"/>
                      <a:pathLst>
                        <a:path extrusionOk="0" h="1266" w="1540">
                          <a:moveTo>
                            <a:pt x="305" y="1"/>
                          </a:moveTo>
                          <a:cubicBezTo>
                            <a:pt x="183" y="107"/>
                            <a:pt x="138" y="138"/>
                            <a:pt x="16" y="229"/>
                          </a:cubicBezTo>
                          <a:lnTo>
                            <a:pt x="1" y="1037"/>
                          </a:lnTo>
                          <a:cubicBezTo>
                            <a:pt x="107" y="1113"/>
                            <a:pt x="168" y="1174"/>
                            <a:pt x="275" y="1265"/>
                          </a:cubicBezTo>
                          <a:lnTo>
                            <a:pt x="1250" y="1265"/>
                          </a:lnTo>
                          <a:cubicBezTo>
                            <a:pt x="1372" y="1189"/>
                            <a:pt x="1418" y="1128"/>
                            <a:pt x="1539" y="1037"/>
                          </a:cubicBezTo>
                          <a:lnTo>
                            <a:pt x="1539" y="229"/>
                          </a:lnTo>
                          <a:cubicBezTo>
                            <a:pt x="1433" y="153"/>
                            <a:pt x="1372" y="107"/>
                            <a:pt x="12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41"/>
                    <p:cNvSpPr/>
                    <p:nvPr/>
                  </p:nvSpPr>
                  <p:spPr>
                    <a:xfrm>
                      <a:off x="2488930" y="658838"/>
                      <a:ext cx="47124" cy="38740"/>
                    </a:xfrm>
                    <a:custGeom>
                      <a:rect b="b" l="l" r="r" t="t"/>
                      <a:pathLst>
                        <a:path extrusionOk="0" h="1266" w="1540">
                          <a:moveTo>
                            <a:pt x="274" y="1"/>
                          </a:moveTo>
                          <a:cubicBezTo>
                            <a:pt x="168" y="107"/>
                            <a:pt x="107" y="138"/>
                            <a:pt x="0" y="229"/>
                          </a:cubicBezTo>
                          <a:lnTo>
                            <a:pt x="0" y="1037"/>
                          </a:lnTo>
                          <a:cubicBezTo>
                            <a:pt x="107" y="1113"/>
                            <a:pt x="168" y="1174"/>
                            <a:pt x="274" y="1265"/>
                          </a:cubicBezTo>
                          <a:lnTo>
                            <a:pt x="1250" y="1265"/>
                          </a:lnTo>
                          <a:cubicBezTo>
                            <a:pt x="1371" y="1189"/>
                            <a:pt x="1417" y="1128"/>
                            <a:pt x="1539" y="1037"/>
                          </a:cubicBezTo>
                          <a:lnTo>
                            <a:pt x="1524" y="229"/>
                          </a:lnTo>
                          <a:cubicBezTo>
                            <a:pt x="1417" y="153"/>
                            <a:pt x="1341" y="107"/>
                            <a:pt x="1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41"/>
                    <p:cNvSpPr/>
                    <p:nvPr/>
                  </p:nvSpPr>
                  <p:spPr>
                    <a:xfrm>
                      <a:off x="2536942" y="658838"/>
                      <a:ext cx="48042" cy="38740"/>
                    </a:xfrm>
                    <a:custGeom>
                      <a:rect b="b" l="l" r="r" t="t"/>
                      <a:pathLst>
                        <a:path extrusionOk="0" h="1266" w="1570">
                          <a:moveTo>
                            <a:pt x="290" y="1"/>
                          </a:moveTo>
                          <a:cubicBezTo>
                            <a:pt x="168" y="107"/>
                            <a:pt x="122" y="138"/>
                            <a:pt x="0" y="229"/>
                          </a:cubicBezTo>
                          <a:lnTo>
                            <a:pt x="16" y="1037"/>
                          </a:lnTo>
                          <a:cubicBezTo>
                            <a:pt x="138" y="1113"/>
                            <a:pt x="199" y="1174"/>
                            <a:pt x="305" y="1265"/>
                          </a:cubicBezTo>
                          <a:lnTo>
                            <a:pt x="1280" y="1265"/>
                          </a:lnTo>
                          <a:cubicBezTo>
                            <a:pt x="1402" y="1189"/>
                            <a:pt x="1448" y="1128"/>
                            <a:pt x="1570" y="1037"/>
                          </a:cubicBezTo>
                          <a:lnTo>
                            <a:pt x="1524" y="229"/>
                          </a:lnTo>
                          <a:cubicBezTo>
                            <a:pt x="1417" y="153"/>
                            <a:pt x="1356" y="107"/>
                            <a:pt x="12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41"/>
                    <p:cNvSpPr/>
                    <p:nvPr/>
                  </p:nvSpPr>
                  <p:spPr>
                    <a:xfrm>
                      <a:off x="2584953" y="658838"/>
                      <a:ext cx="48532" cy="38740"/>
                    </a:xfrm>
                    <a:custGeom>
                      <a:rect b="b" l="l" r="r" t="t"/>
                      <a:pathLst>
                        <a:path extrusionOk="0" h="1266" w="1586">
                          <a:moveTo>
                            <a:pt x="260" y="1"/>
                          </a:moveTo>
                          <a:cubicBezTo>
                            <a:pt x="168" y="107"/>
                            <a:pt x="107" y="138"/>
                            <a:pt x="1" y="229"/>
                          </a:cubicBezTo>
                          <a:lnTo>
                            <a:pt x="31" y="1037"/>
                          </a:lnTo>
                          <a:cubicBezTo>
                            <a:pt x="168" y="1113"/>
                            <a:pt x="229" y="1174"/>
                            <a:pt x="336" y="1265"/>
                          </a:cubicBezTo>
                          <a:lnTo>
                            <a:pt x="1311" y="1265"/>
                          </a:lnTo>
                          <a:cubicBezTo>
                            <a:pt x="1402" y="1189"/>
                            <a:pt x="1463" y="1128"/>
                            <a:pt x="1585" y="1037"/>
                          </a:cubicBezTo>
                          <a:lnTo>
                            <a:pt x="1540" y="229"/>
                          </a:lnTo>
                          <a:cubicBezTo>
                            <a:pt x="1402" y="153"/>
                            <a:pt x="1357" y="107"/>
                            <a:pt x="12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41"/>
                    <p:cNvSpPr/>
                    <p:nvPr/>
                  </p:nvSpPr>
                  <p:spPr>
                    <a:xfrm>
                      <a:off x="2389603" y="698465"/>
                      <a:ext cx="48991" cy="40606"/>
                    </a:xfrm>
                    <a:custGeom>
                      <a:rect b="b" l="l" r="r" t="t"/>
                      <a:pathLst>
                        <a:path extrusionOk="0" h="1327" w="1601">
                          <a:moveTo>
                            <a:pt x="351" y="1"/>
                          </a:moveTo>
                          <a:cubicBezTo>
                            <a:pt x="214" y="108"/>
                            <a:pt x="153" y="153"/>
                            <a:pt x="31" y="260"/>
                          </a:cubicBezTo>
                          <a:lnTo>
                            <a:pt x="1" y="1067"/>
                          </a:lnTo>
                          <a:cubicBezTo>
                            <a:pt x="123" y="1174"/>
                            <a:pt x="169" y="1220"/>
                            <a:pt x="290" y="1326"/>
                          </a:cubicBezTo>
                          <a:lnTo>
                            <a:pt x="1281" y="1326"/>
                          </a:lnTo>
                          <a:cubicBezTo>
                            <a:pt x="1418" y="1220"/>
                            <a:pt x="1464" y="1174"/>
                            <a:pt x="1585" y="1067"/>
                          </a:cubicBezTo>
                          <a:lnTo>
                            <a:pt x="1601" y="260"/>
                          </a:lnTo>
                          <a:cubicBezTo>
                            <a:pt x="1494" y="153"/>
                            <a:pt x="1433" y="108"/>
                            <a:pt x="13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41"/>
                    <p:cNvSpPr/>
                    <p:nvPr/>
                  </p:nvSpPr>
                  <p:spPr>
                    <a:xfrm>
                      <a:off x="2439970" y="698465"/>
                      <a:ext cx="47583" cy="40606"/>
                    </a:xfrm>
                    <a:custGeom>
                      <a:rect b="b" l="l" r="r" t="t"/>
                      <a:pathLst>
                        <a:path extrusionOk="0" h="1327" w="1555">
                          <a:moveTo>
                            <a:pt x="305" y="1"/>
                          </a:moveTo>
                          <a:cubicBezTo>
                            <a:pt x="183" y="108"/>
                            <a:pt x="122" y="153"/>
                            <a:pt x="16" y="260"/>
                          </a:cubicBezTo>
                          <a:lnTo>
                            <a:pt x="0" y="1067"/>
                          </a:lnTo>
                          <a:cubicBezTo>
                            <a:pt x="107" y="1174"/>
                            <a:pt x="168" y="1220"/>
                            <a:pt x="275" y="1326"/>
                          </a:cubicBezTo>
                          <a:lnTo>
                            <a:pt x="1265" y="1326"/>
                          </a:lnTo>
                          <a:cubicBezTo>
                            <a:pt x="1387" y="1220"/>
                            <a:pt x="1433" y="1174"/>
                            <a:pt x="1554" y="1067"/>
                          </a:cubicBezTo>
                          <a:lnTo>
                            <a:pt x="1554" y="260"/>
                          </a:lnTo>
                          <a:cubicBezTo>
                            <a:pt x="1448" y="153"/>
                            <a:pt x="1387" y="108"/>
                            <a:pt x="12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41"/>
                    <p:cNvSpPr/>
                    <p:nvPr/>
                  </p:nvSpPr>
                  <p:spPr>
                    <a:xfrm>
                      <a:off x="2489389" y="698465"/>
                      <a:ext cx="47583" cy="40606"/>
                    </a:xfrm>
                    <a:custGeom>
                      <a:rect b="b" l="l" r="r" t="t"/>
                      <a:pathLst>
                        <a:path extrusionOk="0" h="1327" w="1555">
                          <a:moveTo>
                            <a:pt x="290" y="1"/>
                          </a:moveTo>
                          <a:cubicBezTo>
                            <a:pt x="168" y="108"/>
                            <a:pt x="107" y="153"/>
                            <a:pt x="0" y="260"/>
                          </a:cubicBezTo>
                          <a:lnTo>
                            <a:pt x="0" y="1067"/>
                          </a:lnTo>
                          <a:cubicBezTo>
                            <a:pt x="107" y="1174"/>
                            <a:pt x="168" y="1220"/>
                            <a:pt x="290" y="1326"/>
                          </a:cubicBezTo>
                          <a:lnTo>
                            <a:pt x="1280" y="1326"/>
                          </a:lnTo>
                          <a:cubicBezTo>
                            <a:pt x="1387" y="1220"/>
                            <a:pt x="1448" y="1174"/>
                            <a:pt x="1554" y="1067"/>
                          </a:cubicBezTo>
                          <a:lnTo>
                            <a:pt x="1539" y="260"/>
                          </a:lnTo>
                          <a:cubicBezTo>
                            <a:pt x="1433" y="153"/>
                            <a:pt x="1356" y="108"/>
                            <a:pt x="1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41"/>
                    <p:cNvSpPr/>
                    <p:nvPr/>
                  </p:nvSpPr>
                  <p:spPr>
                    <a:xfrm>
                      <a:off x="2537401" y="698465"/>
                      <a:ext cx="49450" cy="40606"/>
                    </a:xfrm>
                    <a:custGeom>
                      <a:rect b="b" l="l" r="r" t="t"/>
                      <a:pathLst>
                        <a:path extrusionOk="0" h="1327" w="1616">
                          <a:moveTo>
                            <a:pt x="290" y="1"/>
                          </a:moveTo>
                          <a:cubicBezTo>
                            <a:pt x="184" y="108"/>
                            <a:pt x="123" y="153"/>
                            <a:pt x="1" y="260"/>
                          </a:cubicBezTo>
                          <a:lnTo>
                            <a:pt x="31" y="1067"/>
                          </a:lnTo>
                          <a:cubicBezTo>
                            <a:pt x="138" y="1174"/>
                            <a:pt x="214" y="1220"/>
                            <a:pt x="336" y="1326"/>
                          </a:cubicBezTo>
                          <a:lnTo>
                            <a:pt x="1326" y="1326"/>
                          </a:lnTo>
                          <a:cubicBezTo>
                            <a:pt x="1433" y="1220"/>
                            <a:pt x="1494" y="1174"/>
                            <a:pt x="1616" y="1067"/>
                          </a:cubicBezTo>
                          <a:lnTo>
                            <a:pt x="1570" y="260"/>
                          </a:lnTo>
                          <a:cubicBezTo>
                            <a:pt x="1433" y="153"/>
                            <a:pt x="1387" y="108"/>
                            <a:pt x="12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41"/>
                    <p:cNvSpPr/>
                    <p:nvPr/>
                  </p:nvSpPr>
                  <p:spPr>
                    <a:xfrm>
                      <a:off x="2585443" y="698465"/>
                      <a:ext cx="49450" cy="40606"/>
                    </a:xfrm>
                    <a:custGeom>
                      <a:rect b="b" l="l" r="r" t="t"/>
                      <a:pathLst>
                        <a:path extrusionOk="0" h="1327" w="1616">
                          <a:moveTo>
                            <a:pt x="290" y="1"/>
                          </a:moveTo>
                          <a:cubicBezTo>
                            <a:pt x="168" y="108"/>
                            <a:pt x="122" y="153"/>
                            <a:pt x="0" y="260"/>
                          </a:cubicBezTo>
                          <a:lnTo>
                            <a:pt x="46" y="1067"/>
                          </a:lnTo>
                          <a:cubicBezTo>
                            <a:pt x="152" y="1174"/>
                            <a:pt x="229" y="1220"/>
                            <a:pt x="350" y="1326"/>
                          </a:cubicBezTo>
                          <a:lnTo>
                            <a:pt x="1341" y="1326"/>
                          </a:lnTo>
                          <a:cubicBezTo>
                            <a:pt x="1447" y="1220"/>
                            <a:pt x="1508" y="1174"/>
                            <a:pt x="1615" y="1067"/>
                          </a:cubicBezTo>
                          <a:lnTo>
                            <a:pt x="1585" y="260"/>
                          </a:lnTo>
                          <a:cubicBezTo>
                            <a:pt x="1463" y="153"/>
                            <a:pt x="1417" y="108"/>
                            <a:pt x="12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41"/>
                    <p:cNvSpPr/>
                    <p:nvPr/>
                  </p:nvSpPr>
                  <p:spPr>
                    <a:xfrm>
                      <a:off x="2816197" y="443934"/>
                      <a:ext cx="46206" cy="32191"/>
                    </a:xfrm>
                    <a:custGeom>
                      <a:rect b="b" l="l" r="r" t="t"/>
                      <a:pathLst>
                        <a:path extrusionOk="0" h="1052" w="1510">
                          <a:moveTo>
                            <a:pt x="229" y="0"/>
                          </a:moveTo>
                          <a:cubicBezTo>
                            <a:pt x="138" y="76"/>
                            <a:pt x="92" y="122"/>
                            <a:pt x="1" y="198"/>
                          </a:cubicBezTo>
                          <a:lnTo>
                            <a:pt x="92" y="853"/>
                          </a:lnTo>
                          <a:lnTo>
                            <a:pt x="382" y="1051"/>
                          </a:lnTo>
                          <a:lnTo>
                            <a:pt x="1281" y="1051"/>
                          </a:lnTo>
                          <a:cubicBezTo>
                            <a:pt x="1372" y="975"/>
                            <a:pt x="1418" y="929"/>
                            <a:pt x="1509" y="853"/>
                          </a:cubicBezTo>
                          <a:lnTo>
                            <a:pt x="1418" y="198"/>
                          </a:lnTo>
                          <a:cubicBezTo>
                            <a:pt x="1296" y="122"/>
                            <a:pt x="1235" y="61"/>
                            <a:pt x="11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41"/>
                    <p:cNvSpPr/>
                    <p:nvPr/>
                  </p:nvSpPr>
                  <p:spPr>
                    <a:xfrm>
                      <a:off x="2860965" y="443934"/>
                      <a:ext cx="46175" cy="32191"/>
                    </a:xfrm>
                    <a:custGeom>
                      <a:rect b="b" l="l" r="r" t="t"/>
                      <a:pathLst>
                        <a:path extrusionOk="0" h="1052" w="1509">
                          <a:moveTo>
                            <a:pt x="229" y="0"/>
                          </a:moveTo>
                          <a:cubicBezTo>
                            <a:pt x="138" y="76"/>
                            <a:pt x="107" y="122"/>
                            <a:pt x="0" y="198"/>
                          </a:cubicBezTo>
                          <a:lnTo>
                            <a:pt x="107" y="853"/>
                          </a:lnTo>
                          <a:lnTo>
                            <a:pt x="381" y="1051"/>
                          </a:lnTo>
                          <a:lnTo>
                            <a:pt x="1280" y="1051"/>
                          </a:lnTo>
                          <a:cubicBezTo>
                            <a:pt x="1372" y="975"/>
                            <a:pt x="1417" y="929"/>
                            <a:pt x="1509" y="853"/>
                          </a:cubicBezTo>
                          <a:lnTo>
                            <a:pt x="1402" y="198"/>
                          </a:lnTo>
                          <a:cubicBezTo>
                            <a:pt x="1280" y="122"/>
                            <a:pt x="1204" y="61"/>
                            <a:pt x="11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41"/>
                    <p:cNvSpPr/>
                    <p:nvPr/>
                  </p:nvSpPr>
                  <p:spPr>
                    <a:xfrm>
                      <a:off x="2820879" y="476554"/>
                      <a:ext cx="47093" cy="33599"/>
                    </a:xfrm>
                    <a:custGeom>
                      <a:rect b="b" l="l" r="r" t="t"/>
                      <a:pathLst>
                        <a:path extrusionOk="0" h="1098" w="1539">
                          <a:moveTo>
                            <a:pt x="229" y="1"/>
                          </a:moveTo>
                          <a:cubicBezTo>
                            <a:pt x="153" y="92"/>
                            <a:pt x="92" y="138"/>
                            <a:pt x="0" y="214"/>
                          </a:cubicBezTo>
                          <a:lnTo>
                            <a:pt x="92" y="900"/>
                          </a:lnTo>
                          <a:cubicBezTo>
                            <a:pt x="229" y="976"/>
                            <a:pt x="290" y="1021"/>
                            <a:pt x="396" y="1098"/>
                          </a:cubicBezTo>
                          <a:lnTo>
                            <a:pt x="1310" y="1098"/>
                          </a:lnTo>
                          <a:cubicBezTo>
                            <a:pt x="1387" y="1037"/>
                            <a:pt x="1448" y="976"/>
                            <a:pt x="1539" y="900"/>
                          </a:cubicBezTo>
                          <a:lnTo>
                            <a:pt x="1432" y="214"/>
                          </a:lnTo>
                          <a:cubicBezTo>
                            <a:pt x="1310" y="138"/>
                            <a:pt x="1265" y="92"/>
                            <a:pt x="11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41"/>
                    <p:cNvSpPr/>
                    <p:nvPr/>
                  </p:nvSpPr>
                  <p:spPr>
                    <a:xfrm>
                      <a:off x="2865157" y="476554"/>
                      <a:ext cx="48042" cy="33599"/>
                    </a:xfrm>
                    <a:custGeom>
                      <a:rect b="b" l="l" r="r" t="t"/>
                      <a:pathLst>
                        <a:path extrusionOk="0" h="1098" w="1570">
                          <a:moveTo>
                            <a:pt x="229" y="1"/>
                          </a:moveTo>
                          <a:cubicBezTo>
                            <a:pt x="138" y="92"/>
                            <a:pt x="92" y="138"/>
                            <a:pt x="1" y="214"/>
                          </a:cubicBezTo>
                          <a:lnTo>
                            <a:pt x="122" y="900"/>
                          </a:lnTo>
                          <a:cubicBezTo>
                            <a:pt x="229" y="976"/>
                            <a:pt x="305" y="1021"/>
                            <a:pt x="427" y="1098"/>
                          </a:cubicBezTo>
                          <a:lnTo>
                            <a:pt x="1341" y="1098"/>
                          </a:lnTo>
                          <a:cubicBezTo>
                            <a:pt x="1433" y="1037"/>
                            <a:pt x="1463" y="976"/>
                            <a:pt x="1570" y="900"/>
                          </a:cubicBezTo>
                          <a:lnTo>
                            <a:pt x="1448" y="214"/>
                          </a:lnTo>
                          <a:cubicBezTo>
                            <a:pt x="1341" y="138"/>
                            <a:pt x="1265" y="92"/>
                            <a:pt x="11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41"/>
                    <p:cNvSpPr/>
                    <p:nvPr/>
                  </p:nvSpPr>
                  <p:spPr>
                    <a:xfrm>
                      <a:off x="2825530" y="511529"/>
                      <a:ext cx="48042" cy="34517"/>
                    </a:xfrm>
                    <a:custGeom>
                      <a:rect b="b" l="l" r="r" t="t"/>
                      <a:pathLst>
                        <a:path extrusionOk="0" h="1128" w="1570">
                          <a:moveTo>
                            <a:pt x="244" y="0"/>
                          </a:moveTo>
                          <a:cubicBezTo>
                            <a:pt x="153" y="76"/>
                            <a:pt x="92" y="137"/>
                            <a:pt x="1" y="214"/>
                          </a:cubicBezTo>
                          <a:lnTo>
                            <a:pt x="92" y="914"/>
                          </a:lnTo>
                          <a:cubicBezTo>
                            <a:pt x="214" y="991"/>
                            <a:pt x="290" y="1052"/>
                            <a:pt x="397" y="1128"/>
                          </a:cubicBezTo>
                          <a:lnTo>
                            <a:pt x="1311" y="1128"/>
                          </a:lnTo>
                          <a:cubicBezTo>
                            <a:pt x="1417" y="1052"/>
                            <a:pt x="1463" y="991"/>
                            <a:pt x="1570" y="914"/>
                          </a:cubicBezTo>
                          <a:lnTo>
                            <a:pt x="1448" y="214"/>
                          </a:lnTo>
                          <a:cubicBezTo>
                            <a:pt x="1341" y="122"/>
                            <a:pt x="1280" y="76"/>
                            <a:pt x="11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41"/>
                    <p:cNvSpPr/>
                    <p:nvPr/>
                  </p:nvSpPr>
                  <p:spPr>
                    <a:xfrm>
                      <a:off x="2871216" y="511529"/>
                      <a:ext cx="47583" cy="34517"/>
                    </a:xfrm>
                    <a:custGeom>
                      <a:rect b="b" l="l" r="r" t="t"/>
                      <a:pathLst>
                        <a:path extrusionOk="0" h="1128" w="1555">
                          <a:moveTo>
                            <a:pt x="229" y="0"/>
                          </a:moveTo>
                          <a:cubicBezTo>
                            <a:pt x="153" y="76"/>
                            <a:pt x="92" y="137"/>
                            <a:pt x="1" y="214"/>
                          </a:cubicBezTo>
                          <a:lnTo>
                            <a:pt x="107" y="914"/>
                          </a:lnTo>
                          <a:cubicBezTo>
                            <a:pt x="229" y="991"/>
                            <a:pt x="305" y="1052"/>
                            <a:pt x="412" y="1128"/>
                          </a:cubicBezTo>
                          <a:lnTo>
                            <a:pt x="1326" y="1128"/>
                          </a:lnTo>
                          <a:cubicBezTo>
                            <a:pt x="1418" y="1052"/>
                            <a:pt x="1463" y="991"/>
                            <a:pt x="1555" y="914"/>
                          </a:cubicBezTo>
                          <a:lnTo>
                            <a:pt x="1448" y="214"/>
                          </a:lnTo>
                          <a:cubicBezTo>
                            <a:pt x="1326" y="122"/>
                            <a:pt x="1250" y="76"/>
                            <a:pt x="11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41"/>
                    <p:cNvSpPr/>
                    <p:nvPr/>
                  </p:nvSpPr>
                  <p:spPr>
                    <a:xfrm>
                      <a:off x="2830671" y="546964"/>
                      <a:ext cx="48501" cy="34976"/>
                    </a:xfrm>
                    <a:custGeom>
                      <a:rect b="b" l="l" r="r" t="t"/>
                      <a:pathLst>
                        <a:path extrusionOk="0" h="1143" w="1585">
                          <a:moveTo>
                            <a:pt x="259" y="0"/>
                          </a:moveTo>
                          <a:cubicBezTo>
                            <a:pt x="152" y="76"/>
                            <a:pt x="107" y="137"/>
                            <a:pt x="0" y="214"/>
                          </a:cubicBezTo>
                          <a:lnTo>
                            <a:pt x="107" y="945"/>
                          </a:lnTo>
                          <a:cubicBezTo>
                            <a:pt x="213" y="1021"/>
                            <a:pt x="290" y="1067"/>
                            <a:pt x="411" y="1143"/>
                          </a:cubicBezTo>
                          <a:lnTo>
                            <a:pt x="1341" y="1143"/>
                          </a:lnTo>
                          <a:cubicBezTo>
                            <a:pt x="1432" y="1067"/>
                            <a:pt x="1493" y="1021"/>
                            <a:pt x="1585" y="945"/>
                          </a:cubicBezTo>
                          <a:lnTo>
                            <a:pt x="1478" y="214"/>
                          </a:lnTo>
                          <a:cubicBezTo>
                            <a:pt x="1356" y="122"/>
                            <a:pt x="1280" y="76"/>
                            <a:pt x="11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41"/>
                    <p:cNvSpPr/>
                    <p:nvPr/>
                  </p:nvSpPr>
                  <p:spPr>
                    <a:xfrm>
                      <a:off x="2877275" y="546964"/>
                      <a:ext cx="48532" cy="34976"/>
                    </a:xfrm>
                    <a:custGeom>
                      <a:rect b="b" l="l" r="r" t="t"/>
                      <a:pathLst>
                        <a:path extrusionOk="0" h="1143" w="1586">
                          <a:moveTo>
                            <a:pt x="260" y="0"/>
                          </a:moveTo>
                          <a:cubicBezTo>
                            <a:pt x="153" y="76"/>
                            <a:pt x="92" y="137"/>
                            <a:pt x="1" y="214"/>
                          </a:cubicBezTo>
                          <a:lnTo>
                            <a:pt x="123" y="945"/>
                          </a:lnTo>
                          <a:cubicBezTo>
                            <a:pt x="229" y="1021"/>
                            <a:pt x="305" y="1067"/>
                            <a:pt x="427" y="1143"/>
                          </a:cubicBezTo>
                          <a:lnTo>
                            <a:pt x="1357" y="1143"/>
                          </a:lnTo>
                          <a:cubicBezTo>
                            <a:pt x="1433" y="1067"/>
                            <a:pt x="1494" y="1021"/>
                            <a:pt x="1585" y="945"/>
                          </a:cubicBezTo>
                          <a:lnTo>
                            <a:pt x="1448" y="214"/>
                          </a:lnTo>
                          <a:cubicBezTo>
                            <a:pt x="1326" y="122"/>
                            <a:pt x="1265" y="76"/>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41"/>
                    <p:cNvSpPr/>
                    <p:nvPr/>
                  </p:nvSpPr>
                  <p:spPr>
                    <a:xfrm>
                      <a:off x="2788229" y="583317"/>
                      <a:ext cx="48991" cy="35924"/>
                    </a:xfrm>
                    <a:custGeom>
                      <a:rect b="b" l="l" r="r" t="t"/>
                      <a:pathLst>
                        <a:path extrusionOk="0" h="1174" w="1601">
                          <a:moveTo>
                            <a:pt x="244" y="1"/>
                          </a:moveTo>
                          <a:cubicBezTo>
                            <a:pt x="153" y="77"/>
                            <a:pt x="92" y="138"/>
                            <a:pt x="1" y="214"/>
                          </a:cubicBezTo>
                          <a:lnTo>
                            <a:pt x="92" y="945"/>
                          </a:lnTo>
                          <a:cubicBezTo>
                            <a:pt x="214" y="1052"/>
                            <a:pt x="290" y="1082"/>
                            <a:pt x="397" y="1174"/>
                          </a:cubicBezTo>
                          <a:lnTo>
                            <a:pt x="1357" y="1174"/>
                          </a:lnTo>
                          <a:cubicBezTo>
                            <a:pt x="1448" y="1082"/>
                            <a:pt x="1509" y="1052"/>
                            <a:pt x="1600" y="945"/>
                          </a:cubicBezTo>
                          <a:lnTo>
                            <a:pt x="1509" y="214"/>
                          </a:lnTo>
                          <a:cubicBezTo>
                            <a:pt x="1387" y="138"/>
                            <a:pt x="1341" y="77"/>
                            <a:pt x="11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41"/>
                    <p:cNvSpPr/>
                    <p:nvPr/>
                  </p:nvSpPr>
                  <p:spPr>
                    <a:xfrm>
                      <a:off x="2836240" y="583317"/>
                      <a:ext cx="48991" cy="35924"/>
                    </a:xfrm>
                    <a:custGeom>
                      <a:rect b="b" l="l" r="r" t="t"/>
                      <a:pathLst>
                        <a:path extrusionOk="0" h="1174" w="1601">
                          <a:moveTo>
                            <a:pt x="245" y="1"/>
                          </a:moveTo>
                          <a:cubicBezTo>
                            <a:pt x="153" y="77"/>
                            <a:pt x="92" y="138"/>
                            <a:pt x="1" y="214"/>
                          </a:cubicBezTo>
                          <a:lnTo>
                            <a:pt x="92" y="945"/>
                          </a:lnTo>
                          <a:cubicBezTo>
                            <a:pt x="199" y="1052"/>
                            <a:pt x="275" y="1082"/>
                            <a:pt x="397" y="1174"/>
                          </a:cubicBezTo>
                          <a:lnTo>
                            <a:pt x="1342" y="1174"/>
                          </a:lnTo>
                          <a:cubicBezTo>
                            <a:pt x="1448" y="1082"/>
                            <a:pt x="1494" y="1052"/>
                            <a:pt x="1601" y="945"/>
                          </a:cubicBezTo>
                          <a:lnTo>
                            <a:pt x="1479" y="214"/>
                          </a:lnTo>
                          <a:cubicBezTo>
                            <a:pt x="1342" y="138"/>
                            <a:pt x="1296" y="77"/>
                            <a:pt x="11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41"/>
                    <p:cNvSpPr/>
                    <p:nvPr/>
                  </p:nvSpPr>
                  <p:spPr>
                    <a:xfrm>
                      <a:off x="2882416" y="583317"/>
                      <a:ext cx="49909" cy="35924"/>
                    </a:xfrm>
                    <a:custGeom>
                      <a:rect b="b" l="l" r="r" t="t"/>
                      <a:pathLst>
                        <a:path extrusionOk="0" h="1174" w="1631">
                          <a:moveTo>
                            <a:pt x="259" y="1"/>
                          </a:moveTo>
                          <a:cubicBezTo>
                            <a:pt x="153" y="77"/>
                            <a:pt x="107" y="138"/>
                            <a:pt x="0" y="214"/>
                          </a:cubicBezTo>
                          <a:lnTo>
                            <a:pt x="122" y="945"/>
                          </a:lnTo>
                          <a:cubicBezTo>
                            <a:pt x="244" y="1052"/>
                            <a:pt x="305" y="1082"/>
                            <a:pt x="427" y="1174"/>
                          </a:cubicBezTo>
                          <a:lnTo>
                            <a:pt x="1387" y="1174"/>
                          </a:lnTo>
                          <a:cubicBezTo>
                            <a:pt x="1478" y="1082"/>
                            <a:pt x="1539" y="1052"/>
                            <a:pt x="1631" y="945"/>
                          </a:cubicBezTo>
                          <a:lnTo>
                            <a:pt x="1493" y="214"/>
                          </a:lnTo>
                          <a:cubicBezTo>
                            <a:pt x="1356" y="138"/>
                            <a:pt x="1311" y="77"/>
                            <a:pt x="11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41"/>
                    <p:cNvSpPr/>
                    <p:nvPr/>
                  </p:nvSpPr>
                  <p:spPr>
                    <a:xfrm>
                      <a:off x="2698724" y="620618"/>
                      <a:ext cx="48991" cy="37791"/>
                    </a:xfrm>
                    <a:custGeom>
                      <a:rect b="b" l="l" r="r" t="t"/>
                      <a:pathLst>
                        <a:path extrusionOk="0" h="1235" w="1601">
                          <a:moveTo>
                            <a:pt x="259" y="0"/>
                          </a:moveTo>
                          <a:cubicBezTo>
                            <a:pt x="153" y="92"/>
                            <a:pt x="92" y="138"/>
                            <a:pt x="0" y="229"/>
                          </a:cubicBezTo>
                          <a:lnTo>
                            <a:pt x="46" y="1006"/>
                          </a:lnTo>
                          <a:cubicBezTo>
                            <a:pt x="168" y="1097"/>
                            <a:pt x="244" y="1143"/>
                            <a:pt x="351" y="1235"/>
                          </a:cubicBezTo>
                          <a:lnTo>
                            <a:pt x="1326" y="1235"/>
                          </a:lnTo>
                          <a:cubicBezTo>
                            <a:pt x="1448" y="1143"/>
                            <a:pt x="1493" y="1097"/>
                            <a:pt x="1600" y="1006"/>
                          </a:cubicBezTo>
                          <a:lnTo>
                            <a:pt x="1524" y="229"/>
                          </a:lnTo>
                          <a:cubicBezTo>
                            <a:pt x="1387" y="138"/>
                            <a:pt x="1326" y="92"/>
                            <a:pt x="1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41"/>
                    <p:cNvSpPr/>
                    <p:nvPr/>
                  </p:nvSpPr>
                  <p:spPr>
                    <a:xfrm>
                      <a:off x="2746276" y="620618"/>
                      <a:ext cx="48991" cy="37791"/>
                    </a:xfrm>
                    <a:custGeom>
                      <a:rect b="b" l="l" r="r" t="t"/>
                      <a:pathLst>
                        <a:path extrusionOk="0" h="1235" w="1601">
                          <a:moveTo>
                            <a:pt x="244" y="0"/>
                          </a:moveTo>
                          <a:cubicBezTo>
                            <a:pt x="153" y="92"/>
                            <a:pt x="92" y="138"/>
                            <a:pt x="0" y="229"/>
                          </a:cubicBezTo>
                          <a:lnTo>
                            <a:pt x="77" y="1006"/>
                          </a:lnTo>
                          <a:cubicBezTo>
                            <a:pt x="183" y="1097"/>
                            <a:pt x="259" y="1143"/>
                            <a:pt x="381" y="1235"/>
                          </a:cubicBezTo>
                          <a:lnTo>
                            <a:pt x="1356" y="1235"/>
                          </a:lnTo>
                          <a:cubicBezTo>
                            <a:pt x="1448" y="1143"/>
                            <a:pt x="1509" y="1097"/>
                            <a:pt x="1600" y="1006"/>
                          </a:cubicBezTo>
                          <a:lnTo>
                            <a:pt x="1509" y="229"/>
                          </a:lnTo>
                          <a:cubicBezTo>
                            <a:pt x="1387" y="138"/>
                            <a:pt x="1311" y="92"/>
                            <a:pt x="1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41"/>
                    <p:cNvSpPr/>
                    <p:nvPr/>
                  </p:nvSpPr>
                  <p:spPr>
                    <a:xfrm>
                      <a:off x="2793370" y="620618"/>
                      <a:ext cx="49909" cy="37791"/>
                    </a:xfrm>
                    <a:custGeom>
                      <a:rect b="b" l="l" r="r" t="t"/>
                      <a:pathLst>
                        <a:path extrusionOk="0" h="1235" w="1631">
                          <a:moveTo>
                            <a:pt x="259" y="0"/>
                          </a:moveTo>
                          <a:cubicBezTo>
                            <a:pt x="153" y="92"/>
                            <a:pt x="107" y="138"/>
                            <a:pt x="0" y="229"/>
                          </a:cubicBezTo>
                          <a:lnTo>
                            <a:pt x="107" y="1006"/>
                          </a:lnTo>
                          <a:cubicBezTo>
                            <a:pt x="214" y="1097"/>
                            <a:pt x="290" y="1143"/>
                            <a:pt x="412" y="1235"/>
                          </a:cubicBezTo>
                          <a:lnTo>
                            <a:pt x="1371" y="1235"/>
                          </a:lnTo>
                          <a:cubicBezTo>
                            <a:pt x="1478" y="1143"/>
                            <a:pt x="1524" y="1097"/>
                            <a:pt x="1630" y="1006"/>
                          </a:cubicBezTo>
                          <a:lnTo>
                            <a:pt x="1509" y="229"/>
                          </a:lnTo>
                          <a:cubicBezTo>
                            <a:pt x="1402" y="138"/>
                            <a:pt x="1326" y="92"/>
                            <a:pt x="1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41"/>
                    <p:cNvSpPr/>
                    <p:nvPr/>
                  </p:nvSpPr>
                  <p:spPr>
                    <a:xfrm>
                      <a:off x="2839973" y="620618"/>
                      <a:ext cx="50857" cy="37791"/>
                    </a:xfrm>
                    <a:custGeom>
                      <a:rect b="b" l="l" r="r" t="t"/>
                      <a:pathLst>
                        <a:path extrusionOk="0" h="1235" w="1662">
                          <a:moveTo>
                            <a:pt x="260" y="0"/>
                          </a:moveTo>
                          <a:cubicBezTo>
                            <a:pt x="153" y="92"/>
                            <a:pt x="107" y="138"/>
                            <a:pt x="1" y="229"/>
                          </a:cubicBezTo>
                          <a:lnTo>
                            <a:pt x="123" y="1006"/>
                          </a:lnTo>
                          <a:cubicBezTo>
                            <a:pt x="260" y="1097"/>
                            <a:pt x="336" y="1143"/>
                            <a:pt x="443" y="1235"/>
                          </a:cubicBezTo>
                          <a:lnTo>
                            <a:pt x="1418" y="1235"/>
                          </a:lnTo>
                          <a:cubicBezTo>
                            <a:pt x="1509" y="1143"/>
                            <a:pt x="1570" y="1097"/>
                            <a:pt x="1662" y="1006"/>
                          </a:cubicBezTo>
                          <a:lnTo>
                            <a:pt x="1555" y="229"/>
                          </a:lnTo>
                          <a:cubicBezTo>
                            <a:pt x="1418" y="138"/>
                            <a:pt x="1357" y="92"/>
                            <a:pt x="1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41"/>
                    <p:cNvSpPr/>
                    <p:nvPr/>
                  </p:nvSpPr>
                  <p:spPr>
                    <a:xfrm>
                      <a:off x="2069802" y="443934"/>
                      <a:ext cx="46175" cy="32191"/>
                    </a:xfrm>
                    <a:custGeom>
                      <a:rect b="b" l="l" r="r" t="t"/>
                      <a:pathLst>
                        <a:path extrusionOk="0" h="1052" w="1509">
                          <a:moveTo>
                            <a:pt x="396" y="0"/>
                          </a:moveTo>
                          <a:lnTo>
                            <a:pt x="107" y="198"/>
                          </a:lnTo>
                          <a:lnTo>
                            <a:pt x="0" y="853"/>
                          </a:lnTo>
                          <a:cubicBezTo>
                            <a:pt x="91" y="929"/>
                            <a:pt x="137" y="975"/>
                            <a:pt x="229" y="1051"/>
                          </a:cubicBezTo>
                          <a:lnTo>
                            <a:pt x="1128" y="1051"/>
                          </a:lnTo>
                          <a:lnTo>
                            <a:pt x="1402" y="853"/>
                          </a:lnTo>
                          <a:lnTo>
                            <a:pt x="1508" y="198"/>
                          </a:lnTo>
                          <a:cubicBezTo>
                            <a:pt x="1402" y="122"/>
                            <a:pt x="1356" y="61"/>
                            <a:pt x="12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41"/>
                    <p:cNvSpPr/>
                    <p:nvPr/>
                  </p:nvSpPr>
                  <p:spPr>
                    <a:xfrm>
                      <a:off x="2113621" y="443934"/>
                      <a:ext cx="45716" cy="32191"/>
                    </a:xfrm>
                    <a:custGeom>
                      <a:rect b="b" l="l" r="r" t="t"/>
                      <a:pathLst>
                        <a:path extrusionOk="0" h="1052" w="1494">
                          <a:moveTo>
                            <a:pt x="381" y="0"/>
                          </a:moveTo>
                          <a:lnTo>
                            <a:pt x="92" y="198"/>
                          </a:lnTo>
                          <a:lnTo>
                            <a:pt x="0" y="853"/>
                          </a:lnTo>
                          <a:cubicBezTo>
                            <a:pt x="92" y="929"/>
                            <a:pt x="122" y="975"/>
                            <a:pt x="229" y="1051"/>
                          </a:cubicBezTo>
                          <a:lnTo>
                            <a:pt x="1112" y="1051"/>
                          </a:lnTo>
                          <a:lnTo>
                            <a:pt x="1402" y="853"/>
                          </a:lnTo>
                          <a:lnTo>
                            <a:pt x="1493" y="198"/>
                          </a:lnTo>
                          <a:cubicBezTo>
                            <a:pt x="1417" y="122"/>
                            <a:pt x="1371" y="61"/>
                            <a:pt x="12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41"/>
                    <p:cNvSpPr/>
                    <p:nvPr/>
                  </p:nvSpPr>
                  <p:spPr>
                    <a:xfrm>
                      <a:off x="2158358" y="443934"/>
                      <a:ext cx="45257" cy="32191"/>
                    </a:xfrm>
                    <a:custGeom>
                      <a:rect b="b" l="l" r="r" t="t"/>
                      <a:pathLst>
                        <a:path extrusionOk="0" h="1052" w="1479">
                          <a:moveTo>
                            <a:pt x="382" y="0"/>
                          </a:moveTo>
                          <a:lnTo>
                            <a:pt x="92" y="198"/>
                          </a:lnTo>
                          <a:lnTo>
                            <a:pt x="1" y="853"/>
                          </a:lnTo>
                          <a:cubicBezTo>
                            <a:pt x="77" y="929"/>
                            <a:pt x="138" y="975"/>
                            <a:pt x="229" y="1051"/>
                          </a:cubicBezTo>
                          <a:lnTo>
                            <a:pt x="1128" y="1051"/>
                          </a:lnTo>
                          <a:lnTo>
                            <a:pt x="1403" y="853"/>
                          </a:lnTo>
                          <a:lnTo>
                            <a:pt x="1479" y="198"/>
                          </a:lnTo>
                          <a:cubicBezTo>
                            <a:pt x="1387" y="122"/>
                            <a:pt x="1326" y="61"/>
                            <a:pt x="12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41"/>
                    <p:cNvSpPr/>
                    <p:nvPr/>
                  </p:nvSpPr>
                  <p:spPr>
                    <a:xfrm>
                      <a:off x="2202208" y="443934"/>
                      <a:ext cx="45716" cy="32191"/>
                    </a:xfrm>
                    <a:custGeom>
                      <a:rect b="b" l="l" r="r" t="t"/>
                      <a:pathLst>
                        <a:path extrusionOk="0" h="1052" w="1494">
                          <a:moveTo>
                            <a:pt x="351" y="0"/>
                          </a:moveTo>
                          <a:lnTo>
                            <a:pt x="76" y="198"/>
                          </a:lnTo>
                          <a:lnTo>
                            <a:pt x="0" y="853"/>
                          </a:lnTo>
                          <a:cubicBezTo>
                            <a:pt x="92" y="929"/>
                            <a:pt x="152" y="975"/>
                            <a:pt x="244" y="1051"/>
                          </a:cubicBezTo>
                          <a:lnTo>
                            <a:pt x="1143" y="1051"/>
                          </a:lnTo>
                          <a:lnTo>
                            <a:pt x="1417" y="853"/>
                          </a:lnTo>
                          <a:lnTo>
                            <a:pt x="1493" y="198"/>
                          </a:lnTo>
                          <a:cubicBezTo>
                            <a:pt x="1402" y="122"/>
                            <a:pt x="1341" y="61"/>
                            <a:pt x="12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41"/>
                    <p:cNvSpPr/>
                    <p:nvPr/>
                  </p:nvSpPr>
                  <p:spPr>
                    <a:xfrm>
                      <a:off x="2246486" y="443934"/>
                      <a:ext cx="45257" cy="32191"/>
                    </a:xfrm>
                    <a:custGeom>
                      <a:rect b="b" l="l" r="r" t="t"/>
                      <a:pathLst>
                        <a:path extrusionOk="0" h="1052" w="1479">
                          <a:moveTo>
                            <a:pt x="351" y="0"/>
                          </a:moveTo>
                          <a:lnTo>
                            <a:pt x="77" y="198"/>
                          </a:lnTo>
                          <a:lnTo>
                            <a:pt x="0" y="853"/>
                          </a:lnTo>
                          <a:cubicBezTo>
                            <a:pt x="92" y="929"/>
                            <a:pt x="153" y="975"/>
                            <a:pt x="244" y="1051"/>
                          </a:cubicBezTo>
                          <a:lnTo>
                            <a:pt x="1143" y="1051"/>
                          </a:lnTo>
                          <a:lnTo>
                            <a:pt x="1417" y="853"/>
                          </a:lnTo>
                          <a:lnTo>
                            <a:pt x="1478" y="198"/>
                          </a:lnTo>
                          <a:cubicBezTo>
                            <a:pt x="1387" y="122"/>
                            <a:pt x="1341" y="61"/>
                            <a:pt x="12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41"/>
                    <p:cNvSpPr/>
                    <p:nvPr/>
                  </p:nvSpPr>
                  <p:spPr>
                    <a:xfrm>
                      <a:off x="2291254" y="443934"/>
                      <a:ext cx="44768" cy="32191"/>
                    </a:xfrm>
                    <a:custGeom>
                      <a:rect b="b" l="l" r="r" t="t"/>
                      <a:pathLst>
                        <a:path extrusionOk="0" h="1052" w="1463">
                          <a:moveTo>
                            <a:pt x="320" y="0"/>
                          </a:moveTo>
                          <a:cubicBezTo>
                            <a:pt x="229" y="76"/>
                            <a:pt x="168" y="122"/>
                            <a:pt x="61" y="198"/>
                          </a:cubicBezTo>
                          <a:lnTo>
                            <a:pt x="0" y="853"/>
                          </a:lnTo>
                          <a:cubicBezTo>
                            <a:pt x="92" y="929"/>
                            <a:pt x="153" y="975"/>
                            <a:pt x="244" y="1051"/>
                          </a:cubicBezTo>
                          <a:lnTo>
                            <a:pt x="1158" y="1051"/>
                          </a:lnTo>
                          <a:cubicBezTo>
                            <a:pt x="1249" y="975"/>
                            <a:pt x="1310" y="929"/>
                            <a:pt x="1432" y="853"/>
                          </a:cubicBezTo>
                          <a:lnTo>
                            <a:pt x="1463" y="198"/>
                          </a:lnTo>
                          <a:cubicBezTo>
                            <a:pt x="1371" y="122"/>
                            <a:pt x="1310" y="61"/>
                            <a:pt x="1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41"/>
                    <p:cNvSpPr/>
                    <p:nvPr/>
                  </p:nvSpPr>
                  <p:spPr>
                    <a:xfrm>
                      <a:off x="2062795" y="476554"/>
                      <a:ext cx="47583" cy="33599"/>
                    </a:xfrm>
                    <a:custGeom>
                      <a:rect b="b" l="l" r="r" t="t"/>
                      <a:pathLst>
                        <a:path extrusionOk="0" h="1098" w="1555">
                          <a:moveTo>
                            <a:pt x="412" y="1"/>
                          </a:moveTo>
                          <a:cubicBezTo>
                            <a:pt x="305" y="92"/>
                            <a:pt x="229" y="138"/>
                            <a:pt x="107" y="214"/>
                          </a:cubicBezTo>
                          <a:lnTo>
                            <a:pt x="1" y="900"/>
                          </a:lnTo>
                          <a:cubicBezTo>
                            <a:pt x="92" y="976"/>
                            <a:pt x="122" y="1021"/>
                            <a:pt x="229" y="1098"/>
                          </a:cubicBezTo>
                          <a:lnTo>
                            <a:pt x="1143" y="1098"/>
                          </a:lnTo>
                          <a:cubicBezTo>
                            <a:pt x="1250" y="1037"/>
                            <a:pt x="1326" y="976"/>
                            <a:pt x="1448" y="900"/>
                          </a:cubicBezTo>
                          <a:lnTo>
                            <a:pt x="1555" y="214"/>
                          </a:lnTo>
                          <a:cubicBezTo>
                            <a:pt x="1463" y="138"/>
                            <a:pt x="1402" y="92"/>
                            <a:pt x="13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41"/>
                    <p:cNvSpPr/>
                    <p:nvPr/>
                  </p:nvSpPr>
                  <p:spPr>
                    <a:xfrm>
                      <a:off x="2107562" y="476554"/>
                      <a:ext cx="47124" cy="33599"/>
                    </a:xfrm>
                    <a:custGeom>
                      <a:rect b="b" l="l" r="r" t="t"/>
                      <a:pathLst>
                        <a:path extrusionOk="0" h="1098" w="1540">
                          <a:moveTo>
                            <a:pt x="396" y="1"/>
                          </a:moveTo>
                          <a:cubicBezTo>
                            <a:pt x="290" y="92"/>
                            <a:pt x="229" y="138"/>
                            <a:pt x="122" y="214"/>
                          </a:cubicBezTo>
                          <a:lnTo>
                            <a:pt x="0" y="900"/>
                          </a:lnTo>
                          <a:cubicBezTo>
                            <a:pt x="76" y="976"/>
                            <a:pt x="137" y="1021"/>
                            <a:pt x="229" y="1098"/>
                          </a:cubicBezTo>
                          <a:lnTo>
                            <a:pt x="1143" y="1098"/>
                          </a:lnTo>
                          <a:cubicBezTo>
                            <a:pt x="1280" y="1037"/>
                            <a:pt x="1341" y="976"/>
                            <a:pt x="1448" y="900"/>
                          </a:cubicBezTo>
                          <a:lnTo>
                            <a:pt x="1539" y="214"/>
                          </a:lnTo>
                          <a:cubicBezTo>
                            <a:pt x="1463" y="138"/>
                            <a:pt x="1417" y="92"/>
                            <a:pt x="12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41"/>
                    <p:cNvSpPr/>
                    <p:nvPr/>
                  </p:nvSpPr>
                  <p:spPr>
                    <a:xfrm>
                      <a:off x="2153248" y="476554"/>
                      <a:ext cx="46634" cy="33599"/>
                    </a:xfrm>
                    <a:custGeom>
                      <a:rect b="b" l="l" r="r" t="t"/>
                      <a:pathLst>
                        <a:path extrusionOk="0" h="1098" w="1524">
                          <a:moveTo>
                            <a:pt x="381" y="1"/>
                          </a:moveTo>
                          <a:cubicBezTo>
                            <a:pt x="259" y="92"/>
                            <a:pt x="198" y="138"/>
                            <a:pt x="92" y="214"/>
                          </a:cubicBezTo>
                          <a:lnTo>
                            <a:pt x="0" y="900"/>
                          </a:lnTo>
                          <a:cubicBezTo>
                            <a:pt x="92" y="976"/>
                            <a:pt x="153" y="1021"/>
                            <a:pt x="244" y="1098"/>
                          </a:cubicBezTo>
                          <a:lnTo>
                            <a:pt x="1158" y="1098"/>
                          </a:lnTo>
                          <a:cubicBezTo>
                            <a:pt x="1265" y="1037"/>
                            <a:pt x="1326" y="976"/>
                            <a:pt x="1448" y="900"/>
                          </a:cubicBezTo>
                          <a:lnTo>
                            <a:pt x="1524" y="214"/>
                          </a:lnTo>
                          <a:cubicBezTo>
                            <a:pt x="1417" y="138"/>
                            <a:pt x="1387" y="92"/>
                            <a:pt x="12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41"/>
                    <p:cNvSpPr/>
                    <p:nvPr/>
                  </p:nvSpPr>
                  <p:spPr>
                    <a:xfrm>
                      <a:off x="2197985" y="476554"/>
                      <a:ext cx="46665" cy="33599"/>
                    </a:xfrm>
                    <a:custGeom>
                      <a:rect b="b" l="l" r="r" t="t"/>
                      <a:pathLst>
                        <a:path extrusionOk="0" h="1098" w="1525">
                          <a:moveTo>
                            <a:pt x="367" y="1"/>
                          </a:moveTo>
                          <a:cubicBezTo>
                            <a:pt x="245" y="92"/>
                            <a:pt x="184" y="138"/>
                            <a:pt x="77" y="214"/>
                          </a:cubicBezTo>
                          <a:lnTo>
                            <a:pt x="1" y="900"/>
                          </a:lnTo>
                          <a:cubicBezTo>
                            <a:pt x="92" y="976"/>
                            <a:pt x="153" y="1021"/>
                            <a:pt x="245" y="1098"/>
                          </a:cubicBezTo>
                          <a:lnTo>
                            <a:pt x="1159" y="1098"/>
                          </a:lnTo>
                          <a:cubicBezTo>
                            <a:pt x="1281" y="1037"/>
                            <a:pt x="1326" y="976"/>
                            <a:pt x="1448" y="900"/>
                          </a:cubicBezTo>
                          <a:lnTo>
                            <a:pt x="1525" y="214"/>
                          </a:lnTo>
                          <a:cubicBezTo>
                            <a:pt x="1433" y="138"/>
                            <a:pt x="1372" y="92"/>
                            <a:pt x="1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41"/>
                    <p:cNvSpPr/>
                    <p:nvPr/>
                  </p:nvSpPr>
                  <p:spPr>
                    <a:xfrm>
                      <a:off x="2243212" y="476554"/>
                      <a:ext cx="46206" cy="33599"/>
                    </a:xfrm>
                    <a:custGeom>
                      <a:rect b="b" l="l" r="r" t="t"/>
                      <a:pathLst>
                        <a:path extrusionOk="0" h="1098" w="1510">
                          <a:moveTo>
                            <a:pt x="367" y="1"/>
                          </a:moveTo>
                          <a:cubicBezTo>
                            <a:pt x="245" y="92"/>
                            <a:pt x="199" y="138"/>
                            <a:pt x="77" y="214"/>
                          </a:cubicBezTo>
                          <a:lnTo>
                            <a:pt x="1" y="900"/>
                          </a:lnTo>
                          <a:cubicBezTo>
                            <a:pt x="92" y="976"/>
                            <a:pt x="153" y="1021"/>
                            <a:pt x="245" y="1098"/>
                          </a:cubicBezTo>
                          <a:lnTo>
                            <a:pt x="1174" y="1098"/>
                          </a:lnTo>
                          <a:cubicBezTo>
                            <a:pt x="1281" y="1037"/>
                            <a:pt x="1342" y="976"/>
                            <a:pt x="1448" y="900"/>
                          </a:cubicBezTo>
                          <a:lnTo>
                            <a:pt x="1509" y="214"/>
                          </a:lnTo>
                          <a:cubicBezTo>
                            <a:pt x="1418" y="138"/>
                            <a:pt x="1357" y="92"/>
                            <a:pt x="12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41"/>
                    <p:cNvSpPr/>
                    <p:nvPr/>
                  </p:nvSpPr>
                  <p:spPr>
                    <a:xfrm>
                      <a:off x="2288439" y="476554"/>
                      <a:ext cx="45257" cy="33599"/>
                    </a:xfrm>
                    <a:custGeom>
                      <a:rect b="b" l="l" r="r" t="t"/>
                      <a:pathLst>
                        <a:path extrusionOk="0" h="1098" w="1479">
                          <a:moveTo>
                            <a:pt x="336" y="1"/>
                          </a:moveTo>
                          <a:cubicBezTo>
                            <a:pt x="229" y="92"/>
                            <a:pt x="168" y="138"/>
                            <a:pt x="46" y="214"/>
                          </a:cubicBezTo>
                          <a:lnTo>
                            <a:pt x="1" y="900"/>
                          </a:lnTo>
                          <a:cubicBezTo>
                            <a:pt x="92" y="976"/>
                            <a:pt x="153" y="1021"/>
                            <a:pt x="245" y="1098"/>
                          </a:cubicBezTo>
                          <a:lnTo>
                            <a:pt x="1159" y="1098"/>
                          </a:lnTo>
                          <a:cubicBezTo>
                            <a:pt x="1265" y="1037"/>
                            <a:pt x="1326" y="976"/>
                            <a:pt x="1448" y="900"/>
                          </a:cubicBezTo>
                          <a:lnTo>
                            <a:pt x="1479" y="214"/>
                          </a:lnTo>
                          <a:cubicBezTo>
                            <a:pt x="1387" y="138"/>
                            <a:pt x="1326" y="92"/>
                            <a:pt x="12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41"/>
                    <p:cNvSpPr/>
                    <p:nvPr/>
                  </p:nvSpPr>
                  <p:spPr>
                    <a:xfrm>
                      <a:off x="2056736" y="511529"/>
                      <a:ext cx="48042" cy="34517"/>
                    </a:xfrm>
                    <a:custGeom>
                      <a:rect b="b" l="l" r="r" t="t"/>
                      <a:pathLst>
                        <a:path extrusionOk="0" h="1128" w="1570">
                          <a:moveTo>
                            <a:pt x="427" y="0"/>
                          </a:moveTo>
                          <a:cubicBezTo>
                            <a:pt x="305" y="76"/>
                            <a:pt x="229" y="137"/>
                            <a:pt x="122" y="214"/>
                          </a:cubicBezTo>
                          <a:lnTo>
                            <a:pt x="0" y="914"/>
                          </a:lnTo>
                          <a:cubicBezTo>
                            <a:pt x="77" y="991"/>
                            <a:pt x="138" y="1052"/>
                            <a:pt x="229" y="1128"/>
                          </a:cubicBezTo>
                          <a:lnTo>
                            <a:pt x="1143" y="1128"/>
                          </a:lnTo>
                          <a:cubicBezTo>
                            <a:pt x="1265" y="1052"/>
                            <a:pt x="1341" y="991"/>
                            <a:pt x="1448" y="914"/>
                          </a:cubicBezTo>
                          <a:lnTo>
                            <a:pt x="1570" y="214"/>
                          </a:lnTo>
                          <a:cubicBezTo>
                            <a:pt x="1494" y="122"/>
                            <a:pt x="1433" y="76"/>
                            <a:pt x="13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41"/>
                    <p:cNvSpPr/>
                    <p:nvPr/>
                  </p:nvSpPr>
                  <p:spPr>
                    <a:xfrm>
                      <a:off x="2102422" y="511529"/>
                      <a:ext cx="47583" cy="34517"/>
                    </a:xfrm>
                    <a:custGeom>
                      <a:rect b="b" l="l" r="r" t="t"/>
                      <a:pathLst>
                        <a:path extrusionOk="0" h="1128" w="1555">
                          <a:moveTo>
                            <a:pt x="412" y="0"/>
                          </a:moveTo>
                          <a:cubicBezTo>
                            <a:pt x="305" y="76"/>
                            <a:pt x="229" y="137"/>
                            <a:pt x="107" y="214"/>
                          </a:cubicBezTo>
                          <a:lnTo>
                            <a:pt x="1" y="914"/>
                          </a:lnTo>
                          <a:cubicBezTo>
                            <a:pt x="92" y="991"/>
                            <a:pt x="153" y="1052"/>
                            <a:pt x="244" y="1128"/>
                          </a:cubicBezTo>
                          <a:lnTo>
                            <a:pt x="1159" y="1128"/>
                          </a:lnTo>
                          <a:cubicBezTo>
                            <a:pt x="1280" y="1052"/>
                            <a:pt x="1357" y="991"/>
                            <a:pt x="1463" y="914"/>
                          </a:cubicBezTo>
                          <a:lnTo>
                            <a:pt x="1555" y="214"/>
                          </a:lnTo>
                          <a:cubicBezTo>
                            <a:pt x="1463" y="122"/>
                            <a:pt x="1433" y="76"/>
                            <a:pt x="13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41"/>
                    <p:cNvSpPr/>
                    <p:nvPr/>
                  </p:nvSpPr>
                  <p:spPr>
                    <a:xfrm>
                      <a:off x="2148566" y="511529"/>
                      <a:ext cx="47124" cy="34517"/>
                    </a:xfrm>
                    <a:custGeom>
                      <a:rect b="b" l="l" r="r" t="t"/>
                      <a:pathLst>
                        <a:path extrusionOk="0" h="1128" w="1540">
                          <a:moveTo>
                            <a:pt x="397" y="0"/>
                          </a:moveTo>
                          <a:cubicBezTo>
                            <a:pt x="260" y="76"/>
                            <a:pt x="199" y="137"/>
                            <a:pt x="92" y="214"/>
                          </a:cubicBezTo>
                          <a:lnTo>
                            <a:pt x="1" y="914"/>
                          </a:lnTo>
                          <a:cubicBezTo>
                            <a:pt x="92" y="991"/>
                            <a:pt x="153" y="1052"/>
                            <a:pt x="245" y="1128"/>
                          </a:cubicBezTo>
                          <a:lnTo>
                            <a:pt x="1159" y="1128"/>
                          </a:lnTo>
                          <a:cubicBezTo>
                            <a:pt x="1296" y="1052"/>
                            <a:pt x="1342" y="991"/>
                            <a:pt x="1464" y="914"/>
                          </a:cubicBezTo>
                          <a:lnTo>
                            <a:pt x="1540" y="214"/>
                          </a:lnTo>
                          <a:cubicBezTo>
                            <a:pt x="1448" y="122"/>
                            <a:pt x="1387" y="76"/>
                            <a:pt x="13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41"/>
                    <p:cNvSpPr/>
                    <p:nvPr/>
                  </p:nvSpPr>
                  <p:spPr>
                    <a:xfrm>
                      <a:off x="2194283" y="511529"/>
                      <a:ext cx="46634" cy="34517"/>
                    </a:xfrm>
                    <a:custGeom>
                      <a:rect b="b" l="l" r="r" t="t"/>
                      <a:pathLst>
                        <a:path extrusionOk="0" h="1128" w="1524">
                          <a:moveTo>
                            <a:pt x="366" y="0"/>
                          </a:moveTo>
                          <a:cubicBezTo>
                            <a:pt x="259" y="76"/>
                            <a:pt x="198" y="137"/>
                            <a:pt x="76" y="214"/>
                          </a:cubicBezTo>
                          <a:lnTo>
                            <a:pt x="0" y="914"/>
                          </a:lnTo>
                          <a:cubicBezTo>
                            <a:pt x="107" y="991"/>
                            <a:pt x="152" y="1052"/>
                            <a:pt x="259" y="1128"/>
                          </a:cubicBezTo>
                          <a:lnTo>
                            <a:pt x="1173" y="1128"/>
                          </a:lnTo>
                          <a:cubicBezTo>
                            <a:pt x="1280" y="1052"/>
                            <a:pt x="1341" y="991"/>
                            <a:pt x="1447" y="914"/>
                          </a:cubicBezTo>
                          <a:lnTo>
                            <a:pt x="1524" y="214"/>
                          </a:lnTo>
                          <a:cubicBezTo>
                            <a:pt x="1432" y="122"/>
                            <a:pt x="1371" y="76"/>
                            <a:pt x="12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41"/>
                    <p:cNvSpPr/>
                    <p:nvPr/>
                  </p:nvSpPr>
                  <p:spPr>
                    <a:xfrm>
                      <a:off x="2240428" y="511529"/>
                      <a:ext cx="46175" cy="34517"/>
                    </a:xfrm>
                    <a:custGeom>
                      <a:rect b="b" l="l" r="r" t="t"/>
                      <a:pathLst>
                        <a:path extrusionOk="0" h="1128" w="1509">
                          <a:moveTo>
                            <a:pt x="366" y="0"/>
                          </a:moveTo>
                          <a:cubicBezTo>
                            <a:pt x="244" y="76"/>
                            <a:pt x="183" y="137"/>
                            <a:pt x="77" y="214"/>
                          </a:cubicBezTo>
                          <a:lnTo>
                            <a:pt x="0" y="914"/>
                          </a:lnTo>
                          <a:cubicBezTo>
                            <a:pt x="92" y="991"/>
                            <a:pt x="153" y="1052"/>
                            <a:pt x="244" y="1128"/>
                          </a:cubicBezTo>
                          <a:lnTo>
                            <a:pt x="1158" y="1128"/>
                          </a:lnTo>
                          <a:cubicBezTo>
                            <a:pt x="1280" y="1052"/>
                            <a:pt x="1326" y="991"/>
                            <a:pt x="1448" y="914"/>
                          </a:cubicBezTo>
                          <a:lnTo>
                            <a:pt x="1509" y="214"/>
                          </a:lnTo>
                          <a:cubicBezTo>
                            <a:pt x="1417" y="122"/>
                            <a:pt x="1356" y="76"/>
                            <a:pt x="12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41"/>
                    <p:cNvSpPr/>
                    <p:nvPr/>
                  </p:nvSpPr>
                  <p:spPr>
                    <a:xfrm>
                      <a:off x="2286572" y="511529"/>
                      <a:ext cx="45257" cy="34517"/>
                    </a:xfrm>
                    <a:custGeom>
                      <a:rect b="b" l="l" r="r" t="t"/>
                      <a:pathLst>
                        <a:path extrusionOk="0" h="1128" w="1479">
                          <a:moveTo>
                            <a:pt x="336" y="0"/>
                          </a:moveTo>
                          <a:cubicBezTo>
                            <a:pt x="229" y="76"/>
                            <a:pt x="168" y="137"/>
                            <a:pt x="62" y="214"/>
                          </a:cubicBezTo>
                          <a:lnTo>
                            <a:pt x="1" y="914"/>
                          </a:lnTo>
                          <a:cubicBezTo>
                            <a:pt x="92" y="991"/>
                            <a:pt x="153" y="1052"/>
                            <a:pt x="245" y="1128"/>
                          </a:cubicBezTo>
                          <a:lnTo>
                            <a:pt x="1159" y="1128"/>
                          </a:lnTo>
                          <a:cubicBezTo>
                            <a:pt x="1281" y="1052"/>
                            <a:pt x="1326" y="991"/>
                            <a:pt x="1448" y="914"/>
                          </a:cubicBezTo>
                          <a:lnTo>
                            <a:pt x="1479" y="214"/>
                          </a:lnTo>
                          <a:cubicBezTo>
                            <a:pt x="1387" y="122"/>
                            <a:pt x="1326" y="76"/>
                            <a:pt x="12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41"/>
                    <p:cNvSpPr/>
                    <p:nvPr/>
                  </p:nvSpPr>
                  <p:spPr>
                    <a:xfrm>
                      <a:off x="2051136" y="546964"/>
                      <a:ext cx="48532" cy="34976"/>
                    </a:xfrm>
                    <a:custGeom>
                      <a:rect b="b" l="l" r="r" t="t"/>
                      <a:pathLst>
                        <a:path extrusionOk="0" h="1143" w="1586">
                          <a:moveTo>
                            <a:pt x="442" y="0"/>
                          </a:moveTo>
                          <a:cubicBezTo>
                            <a:pt x="321" y="76"/>
                            <a:pt x="244" y="137"/>
                            <a:pt x="138" y="214"/>
                          </a:cubicBezTo>
                          <a:lnTo>
                            <a:pt x="1" y="945"/>
                          </a:lnTo>
                          <a:cubicBezTo>
                            <a:pt x="77" y="1021"/>
                            <a:pt x="138" y="1067"/>
                            <a:pt x="229" y="1143"/>
                          </a:cubicBezTo>
                          <a:lnTo>
                            <a:pt x="1159" y="1143"/>
                          </a:lnTo>
                          <a:cubicBezTo>
                            <a:pt x="1280" y="1067"/>
                            <a:pt x="1341" y="1021"/>
                            <a:pt x="1463" y="945"/>
                          </a:cubicBezTo>
                          <a:lnTo>
                            <a:pt x="1585" y="214"/>
                          </a:lnTo>
                          <a:cubicBezTo>
                            <a:pt x="1479" y="122"/>
                            <a:pt x="1433" y="76"/>
                            <a:pt x="13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41"/>
                    <p:cNvSpPr/>
                    <p:nvPr/>
                  </p:nvSpPr>
                  <p:spPr>
                    <a:xfrm>
                      <a:off x="2096822" y="546964"/>
                      <a:ext cx="48532" cy="34976"/>
                    </a:xfrm>
                    <a:custGeom>
                      <a:rect b="b" l="l" r="r" t="t"/>
                      <a:pathLst>
                        <a:path extrusionOk="0" h="1143" w="1586">
                          <a:moveTo>
                            <a:pt x="427" y="0"/>
                          </a:moveTo>
                          <a:cubicBezTo>
                            <a:pt x="321" y="76"/>
                            <a:pt x="245" y="137"/>
                            <a:pt x="123" y="214"/>
                          </a:cubicBezTo>
                          <a:lnTo>
                            <a:pt x="1" y="945"/>
                          </a:lnTo>
                          <a:cubicBezTo>
                            <a:pt x="107" y="1021"/>
                            <a:pt x="168" y="1067"/>
                            <a:pt x="260" y="1143"/>
                          </a:cubicBezTo>
                          <a:lnTo>
                            <a:pt x="1189" y="1143"/>
                          </a:lnTo>
                          <a:cubicBezTo>
                            <a:pt x="1311" y="1067"/>
                            <a:pt x="1387" y="1021"/>
                            <a:pt x="1494" y="945"/>
                          </a:cubicBezTo>
                          <a:lnTo>
                            <a:pt x="1585" y="214"/>
                          </a:lnTo>
                          <a:cubicBezTo>
                            <a:pt x="1494" y="122"/>
                            <a:pt x="1433" y="76"/>
                            <a:pt x="134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41"/>
                    <p:cNvSpPr/>
                    <p:nvPr/>
                  </p:nvSpPr>
                  <p:spPr>
                    <a:xfrm>
                      <a:off x="2142997" y="546964"/>
                      <a:ext cx="48501" cy="34976"/>
                    </a:xfrm>
                    <a:custGeom>
                      <a:rect b="b" l="l" r="r" t="t"/>
                      <a:pathLst>
                        <a:path extrusionOk="0" h="1143" w="1585">
                          <a:moveTo>
                            <a:pt x="411" y="0"/>
                          </a:moveTo>
                          <a:cubicBezTo>
                            <a:pt x="290" y="76"/>
                            <a:pt x="213" y="137"/>
                            <a:pt x="107" y="214"/>
                          </a:cubicBezTo>
                          <a:lnTo>
                            <a:pt x="0" y="945"/>
                          </a:lnTo>
                          <a:cubicBezTo>
                            <a:pt x="107" y="1021"/>
                            <a:pt x="152" y="1067"/>
                            <a:pt x="259" y="1143"/>
                          </a:cubicBezTo>
                          <a:lnTo>
                            <a:pt x="1189" y="1143"/>
                          </a:lnTo>
                          <a:cubicBezTo>
                            <a:pt x="1295" y="1067"/>
                            <a:pt x="1371" y="1021"/>
                            <a:pt x="1493" y="945"/>
                          </a:cubicBezTo>
                          <a:lnTo>
                            <a:pt x="1585" y="214"/>
                          </a:lnTo>
                          <a:cubicBezTo>
                            <a:pt x="1493" y="122"/>
                            <a:pt x="1432" y="76"/>
                            <a:pt x="13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41"/>
                    <p:cNvSpPr/>
                    <p:nvPr/>
                  </p:nvSpPr>
                  <p:spPr>
                    <a:xfrm>
                      <a:off x="2189601" y="546964"/>
                      <a:ext cx="48073" cy="34976"/>
                    </a:xfrm>
                    <a:custGeom>
                      <a:rect b="b" l="l" r="r" t="t"/>
                      <a:pathLst>
                        <a:path extrusionOk="0" h="1143" w="1571">
                          <a:moveTo>
                            <a:pt x="412" y="0"/>
                          </a:moveTo>
                          <a:cubicBezTo>
                            <a:pt x="275" y="76"/>
                            <a:pt x="214" y="137"/>
                            <a:pt x="107" y="214"/>
                          </a:cubicBezTo>
                          <a:lnTo>
                            <a:pt x="1" y="945"/>
                          </a:lnTo>
                          <a:cubicBezTo>
                            <a:pt x="107" y="1021"/>
                            <a:pt x="153" y="1067"/>
                            <a:pt x="260" y="1143"/>
                          </a:cubicBezTo>
                          <a:lnTo>
                            <a:pt x="1189" y="1143"/>
                          </a:lnTo>
                          <a:cubicBezTo>
                            <a:pt x="1326" y="1067"/>
                            <a:pt x="1372" y="1021"/>
                            <a:pt x="1494" y="945"/>
                          </a:cubicBezTo>
                          <a:lnTo>
                            <a:pt x="1570" y="214"/>
                          </a:lnTo>
                          <a:cubicBezTo>
                            <a:pt x="1479" y="122"/>
                            <a:pt x="1418" y="76"/>
                            <a:pt x="13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41"/>
                    <p:cNvSpPr/>
                    <p:nvPr/>
                  </p:nvSpPr>
                  <p:spPr>
                    <a:xfrm>
                      <a:off x="2237153" y="546964"/>
                      <a:ext cx="46665" cy="34976"/>
                    </a:xfrm>
                    <a:custGeom>
                      <a:rect b="b" l="l" r="r" t="t"/>
                      <a:pathLst>
                        <a:path extrusionOk="0" h="1143" w="1525">
                          <a:moveTo>
                            <a:pt x="351" y="0"/>
                          </a:moveTo>
                          <a:cubicBezTo>
                            <a:pt x="245" y="76"/>
                            <a:pt x="184" y="137"/>
                            <a:pt x="62" y="214"/>
                          </a:cubicBezTo>
                          <a:lnTo>
                            <a:pt x="1" y="945"/>
                          </a:lnTo>
                          <a:cubicBezTo>
                            <a:pt x="92" y="1021"/>
                            <a:pt x="153" y="1067"/>
                            <a:pt x="245" y="1143"/>
                          </a:cubicBezTo>
                          <a:lnTo>
                            <a:pt x="1174" y="1143"/>
                          </a:lnTo>
                          <a:cubicBezTo>
                            <a:pt x="1296" y="1067"/>
                            <a:pt x="1342" y="1021"/>
                            <a:pt x="1463" y="945"/>
                          </a:cubicBezTo>
                          <a:lnTo>
                            <a:pt x="1524" y="214"/>
                          </a:lnTo>
                          <a:cubicBezTo>
                            <a:pt x="1418" y="122"/>
                            <a:pt x="1372" y="76"/>
                            <a:pt x="12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41"/>
                    <p:cNvSpPr/>
                    <p:nvPr/>
                  </p:nvSpPr>
                  <p:spPr>
                    <a:xfrm>
                      <a:off x="2282839" y="546964"/>
                      <a:ext cx="46665" cy="34976"/>
                    </a:xfrm>
                    <a:custGeom>
                      <a:rect b="b" l="l" r="r" t="t"/>
                      <a:pathLst>
                        <a:path extrusionOk="0" h="1143" w="1525">
                          <a:moveTo>
                            <a:pt x="351" y="0"/>
                          </a:moveTo>
                          <a:cubicBezTo>
                            <a:pt x="229" y="76"/>
                            <a:pt x="184" y="137"/>
                            <a:pt x="62" y="214"/>
                          </a:cubicBezTo>
                          <a:lnTo>
                            <a:pt x="1" y="945"/>
                          </a:lnTo>
                          <a:cubicBezTo>
                            <a:pt x="108" y="1021"/>
                            <a:pt x="153" y="1067"/>
                            <a:pt x="260" y="1143"/>
                          </a:cubicBezTo>
                          <a:lnTo>
                            <a:pt x="1189" y="1143"/>
                          </a:lnTo>
                          <a:cubicBezTo>
                            <a:pt x="1296" y="1067"/>
                            <a:pt x="1357" y="1021"/>
                            <a:pt x="1479" y="945"/>
                          </a:cubicBezTo>
                          <a:lnTo>
                            <a:pt x="1524" y="214"/>
                          </a:lnTo>
                          <a:cubicBezTo>
                            <a:pt x="1433" y="122"/>
                            <a:pt x="1372" y="76"/>
                            <a:pt x="12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41"/>
                    <p:cNvSpPr/>
                    <p:nvPr/>
                  </p:nvSpPr>
                  <p:spPr>
                    <a:xfrm>
                      <a:off x="2044159" y="583317"/>
                      <a:ext cx="49450" cy="35924"/>
                    </a:xfrm>
                    <a:custGeom>
                      <a:rect b="b" l="l" r="r" t="t"/>
                      <a:pathLst>
                        <a:path extrusionOk="0" h="1174" w="1616">
                          <a:moveTo>
                            <a:pt x="427" y="1"/>
                          </a:moveTo>
                          <a:cubicBezTo>
                            <a:pt x="320" y="77"/>
                            <a:pt x="244" y="138"/>
                            <a:pt x="122" y="214"/>
                          </a:cubicBezTo>
                          <a:lnTo>
                            <a:pt x="0" y="945"/>
                          </a:lnTo>
                          <a:cubicBezTo>
                            <a:pt x="92" y="1052"/>
                            <a:pt x="152" y="1082"/>
                            <a:pt x="244" y="1174"/>
                          </a:cubicBezTo>
                          <a:lnTo>
                            <a:pt x="1189" y="1174"/>
                          </a:lnTo>
                          <a:cubicBezTo>
                            <a:pt x="1310" y="1082"/>
                            <a:pt x="1387" y="1052"/>
                            <a:pt x="1508" y="945"/>
                          </a:cubicBezTo>
                          <a:lnTo>
                            <a:pt x="1615" y="214"/>
                          </a:lnTo>
                          <a:cubicBezTo>
                            <a:pt x="1524" y="138"/>
                            <a:pt x="1478" y="77"/>
                            <a:pt x="13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41"/>
                    <p:cNvSpPr/>
                    <p:nvPr/>
                  </p:nvSpPr>
                  <p:spPr>
                    <a:xfrm>
                      <a:off x="2091222" y="583317"/>
                      <a:ext cx="48991" cy="35924"/>
                    </a:xfrm>
                    <a:custGeom>
                      <a:rect b="b" l="l" r="r" t="t"/>
                      <a:pathLst>
                        <a:path extrusionOk="0" h="1174" w="1601">
                          <a:moveTo>
                            <a:pt x="428" y="1"/>
                          </a:moveTo>
                          <a:cubicBezTo>
                            <a:pt x="306" y="77"/>
                            <a:pt x="229" y="138"/>
                            <a:pt x="123" y="214"/>
                          </a:cubicBezTo>
                          <a:lnTo>
                            <a:pt x="1" y="945"/>
                          </a:lnTo>
                          <a:cubicBezTo>
                            <a:pt x="92" y="1052"/>
                            <a:pt x="153" y="1082"/>
                            <a:pt x="245" y="1174"/>
                          </a:cubicBezTo>
                          <a:lnTo>
                            <a:pt x="1205" y="1174"/>
                          </a:lnTo>
                          <a:cubicBezTo>
                            <a:pt x="1311" y="1082"/>
                            <a:pt x="1387" y="1052"/>
                            <a:pt x="1509" y="945"/>
                          </a:cubicBezTo>
                          <a:lnTo>
                            <a:pt x="1601" y="214"/>
                          </a:lnTo>
                          <a:cubicBezTo>
                            <a:pt x="1509" y="138"/>
                            <a:pt x="1464" y="77"/>
                            <a:pt x="13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41"/>
                    <p:cNvSpPr/>
                    <p:nvPr/>
                  </p:nvSpPr>
                  <p:spPr>
                    <a:xfrm>
                      <a:off x="2138315" y="583317"/>
                      <a:ext cx="48991" cy="35924"/>
                    </a:xfrm>
                    <a:custGeom>
                      <a:rect b="b" l="l" r="r" t="t"/>
                      <a:pathLst>
                        <a:path extrusionOk="0" h="1174" w="1601">
                          <a:moveTo>
                            <a:pt x="412" y="1"/>
                          </a:moveTo>
                          <a:cubicBezTo>
                            <a:pt x="290" y="77"/>
                            <a:pt x="214" y="138"/>
                            <a:pt x="92" y="214"/>
                          </a:cubicBezTo>
                          <a:lnTo>
                            <a:pt x="1" y="945"/>
                          </a:lnTo>
                          <a:cubicBezTo>
                            <a:pt x="92" y="1052"/>
                            <a:pt x="153" y="1082"/>
                            <a:pt x="245" y="1174"/>
                          </a:cubicBezTo>
                          <a:lnTo>
                            <a:pt x="1204" y="1174"/>
                          </a:lnTo>
                          <a:cubicBezTo>
                            <a:pt x="1326" y="1082"/>
                            <a:pt x="1387" y="1052"/>
                            <a:pt x="1509" y="945"/>
                          </a:cubicBezTo>
                          <a:lnTo>
                            <a:pt x="1601" y="214"/>
                          </a:lnTo>
                          <a:cubicBezTo>
                            <a:pt x="1494" y="138"/>
                            <a:pt x="1448" y="77"/>
                            <a:pt x="1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41"/>
                    <p:cNvSpPr/>
                    <p:nvPr/>
                  </p:nvSpPr>
                  <p:spPr>
                    <a:xfrm>
                      <a:off x="2185868" y="583317"/>
                      <a:ext cx="48073" cy="35924"/>
                    </a:xfrm>
                    <a:custGeom>
                      <a:rect b="b" l="l" r="r" t="t"/>
                      <a:pathLst>
                        <a:path extrusionOk="0" h="1174" w="1571">
                          <a:moveTo>
                            <a:pt x="397" y="1"/>
                          </a:moveTo>
                          <a:cubicBezTo>
                            <a:pt x="275" y="77"/>
                            <a:pt x="199" y="138"/>
                            <a:pt x="92" y="214"/>
                          </a:cubicBezTo>
                          <a:lnTo>
                            <a:pt x="1" y="945"/>
                          </a:lnTo>
                          <a:cubicBezTo>
                            <a:pt x="92" y="1052"/>
                            <a:pt x="153" y="1082"/>
                            <a:pt x="245" y="1174"/>
                          </a:cubicBezTo>
                          <a:lnTo>
                            <a:pt x="1189" y="1174"/>
                          </a:lnTo>
                          <a:cubicBezTo>
                            <a:pt x="1311" y="1082"/>
                            <a:pt x="1387" y="1052"/>
                            <a:pt x="1494" y="945"/>
                          </a:cubicBezTo>
                          <a:lnTo>
                            <a:pt x="1570" y="214"/>
                          </a:lnTo>
                          <a:cubicBezTo>
                            <a:pt x="1463" y="138"/>
                            <a:pt x="1418" y="77"/>
                            <a:pt x="13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41"/>
                    <p:cNvSpPr/>
                    <p:nvPr/>
                  </p:nvSpPr>
                  <p:spPr>
                    <a:xfrm>
                      <a:off x="2232961" y="583317"/>
                      <a:ext cx="47583" cy="35924"/>
                    </a:xfrm>
                    <a:custGeom>
                      <a:rect b="b" l="l" r="r" t="t"/>
                      <a:pathLst>
                        <a:path extrusionOk="0" h="1174" w="1555">
                          <a:moveTo>
                            <a:pt x="382" y="1"/>
                          </a:moveTo>
                          <a:cubicBezTo>
                            <a:pt x="260" y="77"/>
                            <a:pt x="183" y="138"/>
                            <a:pt x="77" y="214"/>
                          </a:cubicBezTo>
                          <a:lnTo>
                            <a:pt x="1" y="945"/>
                          </a:lnTo>
                          <a:cubicBezTo>
                            <a:pt x="92" y="1052"/>
                            <a:pt x="153" y="1082"/>
                            <a:pt x="244" y="1174"/>
                          </a:cubicBezTo>
                          <a:lnTo>
                            <a:pt x="1189" y="1174"/>
                          </a:lnTo>
                          <a:cubicBezTo>
                            <a:pt x="1326" y="1082"/>
                            <a:pt x="1387" y="1052"/>
                            <a:pt x="1509" y="945"/>
                          </a:cubicBezTo>
                          <a:lnTo>
                            <a:pt x="1555" y="214"/>
                          </a:lnTo>
                          <a:cubicBezTo>
                            <a:pt x="1463" y="138"/>
                            <a:pt x="1402" y="77"/>
                            <a:pt x="13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41"/>
                    <p:cNvSpPr/>
                    <p:nvPr/>
                  </p:nvSpPr>
                  <p:spPr>
                    <a:xfrm>
                      <a:off x="2280055" y="583317"/>
                      <a:ext cx="47124" cy="35924"/>
                    </a:xfrm>
                    <a:custGeom>
                      <a:rect b="b" l="l" r="r" t="t"/>
                      <a:pathLst>
                        <a:path extrusionOk="0" h="1174" w="1540">
                          <a:moveTo>
                            <a:pt x="351" y="1"/>
                          </a:moveTo>
                          <a:cubicBezTo>
                            <a:pt x="229" y="77"/>
                            <a:pt x="168" y="138"/>
                            <a:pt x="61" y="214"/>
                          </a:cubicBezTo>
                          <a:lnTo>
                            <a:pt x="0" y="945"/>
                          </a:lnTo>
                          <a:cubicBezTo>
                            <a:pt x="122" y="1052"/>
                            <a:pt x="168" y="1082"/>
                            <a:pt x="275" y="1174"/>
                          </a:cubicBezTo>
                          <a:lnTo>
                            <a:pt x="1219" y="1174"/>
                          </a:lnTo>
                          <a:cubicBezTo>
                            <a:pt x="1341" y="1082"/>
                            <a:pt x="1387" y="1052"/>
                            <a:pt x="1509" y="945"/>
                          </a:cubicBezTo>
                          <a:lnTo>
                            <a:pt x="1539" y="214"/>
                          </a:lnTo>
                          <a:cubicBezTo>
                            <a:pt x="1448" y="138"/>
                            <a:pt x="1387" y="77"/>
                            <a:pt x="12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41"/>
                    <p:cNvSpPr/>
                    <p:nvPr/>
                  </p:nvSpPr>
                  <p:spPr>
                    <a:xfrm>
                      <a:off x="2888015" y="620618"/>
                      <a:ext cx="50827" cy="37791"/>
                    </a:xfrm>
                    <a:custGeom>
                      <a:rect b="b" l="l" r="r" t="t"/>
                      <a:pathLst>
                        <a:path extrusionOk="0" h="1235" w="1661">
                          <a:moveTo>
                            <a:pt x="244" y="0"/>
                          </a:moveTo>
                          <a:cubicBezTo>
                            <a:pt x="153" y="92"/>
                            <a:pt x="92" y="138"/>
                            <a:pt x="0" y="229"/>
                          </a:cubicBezTo>
                          <a:lnTo>
                            <a:pt x="107" y="1006"/>
                          </a:lnTo>
                          <a:cubicBezTo>
                            <a:pt x="244" y="1097"/>
                            <a:pt x="305" y="1143"/>
                            <a:pt x="442" y="1235"/>
                          </a:cubicBezTo>
                          <a:lnTo>
                            <a:pt x="1402" y="1235"/>
                          </a:lnTo>
                          <a:cubicBezTo>
                            <a:pt x="1509" y="1143"/>
                            <a:pt x="1554" y="1097"/>
                            <a:pt x="1661" y="1006"/>
                          </a:cubicBezTo>
                          <a:lnTo>
                            <a:pt x="1524" y="229"/>
                          </a:lnTo>
                          <a:cubicBezTo>
                            <a:pt x="1387" y="138"/>
                            <a:pt x="1326" y="92"/>
                            <a:pt x="1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41"/>
                    <p:cNvSpPr/>
                    <p:nvPr/>
                  </p:nvSpPr>
                  <p:spPr>
                    <a:xfrm>
                      <a:off x="2701998" y="658838"/>
                      <a:ext cx="48960" cy="38740"/>
                    </a:xfrm>
                    <a:custGeom>
                      <a:rect b="b" l="l" r="r" t="t"/>
                      <a:pathLst>
                        <a:path extrusionOk="0" h="1266" w="1600">
                          <a:moveTo>
                            <a:pt x="259" y="1"/>
                          </a:moveTo>
                          <a:cubicBezTo>
                            <a:pt x="152" y="107"/>
                            <a:pt x="91" y="138"/>
                            <a:pt x="0" y="229"/>
                          </a:cubicBezTo>
                          <a:lnTo>
                            <a:pt x="61" y="1037"/>
                          </a:lnTo>
                          <a:cubicBezTo>
                            <a:pt x="168" y="1113"/>
                            <a:pt x="244" y="1174"/>
                            <a:pt x="366" y="1265"/>
                          </a:cubicBezTo>
                          <a:lnTo>
                            <a:pt x="1341" y="1265"/>
                          </a:lnTo>
                          <a:cubicBezTo>
                            <a:pt x="1447" y="1189"/>
                            <a:pt x="1508" y="1128"/>
                            <a:pt x="1600" y="1037"/>
                          </a:cubicBezTo>
                          <a:lnTo>
                            <a:pt x="1524" y="229"/>
                          </a:lnTo>
                          <a:cubicBezTo>
                            <a:pt x="1417" y="153"/>
                            <a:pt x="1356" y="107"/>
                            <a:pt x="12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41"/>
                    <p:cNvSpPr/>
                    <p:nvPr/>
                  </p:nvSpPr>
                  <p:spPr>
                    <a:xfrm>
                      <a:off x="2750468" y="658838"/>
                      <a:ext cx="49450" cy="38740"/>
                    </a:xfrm>
                    <a:custGeom>
                      <a:rect b="b" l="l" r="r" t="t"/>
                      <a:pathLst>
                        <a:path extrusionOk="0" h="1266" w="1616">
                          <a:moveTo>
                            <a:pt x="260" y="1"/>
                          </a:moveTo>
                          <a:cubicBezTo>
                            <a:pt x="153" y="107"/>
                            <a:pt x="92" y="138"/>
                            <a:pt x="1" y="229"/>
                          </a:cubicBezTo>
                          <a:lnTo>
                            <a:pt x="77" y="1037"/>
                          </a:lnTo>
                          <a:cubicBezTo>
                            <a:pt x="183" y="1113"/>
                            <a:pt x="260" y="1174"/>
                            <a:pt x="381" y="1265"/>
                          </a:cubicBezTo>
                          <a:lnTo>
                            <a:pt x="1357" y="1265"/>
                          </a:lnTo>
                          <a:cubicBezTo>
                            <a:pt x="1463" y="1189"/>
                            <a:pt x="1524" y="1128"/>
                            <a:pt x="1616" y="1037"/>
                          </a:cubicBezTo>
                          <a:lnTo>
                            <a:pt x="1524" y="229"/>
                          </a:lnTo>
                          <a:cubicBezTo>
                            <a:pt x="1402" y="153"/>
                            <a:pt x="1326" y="107"/>
                            <a:pt x="12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41"/>
                    <p:cNvSpPr/>
                    <p:nvPr/>
                  </p:nvSpPr>
                  <p:spPr>
                    <a:xfrm>
                      <a:off x="2798021" y="658838"/>
                      <a:ext cx="50398" cy="38740"/>
                    </a:xfrm>
                    <a:custGeom>
                      <a:rect b="b" l="l" r="r" t="t"/>
                      <a:pathLst>
                        <a:path extrusionOk="0" h="1266" w="1647">
                          <a:moveTo>
                            <a:pt x="260" y="1"/>
                          </a:moveTo>
                          <a:cubicBezTo>
                            <a:pt x="153" y="107"/>
                            <a:pt x="107" y="138"/>
                            <a:pt x="1" y="229"/>
                          </a:cubicBezTo>
                          <a:lnTo>
                            <a:pt x="107" y="1037"/>
                          </a:lnTo>
                          <a:cubicBezTo>
                            <a:pt x="229" y="1113"/>
                            <a:pt x="305" y="1174"/>
                            <a:pt x="427" y="1265"/>
                          </a:cubicBezTo>
                          <a:lnTo>
                            <a:pt x="1402" y="1265"/>
                          </a:lnTo>
                          <a:cubicBezTo>
                            <a:pt x="1494" y="1189"/>
                            <a:pt x="1555" y="1128"/>
                            <a:pt x="1646" y="1037"/>
                          </a:cubicBezTo>
                          <a:lnTo>
                            <a:pt x="1524" y="229"/>
                          </a:lnTo>
                          <a:cubicBezTo>
                            <a:pt x="1418" y="153"/>
                            <a:pt x="1341" y="107"/>
                            <a:pt x="121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41"/>
                    <p:cNvSpPr/>
                    <p:nvPr/>
                  </p:nvSpPr>
                  <p:spPr>
                    <a:xfrm>
                      <a:off x="2846032" y="658838"/>
                      <a:ext cx="50857" cy="38740"/>
                    </a:xfrm>
                    <a:custGeom>
                      <a:rect b="b" l="l" r="r" t="t"/>
                      <a:pathLst>
                        <a:path extrusionOk="0" h="1266" w="1662">
                          <a:moveTo>
                            <a:pt x="245" y="1"/>
                          </a:moveTo>
                          <a:cubicBezTo>
                            <a:pt x="153" y="107"/>
                            <a:pt x="92" y="138"/>
                            <a:pt x="1" y="229"/>
                          </a:cubicBezTo>
                          <a:lnTo>
                            <a:pt x="108" y="1037"/>
                          </a:lnTo>
                          <a:cubicBezTo>
                            <a:pt x="245" y="1113"/>
                            <a:pt x="306" y="1174"/>
                            <a:pt x="443" y="1265"/>
                          </a:cubicBezTo>
                          <a:lnTo>
                            <a:pt x="1403" y="1265"/>
                          </a:lnTo>
                          <a:cubicBezTo>
                            <a:pt x="1509" y="1189"/>
                            <a:pt x="1555" y="1128"/>
                            <a:pt x="1662" y="1037"/>
                          </a:cubicBezTo>
                          <a:lnTo>
                            <a:pt x="1540" y="229"/>
                          </a:lnTo>
                          <a:cubicBezTo>
                            <a:pt x="1403" y="153"/>
                            <a:pt x="1357" y="107"/>
                            <a:pt x="12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41"/>
                    <p:cNvSpPr/>
                    <p:nvPr/>
                  </p:nvSpPr>
                  <p:spPr>
                    <a:xfrm>
                      <a:off x="2893585" y="658838"/>
                      <a:ext cx="51316" cy="38740"/>
                    </a:xfrm>
                    <a:custGeom>
                      <a:rect b="b" l="l" r="r" t="t"/>
                      <a:pathLst>
                        <a:path extrusionOk="0" h="1266" w="1677">
                          <a:moveTo>
                            <a:pt x="260" y="1"/>
                          </a:moveTo>
                          <a:cubicBezTo>
                            <a:pt x="153" y="107"/>
                            <a:pt x="108" y="138"/>
                            <a:pt x="1" y="229"/>
                          </a:cubicBezTo>
                          <a:lnTo>
                            <a:pt x="138" y="1037"/>
                          </a:lnTo>
                          <a:cubicBezTo>
                            <a:pt x="275" y="1113"/>
                            <a:pt x="321" y="1174"/>
                            <a:pt x="458" y="1265"/>
                          </a:cubicBezTo>
                          <a:lnTo>
                            <a:pt x="1433" y="1265"/>
                          </a:lnTo>
                          <a:cubicBezTo>
                            <a:pt x="1525" y="1189"/>
                            <a:pt x="1586" y="1128"/>
                            <a:pt x="1677" y="1037"/>
                          </a:cubicBezTo>
                          <a:lnTo>
                            <a:pt x="1555" y="229"/>
                          </a:lnTo>
                          <a:cubicBezTo>
                            <a:pt x="1433" y="153"/>
                            <a:pt x="1357" y="107"/>
                            <a:pt x="12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41"/>
                    <p:cNvSpPr/>
                    <p:nvPr/>
                  </p:nvSpPr>
                  <p:spPr>
                    <a:xfrm>
                      <a:off x="2704783" y="698465"/>
                      <a:ext cx="50368" cy="40606"/>
                    </a:xfrm>
                    <a:custGeom>
                      <a:rect b="b" l="l" r="r" t="t"/>
                      <a:pathLst>
                        <a:path extrusionOk="0" h="1327" w="1646">
                          <a:moveTo>
                            <a:pt x="275" y="1"/>
                          </a:moveTo>
                          <a:cubicBezTo>
                            <a:pt x="183" y="108"/>
                            <a:pt x="122" y="153"/>
                            <a:pt x="0" y="260"/>
                          </a:cubicBezTo>
                          <a:lnTo>
                            <a:pt x="77" y="1067"/>
                          </a:lnTo>
                          <a:cubicBezTo>
                            <a:pt x="198" y="1174"/>
                            <a:pt x="275" y="1220"/>
                            <a:pt x="381" y="1326"/>
                          </a:cubicBezTo>
                          <a:lnTo>
                            <a:pt x="1372" y="1326"/>
                          </a:lnTo>
                          <a:cubicBezTo>
                            <a:pt x="1478" y="1220"/>
                            <a:pt x="1539" y="1174"/>
                            <a:pt x="1646" y="1067"/>
                          </a:cubicBezTo>
                          <a:lnTo>
                            <a:pt x="1570" y="260"/>
                          </a:lnTo>
                          <a:cubicBezTo>
                            <a:pt x="1448" y="153"/>
                            <a:pt x="1372" y="108"/>
                            <a:pt x="1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41"/>
                    <p:cNvSpPr/>
                    <p:nvPr/>
                  </p:nvSpPr>
                  <p:spPr>
                    <a:xfrm>
                      <a:off x="2753743" y="698465"/>
                      <a:ext cx="50827" cy="40606"/>
                    </a:xfrm>
                    <a:custGeom>
                      <a:rect b="b" l="l" r="r" t="t"/>
                      <a:pathLst>
                        <a:path extrusionOk="0" h="1327" w="1661">
                          <a:moveTo>
                            <a:pt x="274" y="1"/>
                          </a:moveTo>
                          <a:cubicBezTo>
                            <a:pt x="153" y="108"/>
                            <a:pt x="107" y="153"/>
                            <a:pt x="0" y="260"/>
                          </a:cubicBezTo>
                          <a:lnTo>
                            <a:pt x="76" y="1067"/>
                          </a:lnTo>
                          <a:cubicBezTo>
                            <a:pt x="214" y="1174"/>
                            <a:pt x="290" y="1220"/>
                            <a:pt x="412" y="1326"/>
                          </a:cubicBezTo>
                          <a:lnTo>
                            <a:pt x="1402" y="1326"/>
                          </a:lnTo>
                          <a:cubicBezTo>
                            <a:pt x="1509" y="1220"/>
                            <a:pt x="1570" y="1174"/>
                            <a:pt x="1661" y="1067"/>
                          </a:cubicBezTo>
                          <a:lnTo>
                            <a:pt x="1570" y="260"/>
                          </a:lnTo>
                          <a:cubicBezTo>
                            <a:pt x="1448" y="153"/>
                            <a:pt x="1371" y="108"/>
                            <a:pt x="1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41"/>
                    <p:cNvSpPr/>
                    <p:nvPr/>
                  </p:nvSpPr>
                  <p:spPr>
                    <a:xfrm>
                      <a:off x="2802672" y="698465"/>
                      <a:ext cx="51316" cy="40606"/>
                    </a:xfrm>
                    <a:custGeom>
                      <a:rect b="b" l="l" r="r" t="t"/>
                      <a:pathLst>
                        <a:path extrusionOk="0" h="1327" w="1677">
                          <a:moveTo>
                            <a:pt x="275" y="1"/>
                          </a:moveTo>
                          <a:cubicBezTo>
                            <a:pt x="153" y="108"/>
                            <a:pt x="108" y="153"/>
                            <a:pt x="1" y="260"/>
                          </a:cubicBezTo>
                          <a:lnTo>
                            <a:pt x="108" y="1067"/>
                          </a:lnTo>
                          <a:cubicBezTo>
                            <a:pt x="230" y="1174"/>
                            <a:pt x="290" y="1220"/>
                            <a:pt x="428" y="1326"/>
                          </a:cubicBezTo>
                          <a:lnTo>
                            <a:pt x="1418" y="1326"/>
                          </a:lnTo>
                          <a:cubicBezTo>
                            <a:pt x="1525" y="1220"/>
                            <a:pt x="1586" y="1174"/>
                            <a:pt x="1677" y="1067"/>
                          </a:cubicBezTo>
                          <a:lnTo>
                            <a:pt x="1570" y="260"/>
                          </a:lnTo>
                          <a:cubicBezTo>
                            <a:pt x="1433" y="153"/>
                            <a:pt x="1372" y="108"/>
                            <a:pt x="1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41"/>
                    <p:cNvSpPr/>
                    <p:nvPr/>
                  </p:nvSpPr>
                  <p:spPr>
                    <a:xfrm>
                      <a:off x="2852581" y="698465"/>
                      <a:ext cx="51316" cy="40606"/>
                    </a:xfrm>
                    <a:custGeom>
                      <a:rect b="b" l="l" r="r" t="t"/>
                      <a:pathLst>
                        <a:path extrusionOk="0" h="1327" w="1677">
                          <a:moveTo>
                            <a:pt x="244" y="1"/>
                          </a:moveTo>
                          <a:lnTo>
                            <a:pt x="0" y="260"/>
                          </a:lnTo>
                          <a:lnTo>
                            <a:pt x="107" y="1067"/>
                          </a:lnTo>
                          <a:cubicBezTo>
                            <a:pt x="244" y="1174"/>
                            <a:pt x="305" y="1220"/>
                            <a:pt x="427" y="1326"/>
                          </a:cubicBezTo>
                          <a:lnTo>
                            <a:pt x="1417" y="1326"/>
                          </a:lnTo>
                          <a:lnTo>
                            <a:pt x="1676" y="1067"/>
                          </a:lnTo>
                          <a:lnTo>
                            <a:pt x="1539" y="260"/>
                          </a:lnTo>
                          <a:cubicBezTo>
                            <a:pt x="1402" y="153"/>
                            <a:pt x="1326" y="108"/>
                            <a:pt x="121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41"/>
                    <p:cNvSpPr/>
                    <p:nvPr/>
                  </p:nvSpPr>
                  <p:spPr>
                    <a:xfrm>
                      <a:off x="2900133" y="698465"/>
                      <a:ext cx="51775" cy="40606"/>
                    </a:xfrm>
                    <a:custGeom>
                      <a:rect b="b" l="l" r="r" t="t"/>
                      <a:pathLst>
                        <a:path extrusionOk="0" h="1327" w="1692">
                          <a:moveTo>
                            <a:pt x="244" y="1"/>
                          </a:moveTo>
                          <a:lnTo>
                            <a:pt x="0" y="260"/>
                          </a:lnTo>
                          <a:lnTo>
                            <a:pt x="137" y="1067"/>
                          </a:lnTo>
                          <a:cubicBezTo>
                            <a:pt x="244" y="1174"/>
                            <a:pt x="320" y="1220"/>
                            <a:pt x="457" y="1326"/>
                          </a:cubicBezTo>
                          <a:lnTo>
                            <a:pt x="1448" y="1326"/>
                          </a:lnTo>
                          <a:lnTo>
                            <a:pt x="1691" y="1067"/>
                          </a:lnTo>
                          <a:lnTo>
                            <a:pt x="1570" y="260"/>
                          </a:lnTo>
                          <a:cubicBezTo>
                            <a:pt x="1448" y="153"/>
                            <a:pt x="1372" y="108"/>
                            <a:pt x="121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41"/>
                    <p:cNvSpPr/>
                    <p:nvPr/>
                  </p:nvSpPr>
                  <p:spPr>
                    <a:xfrm>
                      <a:off x="2822256" y="195890"/>
                      <a:ext cx="41065" cy="25673"/>
                    </a:xfrm>
                    <a:custGeom>
                      <a:rect b="b" l="l" r="r" t="t"/>
                      <a:pathLst>
                        <a:path extrusionOk="0" h="839" w="1342">
                          <a:moveTo>
                            <a:pt x="199" y="1"/>
                          </a:moveTo>
                          <a:cubicBezTo>
                            <a:pt x="123" y="46"/>
                            <a:pt x="77" y="92"/>
                            <a:pt x="1" y="153"/>
                          </a:cubicBezTo>
                          <a:lnTo>
                            <a:pt x="77" y="686"/>
                          </a:lnTo>
                          <a:cubicBezTo>
                            <a:pt x="184" y="732"/>
                            <a:pt x="245" y="778"/>
                            <a:pt x="336" y="839"/>
                          </a:cubicBezTo>
                          <a:lnTo>
                            <a:pt x="1128" y="839"/>
                          </a:lnTo>
                          <a:cubicBezTo>
                            <a:pt x="1220" y="778"/>
                            <a:pt x="1265" y="732"/>
                            <a:pt x="1342" y="686"/>
                          </a:cubicBezTo>
                          <a:lnTo>
                            <a:pt x="1250" y="153"/>
                          </a:lnTo>
                          <a:cubicBezTo>
                            <a:pt x="1144" y="92"/>
                            <a:pt x="1083" y="46"/>
                            <a:pt x="10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41"/>
                    <p:cNvSpPr/>
                    <p:nvPr/>
                  </p:nvSpPr>
                  <p:spPr>
                    <a:xfrm>
                      <a:off x="2825530" y="222482"/>
                      <a:ext cx="42442" cy="27050"/>
                    </a:xfrm>
                    <a:custGeom>
                      <a:rect b="b" l="l" r="r" t="t"/>
                      <a:pathLst>
                        <a:path extrusionOk="0" h="884" w="1387">
                          <a:moveTo>
                            <a:pt x="214" y="0"/>
                          </a:moveTo>
                          <a:cubicBezTo>
                            <a:pt x="138" y="61"/>
                            <a:pt x="77" y="91"/>
                            <a:pt x="1" y="152"/>
                          </a:cubicBezTo>
                          <a:lnTo>
                            <a:pt x="92" y="701"/>
                          </a:lnTo>
                          <a:cubicBezTo>
                            <a:pt x="214" y="777"/>
                            <a:pt x="260" y="823"/>
                            <a:pt x="366" y="884"/>
                          </a:cubicBezTo>
                          <a:lnTo>
                            <a:pt x="1189" y="884"/>
                          </a:lnTo>
                          <a:cubicBezTo>
                            <a:pt x="1265" y="808"/>
                            <a:pt x="1311" y="762"/>
                            <a:pt x="1387" y="701"/>
                          </a:cubicBezTo>
                          <a:lnTo>
                            <a:pt x="1296" y="152"/>
                          </a:lnTo>
                          <a:cubicBezTo>
                            <a:pt x="1189" y="91"/>
                            <a:pt x="1128" y="61"/>
                            <a:pt x="10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41"/>
                    <p:cNvSpPr/>
                    <p:nvPr/>
                  </p:nvSpPr>
                  <p:spPr>
                    <a:xfrm>
                      <a:off x="2789636" y="249961"/>
                      <a:ext cx="42442" cy="28030"/>
                    </a:xfrm>
                    <a:custGeom>
                      <a:rect b="b" l="l" r="r" t="t"/>
                      <a:pathLst>
                        <a:path extrusionOk="0" h="916" w="1387">
                          <a:moveTo>
                            <a:pt x="198" y="1"/>
                          </a:moveTo>
                          <a:cubicBezTo>
                            <a:pt x="122" y="77"/>
                            <a:pt x="77" y="108"/>
                            <a:pt x="0" y="169"/>
                          </a:cubicBezTo>
                          <a:lnTo>
                            <a:pt x="77" y="748"/>
                          </a:lnTo>
                          <a:cubicBezTo>
                            <a:pt x="183" y="824"/>
                            <a:pt x="244" y="854"/>
                            <a:pt x="336" y="915"/>
                          </a:cubicBezTo>
                          <a:lnTo>
                            <a:pt x="1174" y="915"/>
                          </a:lnTo>
                          <a:cubicBezTo>
                            <a:pt x="1250" y="839"/>
                            <a:pt x="1311" y="793"/>
                            <a:pt x="1387" y="748"/>
                          </a:cubicBezTo>
                          <a:lnTo>
                            <a:pt x="1295" y="169"/>
                          </a:lnTo>
                          <a:cubicBezTo>
                            <a:pt x="1189" y="92"/>
                            <a:pt x="1143" y="62"/>
                            <a:pt x="10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41"/>
                    <p:cNvSpPr/>
                    <p:nvPr/>
                  </p:nvSpPr>
                  <p:spPr>
                    <a:xfrm>
                      <a:off x="2830181" y="249961"/>
                      <a:ext cx="42473" cy="28030"/>
                    </a:xfrm>
                    <a:custGeom>
                      <a:rect b="b" l="l" r="r" t="t"/>
                      <a:pathLst>
                        <a:path extrusionOk="0" h="916" w="1388">
                          <a:moveTo>
                            <a:pt x="214" y="1"/>
                          </a:moveTo>
                          <a:cubicBezTo>
                            <a:pt x="138" y="77"/>
                            <a:pt x="77" y="108"/>
                            <a:pt x="1" y="169"/>
                          </a:cubicBezTo>
                          <a:lnTo>
                            <a:pt x="92" y="748"/>
                          </a:lnTo>
                          <a:cubicBezTo>
                            <a:pt x="199" y="824"/>
                            <a:pt x="275" y="854"/>
                            <a:pt x="367" y="915"/>
                          </a:cubicBezTo>
                          <a:lnTo>
                            <a:pt x="1189" y="915"/>
                          </a:lnTo>
                          <a:cubicBezTo>
                            <a:pt x="1265" y="839"/>
                            <a:pt x="1311" y="793"/>
                            <a:pt x="1387" y="748"/>
                          </a:cubicBezTo>
                          <a:lnTo>
                            <a:pt x="1296" y="169"/>
                          </a:lnTo>
                          <a:cubicBezTo>
                            <a:pt x="1189" y="92"/>
                            <a:pt x="1128" y="62"/>
                            <a:pt x="10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41"/>
                    <p:cNvSpPr/>
                    <p:nvPr/>
                  </p:nvSpPr>
                  <p:spPr>
                    <a:xfrm>
                      <a:off x="2794288" y="277960"/>
                      <a:ext cx="42473" cy="27999"/>
                    </a:xfrm>
                    <a:custGeom>
                      <a:rect b="b" l="l" r="r" t="t"/>
                      <a:pathLst>
                        <a:path extrusionOk="0" h="915" w="1388">
                          <a:moveTo>
                            <a:pt x="199" y="0"/>
                          </a:moveTo>
                          <a:cubicBezTo>
                            <a:pt x="123" y="76"/>
                            <a:pt x="77" y="107"/>
                            <a:pt x="1" y="168"/>
                          </a:cubicBezTo>
                          <a:lnTo>
                            <a:pt x="77" y="747"/>
                          </a:lnTo>
                          <a:cubicBezTo>
                            <a:pt x="168" y="792"/>
                            <a:pt x="229" y="838"/>
                            <a:pt x="336" y="914"/>
                          </a:cubicBezTo>
                          <a:lnTo>
                            <a:pt x="1174" y="914"/>
                          </a:lnTo>
                          <a:cubicBezTo>
                            <a:pt x="1250" y="838"/>
                            <a:pt x="1311" y="823"/>
                            <a:pt x="1387" y="747"/>
                          </a:cubicBezTo>
                          <a:lnTo>
                            <a:pt x="1296" y="168"/>
                          </a:lnTo>
                          <a:cubicBezTo>
                            <a:pt x="1174" y="107"/>
                            <a:pt x="1113" y="76"/>
                            <a:pt x="10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41"/>
                    <p:cNvSpPr/>
                    <p:nvPr/>
                  </p:nvSpPr>
                  <p:spPr>
                    <a:xfrm>
                      <a:off x="2834404" y="277960"/>
                      <a:ext cx="42901" cy="27999"/>
                    </a:xfrm>
                    <a:custGeom>
                      <a:rect b="b" l="l" r="r" t="t"/>
                      <a:pathLst>
                        <a:path extrusionOk="0" h="915" w="1402">
                          <a:moveTo>
                            <a:pt x="213" y="0"/>
                          </a:moveTo>
                          <a:cubicBezTo>
                            <a:pt x="137" y="76"/>
                            <a:pt x="76" y="107"/>
                            <a:pt x="0" y="168"/>
                          </a:cubicBezTo>
                          <a:lnTo>
                            <a:pt x="91" y="747"/>
                          </a:lnTo>
                          <a:cubicBezTo>
                            <a:pt x="183" y="792"/>
                            <a:pt x="244" y="838"/>
                            <a:pt x="366" y="914"/>
                          </a:cubicBezTo>
                          <a:lnTo>
                            <a:pt x="1204" y="914"/>
                          </a:lnTo>
                          <a:cubicBezTo>
                            <a:pt x="1280" y="838"/>
                            <a:pt x="1326" y="823"/>
                            <a:pt x="1402" y="747"/>
                          </a:cubicBezTo>
                          <a:lnTo>
                            <a:pt x="1310" y="168"/>
                          </a:lnTo>
                          <a:cubicBezTo>
                            <a:pt x="1219" y="107"/>
                            <a:pt x="1158" y="76"/>
                            <a:pt x="10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41"/>
                    <p:cNvSpPr/>
                    <p:nvPr/>
                  </p:nvSpPr>
                  <p:spPr>
                    <a:xfrm>
                      <a:off x="2798021" y="306846"/>
                      <a:ext cx="43391" cy="28948"/>
                    </a:xfrm>
                    <a:custGeom>
                      <a:rect b="b" l="l" r="r" t="t"/>
                      <a:pathLst>
                        <a:path extrusionOk="0" h="946" w="1418">
                          <a:moveTo>
                            <a:pt x="229" y="1"/>
                          </a:moveTo>
                          <a:cubicBezTo>
                            <a:pt x="138" y="62"/>
                            <a:pt x="107" y="107"/>
                            <a:pt x="1" y="184"/>
                          </a:cubicBezTo>
                          <a:lnTo>
                            <a:pt x="77" y="763"/>
                          </a:lnTo>
                          <a:cubicBezTo>
                            <a:pt x="183" y="823"/>
                            <a:pt x="229" y="869"/>
                            <a:pt x="351" y="945"/>
                          </a:cubicBezTo>
                          <a:lnTo>
                            <a:pt x="1189" y="945"/>
                          </a:lnTo>
                          <a:cubicBezTo>
                            <a:pt x="1280" y="884"/>
                            <a:pt x="1326" y="839"/>
                            <a:pt x="1418" y="763"/>
                          </a:cubicBezTo>
                          <a:lnTo>
                            <a:pt x="1326" y="184"/>
                          </a:lnTo>
                          <a:cubicBezTo>
                            <a:pt x="1204" y="123"/>
                            <a:pt x="1143"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41"/>
                    <p:cNvSpPr/>
                    <p:nvPr/>
                  </p:nvSpPr>
                  <p:spPr>
                    <a:xfrm>
                      <a:off x="2355116" y="443934"/>
                      <a:ext cx="44309" cy="32191"/>
                    </a:xfrm>
                    <a:custGeom>
                      <a:rect b="b" l="l" r="r" t="t"/>
                      <a:pathLst>
                        <a:path extrusionOk="0" h="1052" w="1448">
                          <a:moveTo>
                            <a:pt x="305" y="0"/>
                          </a:moveTo>
                          <a:cubicBezTo>
                            <a:pt x="214" y="76"/>
                            <a:pt x="153" y="122"/>
                            <a:pt x="46" y="198"/>
                          </a:cubicBezTo>
                          <a:lnTo>
                            <a:pt x="0" y="853"/>
                          </a:lnTo>
                          <a:cubicBezTo>
                            <a:pt x="107" y="929"/>
                            <a:pt x="153" y="975"/>
                            <a:pt x="259" y="1051"/>
                          </a:cubicBezTo>
                          <a:lnTo>
                            <a:pt x="1174" y="1051"/>
                          </a:lnTo>
                          <a:cubicBezTo>
                            <a:pt x="1265" y="975"/>
                            <a:pt x="1326" y="929"/>
                            <a:pt x="1433" y="853"/>
                          </a:cubicBezTo>
                          <a:lnTo>
                            <a:pt x="1448" y="198"/>
                          </a:lnTo>
                          <a:cubicBezTo>
                            <a:pt x="1341" y="122"/>
                            <a:pt x="1280" y="61"/>
                            <a:pt x="11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41"/>
                    <p:cNvSpPr/>
                    <p:nvPr/>
                  </p:nvSpPr>
                  <p:spPr>
                    <a:xfrm>
                      <a:off x="2399395" y="443934"/>
                      <a:ext cx="43880" cy="32191"/>
                    </a:xfrm>
                    <a:custGeom>
                      <a:rect b="b" l="l" r="r" t="t"/>
                      <a:pathLst>
                        <a:path extrusionOk="0" h="1052" w="1434">
                          <a:moveTo>
                            <a:pt x="290" y="0"/>
                          </a:moveTo>
                          <a:cubicBezTo>
                            <a:pt x="199" y="76"/>
                            <a:pt x="123" y="122"/>
                            <a:pt x="31" y="198"/>
                          </a:cubicBezTo>
                          <a:lnTo>
                            <a:pt x="1" y="853"/>
                          </a:lnTo>
                          <a:cubicBezTo>
                            <a:pt x="108" y="929"/>
                            <a:pt x="153" y="975"/>
                            <a:pt x="260" y="1051"/>
                          </a:cubicBezTo>
                          <a:lnTo>
                            <a:pt x="1144" y="1051"/>
                          </a:lnTo>
                          <a:cubicBezTo>
                            <a:pt x="1250" y="975"/>
                            <a:pt x="1326" y="929"/>
                            <a:pt x="1418" y="853"/>
                          </a:cubicBezTo>
                          <a:lnTo>
                            <a:pt x="1433" y="198"/>
                          </a:lnTo>
                          <a:cubicBezTo>
                            <a:pt x="1342" y="122"/>
                            <a:pt x="1281" y="61"/>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41"/>
                    <p:cNvSpPr/>
                    <p:nvPr/>
                  </p:nvSpPr>
                  <p:spPr>
                    <a:xfrm>
                      <a:off x="2443703" y="443934"/>
                      <a:ext cx="43850" cy="32191"/>
                    </a:xfrm>
                    <a:custGeom>
                      <a:rect b="b" l="l" r="r" t="t"/>
                      <a:pathLst>
                        <a:path extrusionOk="0" h="1052" w="1433">
                          <a:moveTo>
                            <a:pt x="290" y="0"/>
                          </a:moveTo>
                          <a:cubicBezTo>
                            <a:pt x="183" y="76"/>
                            <a:pt x="122" y="122"/>
                            <a:pt x="31" y="198"/>
                          </a:cubicBezTo>
                          <a:lnTo>
                            <a:pt x="0" y="853"/>
                          </a:lnTo>
                          <a:cubicBezTo>
                            <a:pt x="122" y="929"/>
                            <a:pt x="183" y="975"/>
                            <a:pt x="275" y="1051"/>
                          </a:cubicBezTo>
                          <a:lnTo>
                            <a:pt x="1173" y="1051"/>
                          </a:lnTo>
                          <a:cubicBezTo>
                            <a:pt x="1280" y="975"/>
                            <a:pt x="1341" y="929"/>
                            <a:pt x="1432" y="853"/>
                          </a:cubicBezTo>
                          <a:lnTo>
                            <a:pt x="1432" y="198"/>
                          </a:lnTo>
                          <a:cubicBezTo>
                            <a:pt x="1341" y="122"/>
                            <a:pt x="1280" y="61"/>
                            <a:pt x="11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41"/>
                    <p:cNvSpPr/>
                    <p:nvPr/>
                  </p:nvSpPr>
                  <p:spPr>
                    <a:xfrm>
                      <a:off x="2488930" y="443934"/>
                      <a:ext cx="43391" cy="32191"/>
                    </a:xfrm>
                    <a:custGeom>
                      <a:rect b="b" l="l" r="r" t="t"/>
                      <a:pathLst>
                        <a:path extrusionOk="0" h="1052" w="1418">
                          <a:moveTo>
                            <a:pt x="259" y="0"/>
                          </a:moveTo>
                          <a:cubicBezTo>
                            <a:pt x="153" y="76"/>
                            <a:pt x="92" y="122"/>
                            <a:pt x="0" y="198"/>
                          </a:cubicBezTo>
                          <a:lnTo>
                            <a:pt x="0" y="853"/>
                          </a:lnTo>
                          <a:cubicBezTo>
                            <a:pt x="107" y="929"/>
                            <a:pt x="168" y="975"/>
                            <a:pt x="259" y="1051"/>
                          </a:cubicBezTo>
                          <a:lnTo>
                            <a:pt x="1158" y="1051"/>
                          </a:lnTo>
                          <a:cubicBezTo>
                            <a:pt x="1265" y="975"/>
                            <a:pt x="1326" y="929"/>
                            <a:pt x="1417" y="853"/>
                          </a:cubicBezTo>
                          <a:lnTo>
                            <a:pt x="1402" y="198"/>
                          </a:lnTo>
                          <a:cubicBezTo>
                            <a:pt x="1295" y="122"/>
                            <a:pt x="1234" y="61"/>
                            <a:pt x="11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41"/>
                    <p:cNvSpPr/>
                    <p:nvPr/>
                  </p:nvSpPr>
                  <p:spPr>
                    <a:xfrm>
                      <a:off x="2532290" y="443934"/>
                      <a:ext cx="43850" cy="32191"/>
                    </a:xfrm>
                    <a:custGeom>
                      <a:rect b="b" l="l" r="r" t="t"/>
                      <a:pathLst>
                        <a:path extrusionOk="0" h="1052" w="1433">
                          <a:moveTo>
                            <a:pt x="259" y="0"/>
                          </a:moveTo>
                          <a:cubicBezTo>
                            <a:pt x="152" y="76"/>
                            <a:pt x="107" y="122"/>
                            <a:pt x="0" y="198"/>
                          </a:cubicBezTo>
                          <a:lnTo>
                            <a:pt x="31" y="853"/>
                          </a:lnTo>
                          <a:cubicBezTo>
                            <a:pt x="122" y="929"/>
                            <a:pt x="198" y="975"/>
                            <a:pt x="290" y="1051"/>
                          </a:cubicBezTo>
                          <a:lnTo>
                            <a:pt x="1189" y="1051"/>
                          </a:lnTo>
                          <a:cubicBezTo>
                            <a:pt x="1280" y="975"/>
                            <a:pt x="1341" y="929"/>
                            <a:pt x="1432" y="853"/>
                          </a:cubicBezTo>
                          <a:lnTo>
                            <a:pt x="1417" y="198"/>
                          </a:lnTo>
                          <a:cubicBezTo>
                            <a:pt x="1326" y="122"/>
                            <a:pt x="1265" y="61"/>
                            <a:pt x="11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41"/>
                    <p:cNvSpPr/>
                    <p:nvPr/>
                  </p:nvSpPr>
                  <p:spPr>
                    <a:xfrm>
                      <a:off x="2577517" y="443934"/>
                      <a:ext cx="43360" cy="32191"/>
                    </a:xfrm>
                    <a:custGeom>
                      <a:rect b="b" l="l" r="r" t="t"/>
                      <a:pathLst>
                        <a:path extrusionOk="0" h="1052" w="1417">
                          <a:moveTo>
                            <a:pt x="244" y="0"/>
                          </a:moveTo>
                          <a:cubicBezTo>
                            <a:pt x="152" y="76"/>
                            <a:pt x="91" y="122"/>
                            <a:pt x="0" y="198"/>
                          </a:cubicBezTo>
                          <a:lnTo>
                            <a:pt x="15" y="853"/>
                          </a:lnTo>
                          <a:cubicBezTo>
                            <a:pt x="107" y="929"/>
                            <a:pt x="168" y="975"/>
                            <a:pt x="274" y="1051"/>
                          </a:cubicBezTo>
                          <a:lnTo>
                            <a:pt x="1173" y="1051"/>
                          </a:lnTo>
                          <a:cubicBezTo>
                            <a:pt x="1265" y="975"/>
                            <a:pt x="1326" y="929"/>
                            <a:pt x="1417" y="853"/>
                          </a:cubicBezTo>
                          <a:lnTo>
                            <a:pt x="1386" y="198"/>
                          </a:lnTo>
                          <a:cubicBezTo>
                            <a:pt x="1265" y="122"/>
                            <a:pt x="1219" y="61"/>
                            <a:pt x="111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41"/>
                    <p:cNvSpPr/>
                    <p:nvPr/>
                  </p:nvSpPr>
                  <p:spPr>
                    <a:xfrm>
                      <a:off x="2353709" y="476554"/>
                      <a:ext cx="44339" cy="33599"/>
                    </a:xfrm>
                    <a:custGeom>
                      <a:rect b="b" l="l" r="r" t="t"/>
                      <a:pathLst>
                        <a:path extrusionOk="0" h="1098" w="1449">
                          <a:moveTo>
                            <a:pt x="290" y="1"/>
                          </a:moveTo>
                          <a:cubicBezTo>
                            <a:pt x="199" y="92"/>
                            <a:pt x="153" y="138"/>
                            <a:pt x="31" y="214"/>
                          </a:cubicBezTo>
                          <a:lnTo>
                            <a:pt x="1" y="900"/>
                          </a:lnTo>
                          <a:cubicBezTo>
                            <a:pt x="92" y="976"/>
                            <a:pt x="153" y="1021"/>
                            <a:pt x="245" y="1098"/>
                          </a:cubicBezTo>
                          <a:lnTo>
                            <a:pt x="1159" y="1098"/>
                          </a:lnTo>
                          <a:cubicBezTo>
                            <a:pt x="1250" y="1037"/>
                            <a:pt x="1311" y="976"/>
                            <a:pt x="1418" y="900"/>
                          </a:cubicBezTo>
                          <a:lnTo>
                            <a:pt x="1448" y="214"/>
                          </a:lnTo>
                          <a:cubicBezTo>
                            <a:pt x="1342" y="138"/>
                            <a:pt x="1296" y="92"/>
                            <a:pt x="11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41"/>
                    <p:cNvSpPr/>
                    <p:nvPr/>
                  </p:nvSpPr>
                  <p:spPr>
                    <a:xfrm>
                      <a:off x="2398018" y="476554"/>
                      <a:ext cx="44768" cy="33599"/>
                    </a:xfrm>
                    <a:custGeom>
                      <a:rect b="b" l="l" r="r" t="t"/>
                      <a:pathLst>
                        <a:path extrusionOk="0" h="1098" w="1463">
                          <a:moveTo>
                            <a:pt x="274" y="1"/>
                          </a:moveTo>
                          <a:cubicBezTo>
                            <a:pt x="183" y="92"/>
                            <a:pt x="122" y="138"/>
                            <a:pt x="15" y="214"/>
                          </a:cubicBezTo>
                          <a:lnTo>
                            <a:pt x="0" y="900"/>
                          </a:lnTo>
                          <a:cubicBezTo>
                            <a:pt x="107" y="976"/>
                            <a:pt x="168" y="1021"/>
                            <a:pt x="259" y="1098"/>
                          </a:cubicBezTo>
                          <a:lnTo>
                            <a:pt x="1173" y="1098"/>
                          </a:lnTo>
                          <a:cubicBezTo>
                            <a:pt x="1265" y="1037"/>
                            <a:pt x="1326" y="976"/>
                            <a:pt x="1448" y="900"/>
                          </a:cubicBezTo>
                          <a:lnTo>
                            <a:pt x="1463" y="214"/>
                          </a:lnTo>
                          <a:cubicBezTo>
                            <a:pt x="1371" y="138"/>
                            <a:pt x="1310" y="92"/>
                            <a:pt x="11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41"/>
                    <p:cNvSpPr/>
                    <p:nvPr/>
                  </p:nvSpPr>
                  <p:spPr>
                    <a:xfrm>
                      <a:off x="2443244" y="476554"/>
                      <a:ext cx="44309" cy="33599"/>
                    </a:xfrm>
                    <a:custGeom>
                      <a:rect b="b" l="l" r="r" t="t"/>
                      <a:pathLst>
                        <a:path extrusionOk="0" h="1098" w="1448">
                          <a:moveTo>
                            <a:pt x="290" y="1"/>
                          </a:moveTo>
                          <a:cubicBezTo>
                            <a:pt x="198" y="92"/>
                            <a:pt x="122" y="138"/>
                            <a:pt x="15" y="214"/>
                          </a:cubicBezTo>
                          <a:lnTo>
                            <a:pt x="0" y="900"/>
                          </a:lnTo>
                          <a:cubicBezTo>
                            <a:pt x="122" y="976"/>
                            <a:pt x="168" y="1021"/>
                            <a:pt x="274" y="1098"/>
                          </a:cubicBezTo>
                          <a:lnTo>
                            <a:pt x="1188" y="1098"/>
                          </a:lnTo>
                          <a:cubicBezTo>
                            <a:pt x="1280" y="1037"/>
                            <a:pt x="1356" y="976"/>
                            <a:pt x="1447" y="900"/>
                          </a:cubicBezTo>
                          <a:lnTo>
                            <a:pt x="1447" y="214"/>
                          </a:lnTo>
                          <a:cubicBezTo>
                            <a:pt x="1341" y="138"/>
                            <a:pt x="1280" y="92"/>
                            <a:pt x="118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41"/>
                    <p:cNvSpPr/>
                    <p:nvPr/>
                  </p:nvSpPr>
                  <p:spPr>
                    <a:xfrm>
                      <a:off x="2488930" y="476554"/>
                      <a:ext cx="44309" cy="33599"/>
                    </a:xfrm>
                    <a:custGeom>
                      <a:rect b="b" l="l" r="r" t="t"/>
                      <a:pathLst>
                        <a:path extrusionOk="0" h="1098" w="1448">
                          <a:moveTo>
                            <a:pt x="259" y="1"/>
                          </a:moveTo>
                          <a:cubicBezTo>
                            <a:pt x="153" y="92"/>
                            <a:pt x="92" y="138"/>
                            <a:pt x="0" y="214"/>
                          </a:cubicBezTo>
                          <a:lnTo>
                            <a:pt x="0" y="900"/>
                          </a:lnTo>
                          <a:cubicBezTo>
                            <a:pt x="92" y="976"/>
                            <a:pt x="168" y="1021"/>
                            <a:pt x="259" y="1098"/>
                          </a:cubicBezTo>
                          <a:lnTo>
                            <a:pt x="1173" y="1098"/>
                          </a:lnTo>
                          <a:cubicBezTo>
                            <a:pt x="1295" y="1037"/>
                            <a:pt x="1341" y="976"/>
                            <a:pt x="1448" y="900"/>
                          </a:cubicBezTo>
                          <a:lnTo>
                            <a:pt x="1417" y="214"/>
                          </a:lnTo>
                          <a:cubicBezTo>
                            <a:pt x="1310" y="138"/>
                            <a:pt x="1250" y="92"/>
                            <a:pt x="11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41"/>
                    <p:cNvSpPr/>
                    <p:nvPr/>
                  </p:nvSpPr>
                  <p:spPr>
                    <a:xfrm>
                      <a:off x="2532290" y="476554"/>
                      <a:ext cx="45257" cy="33599"/>
                    </a:xfrm>
                    <a:custGeom>
                      <a:rect b="b" l="l" r="r" t="t"/>
                      <a:pathLst>
                        <a:path extrusionOk="0" h="1098" w="1479">
                          <a:moveTo>
                            <a:pt x="274" y="1"/>
                          </a:moveTo>
                          <a:cubicBezTo>
                            <a:pt x="152" y="92"/>
                            <a:pt x="107" y="138"/>
                            <a:pt x="0" y="214"/>
                          </a:cubicBezTo>
                          <a:lnTo>
                            <a:pt x="31" y="900"/>
                          </a:lnTo>
                          <a:cubicBezTo>
                            <a:pt x="122" y="976"/>
                            <a:pt x="183" y="1021"/>
                            <a:pt x="290" y="1098"/>
                          </a:cubicBezTo>
                          <a:lnTo>
                            <a:pt x="1204" y="1098"/>
                          </a:lnTo>
                          <a:cubicBezTo>
                            <a:pt x="1326" y="1037"/>
                            <a:pt x="1371" y="976"/>
                            <a:pt x="1478" y="900"/>
                          </a:cubicBezTo>
                          <a:lnTo>
                            <a:pt x="1448" y="214"/>
                          </a:lnTo>
                          <a:cubicBezTo>
                            <a:pt x="1356" y="138"/>
                            <a:pt x="1295" y="92"/>
                            <a:pt x="11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41"/>
                    <p:cNvSpPr/>
                    <p:nvPr/>
                  </p:nvSpPr>
                  <p:spPr>
                    <a:xfrm>
                      <a:off x="2578435" y="476554"/>
                      <a:ext cx="44309" cy="33599"/>
                    </a:xfrm>
                    <a:custGeom>
                      <a:rect b="b" l="l" r="r" t="t"/>
                      <a:pathLst>
                        <a:path extrusionOk="0" h="1098" w="1448">
                          <a:moveTo>
                            <a:pt x="244" y="1"/>
                          </a:moveTo>
                          <a:cubicBezTo>
                            <a:pt x="153" y="92"/>
                            <a:pt x="92" y="138"/>
                            <a:pt x="0" y="214"/>
                          </a:cubicBezTo>
                          <a:lnTo>
                            <a:pt x="16" y="900"/>
                          </a:lnTo>
                          <a:cubicBezTo>
                            <a:pt x="122" y="976"/>
                            <a:pt x="168" y="1021"/>
                            <a:pt x="290" y="1098"/>
                          </a:cubicBezTo>
                          <a:lnTo>
                            <a:pt x="1204" y="1098"/>
                          </a:lnTo>
                          <a:cubicBezTo>
                            <a:pt x="1296" y="1037"/>
                            <a:pt x="1356" y="976"/>
                            <a:pt x="1448" y="900"/>
                          </a:cubicBezTo>
                          <a:lnTo>
                            <a:pt x="1417" y="214"/>
                          </a:lnTo>
                          <a:cubicBezTo>
                            <a:pt x="1311" y="138"/>
                            <a:pt x="1235" y="92"/>
                            <a:pt x="11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41"/>
                    <p:cNvSpPr/>
                    <p:nvPr/>
                  </p:nvSpPr>
                  <p:spPr>
                    <a:xfrm>
                      <a:off x="2351383" y="511529"/>
                      <a:ext cx="45257" cy="34517"/>
                    </a:xfrm>
                    <a:custGeom>
                      <a:rect b="b" l="l" r="r" t="t"/>
                      <a:pathLst>
                        <a:path extrusionOk="0" h="1128" w="1479">
                          <a:moveTo>
                            <a:pt x="321" y="0"/>
                          </a:moveTo>
                          <a:cubicBezTo>
                            <a:pt x="199" y="76"/>
                            <a:pt x="153" y="137"/>
                            <a:pt x="31" y="214"/>
                          </a:cubicBezTo>
                          <a:lnTo>
                            <a:pt x="1" y="914"/>
                          </a:lnTo>
                          <a:cubicBezTo>
                            <a:pt x="107" y="991"/>
                            <a:pt x="168" y="1052"/>
                            <a:pt x="260" y="1128"/>
                          </a:cubicBezTo>
                          <a:lnTo>
                            <a:pt x="1174" y="1128"/>
                          </a:lnTo>
                          <a:cubicBezTo>
                            <a:pt x="1296" y="1052"/>
                            <a:pt x="1341" y="991"/>
                            <a:pt x="1463" y="914"/>
                          </a:cubicBezTo>
                          <a:lnTo>
                            <a:pt x="1478" y="214"/>
                          </a:lnTo>
                          <a:cubicBezTo>
                            <a:pt x="1387" y="122"/>
                            <a:pt x="1326" y="76"/>
                            <a:pt x="12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41"/>
                    <p:cNvSpPr/>
                    <p:nvPr/>
                  </p:nvSpPr>
                  <p:spPr>
                    <a:xfrm>
                      <a:off x="2397069" y="511529"/>
                      <a:ext cx="45257" cy="34517"/>
                    </a:xfrm>
                    <a:custGeom>
                      <a:rect b="b" l="l" r="r" t="t"/>
                      <a:pathLst>
                        <a:path extrusionOk="0" h="1128" w="1479">
                          <a:moveTo>
                            <a:pt x="290" y="0"/>
                          </a:moveTo>
                          <a:cubicBezTo>
                            <a:pt x="199" y="76"/>
                            <a:pt x="138" y="137"/>
                            <a:pt x="31" y="214"/>
                          </a:cubicBezTo>
                          <a:lnTo>
                            <a:pt x="1" y="914"/>
                          </a:lnTo>
                          <a:cubicBezTo>
                            <a:pt x="123" y="991"/>
                            <a:pt x="184" y="1052"/>
                            <a:pt x="275" y="1128"/>
                          </a:cubicBezTo>
                          <a:lnTo>
                            <a:pt x="1189" y="1128"/>
                          </a:lnTo>
                          <a:cubicBezTo>
                            <a:pt x="1281" y="1052"/>
                            <a:pt x="1341" y="991"/>
                            <a:pt x="1448" y="914"/>
                          </a:cubicBezTo>
                          <a:lnTo>
                            <a:pt x="1479" y="214"/>
                          </a:lnTo>
                          <a:cubicBezTo>
                            <a:pt x="1372" y="122"/>
                            <a:pt x="1326" y="76"/>
                            <a:pt x="1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41"/>
                    <p:cNvSpPr/>
                    <p:nvPr/>
                  </p:nvSpPr>
                  <p:spPr>
                    <a:xfrm>
                      <a:off x="2443244" y="511529"/>
                      <a:ext cx="44309" cy="34517"/>
                    </a:xfrm>
                    <a:custGeom>
                      <a:rect b="b" l="l" r="r" t="t"/>
                      <a:pathLst>
                        <a:path extrusionOk="0" h="1128" w="1448">
                          <a:moveTo>
                            <a:pt x="290" y="0"/>
                          </a:moveTo>
                          <a:cubicBezTo>
                            <a:pt x="198" y="76"/>
                            <a:pt x="137" y="137"/>
                            <a:pt x="15" y="214"/>
                          </a:cubicBezTo>
                          <a:lnTo>
                            <a:pt x="0" y="914"/>
                          </a:lnTo>
                          <a:cubicBezTo>
                            <a:pt x="91" y="991"/>
                            <a:pt x="168" y="1052"/>
                            <a:pt x="274" y="1128"/>
                          </a:cubicBezTo>
                          <a:lnTo>
                            <a:pt x="1188" y="1128"/>
                          </a:lnTo>
                          <a:cubicBezTo>
                            <a:pt x="1280" y="1052"/>
                            <a:pt x="1326" y="991"/>
                            <a:pt x="1447" y="914"/>
                          </a:cubicBezTo>
                          <a:lnTo>
                            <a:pt x="1447" y="214"/>
                          </a:lnTo>
                          <a:cubicBezTo>
                            <a:pt x="1341" y="122"/>
                            <a:pt x="1280" y="76"/>
                            <a:pt x="1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41"/>
                    <p:cNvSpPr/>
                    <p:nvPr/>
                  </p:nvSpPr>
                  <p:spPr>
                    <a:xfrm>
                      <a:off x="2488930" y="511529"/>
                      <a:ext cx="44768" cy="34517"/>
                    </a:xfrm>
                    <a:custGeom>
                      <a:rect b="b" l="l" r="r" t="t"/>
                      <a:pathLst>
                        <a:path extrusionOk="0" h="1128" w="1463">
                          <a:moveTo>
                            <a:pt x="259" y="0"/>
                          </a:moveTo>
                          <a:cubicBezTo>
                            <a:pt x="168" y="76"/>
                            <a:pt x="92" y="137"/>
                            <a:pt x="0" y="214"/>
                          </a:cubicBezTo>
                          <a:lnTo>
                            <a:pt x="0" y="914"/>
                          </a:lnTo>
                          <a:cubicBezTo>
                            <a:pt x="92" y="991"/>
                            <a:pt x="153" y="1052"/>
                            <a:pt x="259" y="1128"/>
                          </a:cubicBezTo>
                          <a:lnTo>
                            <a:pt x="1189" y="1128"/>
                          </a:lnTo>
                          <a:cubicBezTo>
                            <a:pt x="1295" y="1052"/>
                            <a:pt x="1371" y="991"/>
                            <a:pt x="1463" y="914"/>
                          </a:cubicBezTo>
                          <a:lnTo>
                            <a:pt x="1448" y="214"/>
                          </a:lnTo>
                          <a:cubicBezTo>
                            <a:pt x="1326" y="122"/>
                            <a:pt x="1265" y="76"/>
                            <a:pt x="11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41"/>
                    <p:cNvSpPr/>
                    <p:nvPr/>
                  </p:nvSpPr>
                  <p:spPr>
                    <a:xfrm>
                      <a:off x="2534157" y="511529"/>
                      <a:ext cx="44768" cy="34517"/>
                    </a:xfrm>
                    <a:custGeom>
                      <a:rect b="b" l="l" r="r" t="t"/>
                      <a:pathLst>
                        <a:path extrusionOk="0" h="1128" w="1463">
                          <a:moveTo>
                            <a:pt x="274" y="0"/>
                          </a:moveTo>
                          <a:cubicBezTo>
                            <a:pt x="152" y="76"/>
                            <a:pt x="91" y="137"/>
                            <a:pt x="0" y="214"/>
                          </a:cubicBezTo>
                          <a:lnTo>
                            <a:pt x="15" y="914"/>
                          </a:lnTo>
                          <a:cubicBezTo>
                            <a:pt x="122" y="991"/>
                            <a:pt x="168" y="1052"/>
                            <a:pt x="290" y="1128"/>
                          </a:cubicBezTo>
                          <a:lnTo>
                            <a:pt x="1204" y="1128"/>
                          </a:lnTo>
                          <a:cubicBezTo>
                            <a:pt x="1310" y="1052"/>
                            <a:pt x="1371" y="991"/>
                            <a:pt x="1463" y="914"/>
                          </a:cubicBezTo>
                          <a:lnTo>
                            <a:pt x="1447" y="214"/>
                          </a:lnTo>
                          <a:cubicBezTo>
                            <a:pt x="1341" y="122"/>
                            <a:pt x="1280" y="76"/>
                            <a:pt x="11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41"/>
                    <p:cNvSpPr/>
                    <p:nvPr/>
                  </p:nvSpPr>
                  <p:spPr>
                    <a:xfrm>
                      <a:off x="2578894" y="511529"/>
                      <a:ext cx="45716" cy="34517"/>
                    </a:xfrm>
                    <a:custGeom>
                      <a:rect b="b" l="l" r="r" t="t"/>
                      <a:pathLst>
                        <a:path extrusionOk="0" h="1128" w="1494">
                          <a:moveTo>
                            <a:pt x="275" y="0"/>
                          </a:moveTo>
                          <a:cubicBezTo>
                            <a:pt x="153" y="76"/>
                            <a:pt x="107" y="137"/>
                            <a:pt x="1" y="214"/>
                          </a:cubicBezTo>
                          <a:lnTo>
                            <a:pt x="31" y="914"/>
                          </a:lnTo>
                          <a:cubicBezTo>
                            <a:pt x="138" y="991"/>
                            <a:pt x="199" y="1052"/>
                            <a:pt x="305" y="1128"/>
                          </a:cubicBezTo>
                          <a:lnTo>
                            <a:pt x="1220" y="1128"/>
                          </a:lnTo>
                          <a:cubicBezTo>
                            <a:pt x="1341" y="1052"/>
                            <a:pt x="1402" y="991"/>
                            <a:pt x="1494" y="914"/>
                          </a:cubicBezTo>
                          <a:lnTo>
                            <a:pt x="1448" y="214"/>
                          </a:lnTo>
                          <a:cubicBezTo>
                            <a:pt x="1357" y="122"/>
                            <a:pt x="1296" y="76"/>
                            <a:pt x="11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41"/>
                    <p:cNvSpPr/>
                    <p:nvPr/>
                  </p:nvSpPr>
                  <p:spPr>
                    <a:xfrm>
                      <a:off x="2349517" y="546964"/>
                      <a:ext cx="46175" cy="34976"/>
                    </a:xfrm>
                    <a:custGeom>
                      <a:rect b="b" l="l" r="r" t="t"/>
                      <a:pathLst>
                        <a:path extrusionOk="0" h="1143" w="1509">
                          <a:moveTo>
                            <a:pt x="321" y="0"/>
                          </a:moveTo>
                          <a:cubicBezTo>
                            <a:pt x="214" y="76"/>
                            <a:pt x="153" y="137"/>
                            <a:pt x="31" y="214"/>
                          </a:cubicBezTo>
                          <a:lnTo>
                            <a:pt x="1" y="945"/>
                          </a:lnTo>
                          <a:cubicBezTo>
                            <a:pt x="107" y="1021"/>
                            <a:pt x="168" y="1067"/>
                            <a:pt x="260" y="1143"/>
                          </a:cubicBezTo>
                          <a:lnTo>
                            <a:pt x="1204" y="1143"/>
                          </a:lnTo>
                          <a:cubicBezTo>
                            <a:pt x="1311" y="1067"/>
                            <a:pt x="1372" y="1021"/>
                            <a:pt x="1479" y="945"/>
                          </a:cubicBezTo>
                          <a:lnTo>
                            <a:pt x="1509" y="214"/>
                          </a:lnTo>
                          <a:cubicBezTo>
                            <a:pt x="1402" y="122"/>
                            <a:pt x="1357" y="76"/>
                            <a:pt x="12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41"/>
                    <p:cNvSpPr/>
                    <p:nvPr/>
                  </p:nvSpPr>
                  <p:spPr>
                    <a:xfrm>
                      <a:off x="2395661" y="546964"/>
                      <a:ext cx="45747" cy="34976"/>
                    </a:xfrm>
                    <a:custGeom>
                      <a:rect b="b" l="l" r="r" t="t"/>
                      <a:pathLst>
                        <a:path extrusionOk="0" h="1143" w="1495">
                          <a:moveTo>
                            <a:pt x="306" y="0"/>
                          </a:moveTo>
                          <a:cubicBezTo>
                            <a:pt x="184" y="76"/>
                            <a:pt x="123" y="137"/>
                            <a:pt x="16" y="214"/>
                          </a:cubicBezTo>
                          <a:lnTo>
                            <a:pt x="1" y="945"/>
                          </a:lnTo>
                          <a:cubicBezTo>
                            <a:pt x="92" y="1021"/>
                            <a:pt x="169" y="1067"/>
                            <a:pt x="260" y="1143"/>
                          </a:cubicBezTo>
                          <a:lnTo>
                            <a:pt x="1189" y="1143"/>
                          </a:lnTo>
                          <a:cubicBezTo>
                            <a:pt x="1311" y="1067"/>
                            <a:pt x="1357" y="1021"/>
                            <a:pt x="1479" y="945"/>
                          </a:cubicBezTo>
                          <a:lnTo>
                            <a:pt x="1494" y="214"/>
                          </a:lnTo>
                          <a:cubicBezTo>
                            <a:pt x="1387" y="122"/>
                            <a:pt x="1327" y="76"/>
                            <a:pt x="12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41"/>
                    <p:cNvSpPr/>
                    <p:nvPr/>
                  </p:nvSpPr>
                  <p:spPr>
                    <a:xfrm>
                      <a:off x="2442296" y="546964"/>
                      <a:ext cx="45257" cy="34976"/>
                    </a:xfrm>
                    <a:custGeom>
                      <a:rect b="b" l="l" r="r" t="t"/>
                      <a:pathLst>
                        <a:path extrusionOk="0" h="1143" w="1479">
                          <a:moveTo>
                            <a:pt x="275" y="0"/>
                          </a:moveTo>
                          <a:cubicBezTo>
                            <a:pt x="183" y="76"/>
                            <a:pt x="122" y="137"/>
                            <a:pt x="16" y="214"/>
                          </a:cubicBezTo>
                          <a:lnTo>
                            <a:pt x="1" y="945"/>
                          </a:lnTo>
                          <a:cubicBezTo>
                            <a:pt x="92" y="1021"/>
                            <a:pt x="153" y="1067"/>
                            <a:pt x="260" y="1143"/>
                          </a:cubicBezTo>
                          <a:lnTo>
                            <a:pt x="1219" y="1143"/>
                          </a:lnTo>
                          <a:cubicBezTo>
                            <a:pt x="1311" y="1067"/>
                            <a:pt x="1357" y="1021"/>
                            <a:pt x="1478" y="945"/>
                          </a:cubicBezTo>
                          <a:lnTo>
                            <a:pt x="1478" y="214"/>
                          </a:lnTo>
                          <a:cubicBezTo>
                            <a:pt x="1372" y="122"/>
                            <a:pt x="1311" y="76"/>
                            <a:pt x="11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41"/>
                    <p:cNvSpPr/>
                    <p:nvPr/>
                  </p:nvSpPr>
                  <p:spPr>
                    <a:xfrm>
                      <a:off x="2488930" y="546964"/>
                      <a:ext cx="45257" cy="34976"/>
                    </a:xfrm>
                    <a:custGeom>
                      <a:rect b="b" l="l" r="r" t="t"/>
                      <a:pathLst>
                        <a:path extrusionOk="0" h="1143" w="1479">
                          <a:moveTo>
                            <a:pt x="259" y="0"/>
                          </a:moveTo>
                          <a:cubicBezTo>
                            <a:pt x="168" y="76"/>
                            <a:pt x="107" y="137"/>
                            <a:pt x="0" y="214"/>
                          </a:cubicBezTo>
                          <a:lnTo>
                            <a:pt x="0" y="945"/>
                          </a:lnTo>
                          <a:cubicBezTo>
                            <a:pt x="92" y="1021"/>
                            <a:pt x="153" y="1067"/>
                            <a:pt x="259" y="1143"/>
                          </a:cubicBezTo>
                          <a:lnTo>
                            <a:pt x="1219" y="1143"/>
                          </a:lnTo>
                          <a:cubicBezTo>
                            <a:pt x="1310" y="1067"/>
                            <a:pt x="1371" y="1021"/>
                            <a:pt x="1478" y="945"/>
                          </a:cubicBezTo>
                          <a:lnTo>
                            <a:pt x="1463" y="214"/>
                          </a:lnTo>
                          <a:cubicBezTo>
                            <a:pt x="1341" y="122"/>
                            <a:pt x="1295" y="76"/>
                            <a:pt x="11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41"/>
                    <p:cNvSpPr/>
                    <p:nvPr/>
                  </p:nvSpPr>
                  <p:spPr>
                    <a:xfrm>
                      <a:off x="2534157" y="546964"/>
                      <a:ext cx="46175" cy="34976"/>
                    </a:xfrm>
                    <a:custGeom>
                      <a:rect b="b" l="l" r="r" t="t"/>
                      <a:pathLst>
                        <a:path extrusionOk="0" h="1143" w="1509">
                          <a:moveTo>
                            <a:pt x="259" y="0"/>
                          </a:moveTo>
                          <a:cubicBezTo>
                            <a:pt x="168" y="76"/>
                            <a:pt x="91" y="137"/>
                            <a:pt x="0" y="214"/>
                          </a:cubicBezTo>
                          <a:lnTo>
                            <a:pt x="15" y="945"/>
                          </a:lnTo>
                          <a:cubicBezTo>
                            <a:pt x="137" y="1021"/>
                            <a:pt x="198" y="1067"/>
                            <a:pt x="305" y="1143"/>
                          </a:cubicBezTo>
                          <a:lnTo>
                            <a:pt x="1234" y="1143"/>
                          </a:lnTo>
                          <a:cubicBezTo>
                            <a:pt x="1341" y="1067"/>
                            <a:pt x="1417" y="1021"/>
                            <a:pt x="1508" y="945"/>
                          </a:cubicBezTo>
                          <a:lnTo>
                            <a:pt x="1493" y="214"/>
                          </a:lnTo>
                          <a:cubicBezTo>
                            <a:pt x="1371" y="122"/>
                            <a:pt x="1310" y="76"/>
                            <a:pt x="11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41"/>
                    <p:cNvSpPr/>
                    <p:nvPr/>
                  </p:nvSpPr>
                  <p:spPr>
                    <a:xfrm>
                      <a:off x="2580761" y="546964"/>
                      <a:ext cx="46206" cy="34976"/>
                    </a:xfrm>
                    <a:custGeom>
                      <a:rect b="b" l="l" r="r" t="t"/>
                      <a:pathLst>
                        <a:path extrusionOk="0" h="1143" w="1510">
                          <a:moveTo>
                            <a:pt x="260" y="0"/>
                          </a:moveTo>
                          <a:cubicBezTo>
                            <a:pt x="153" y="76"/>
                            <a:pt x="92" y="137"/>
                            <a:pt x="1" y="214"/>
                          </a:cubicBezTo>
                          <a:lnTo>
                            <a:pt x="16" y="945"/>
                          </a:lnTo>
                          <a:cubicBezTo>
                            <a:pt x="138" y="1021"/>
                            <a:pt x="199" y="1067"/>
                            <a:pt x="305" y="1143"/>
                          </a:cubicBezTo>
                          <a:lnTo>
                            <a:pt x="1235" y="1143"/>
                          </a:lnTo>
                          <a:cubicBezTo>
                            <a:pt x="1357" y="1067"/>
                            <a:pt x="1418" y="1021"/>
                            <a:pt x="1509" y="945"/>
                          </a:cubicBezTo>
                          <a:lnTo>
                            <a:pt x="1463" y="214"/>
                          </a:lnTo>
                          <a:cubicBezTo>
                            <a:pt x="1357" y="122"/>
                            <a:pt x="1296" y="76"/>
                            <a:pt x="11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41"/>
                    <p:cNvSpPr/>
                    <p:nvPr/>
                  </p:nvSpPr>
                  <p:spPr>
                    <a:xfrm>
                      <a:off x="2347650" y="583317"/>
                      <a:ext cx="46665" cy="35924"/>
                    </a:xfrm>
                    <a:custGeom>
                      <a:rect b="b" l="l" r="r" t="t"/>
                      <a:pathLst>
                        <a:path extrusionOk="0" h="1174" w="1525">
                          <a:moveTo>
                            <a:pt x="321" y="1"/>
                          </a:moveTo>
                          <a:cubicBezTo>
                            <a:pt x="214" y="77"/>
                            <a:pt x="153" y="138"/>
                            <a:pt x="46" y="214"/>
                          </a:cubicBezTo>
                          <a:lnTo>
                            <a:pt x="1" y="945"/>
                          </a:lnTo>
                          <a:cubicBezTo>
                            <a:pt x="92" y="1052"/>
                            <a:pt x="168" y="1082"/>
                            <a:pt x="260" y="1174"/>
                          </a:cubicBezTo>
                          <a:lnTo>
                            <a:pt x="1220" y="1174"/>
                          </a:lnTo>
                          <a:cubicBezTo>
                            <a:pt x="1341" y="1082"/>
                            <a:pt x="1387" y="1052"/>
                            <a:pt x="1509" y="945"/>
                          </a:cubicBezTo>
                          <a:lnTo>
                            <a:pt x="1524" y="214"/>
                          </a:lnTo>
                          <a:cubicBezTo>
                            <a:pt x="1418" y="138"/>
                            <a:pt x="1357" y="77"/>
                            <a:pt x="1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41"/>
                    <p:cNvSpPr/>
                    <p:nvPr/>
                  </p:nvSpPr>
                  <p:spPr>
                    <a:xfrm>
                      <a:off x="2394284" y="583317"/>
                      <a:ext cx="46634" cy="35924"/>
                    </a:xfrm>
                    <a:custGeom>
                      <a:rect b="b" l="l" r="r" t="t"/>
                      <a:pathLst>
                        <a:path extrusionOk="0" h="1174" w="1524">
                          <a:moveTo>
                            <a:pt x="305" y="1"/>
                          </a:moveTo>
                          <a:cubicBezTo>
                            <a:pt x="198" y="77"/>
                            <a:pt x="137" y="138"/>
                            <a:pt x="16" y="214"/>
                          </a:cubicBezTo>
                          <a:lnTo>
                            <a:pt x="0" y="945"/>
                          </a:lnTo>
                          <a:cubicBezTo>
                            <a:pt x="92" y="1052"/>
                            <a:pt x="153" y="1082"/>
                            <a:pt x="259" y="1174"/>
                          </a:cubicBezTo>
                          <a:lnTo>
                            <a:pt x="1219" y="1174"/>
                          </a:lnTo>
                          <a:cubicBezTo>
                            <a:pt x="1341" y="1082"/>
                            <a:pt x="1387" y="1052"/>
                            <a:pt x="1509" y="945"/>
                          </a:cubicBezTo>
                          <a:lnTo>
                            <a:pt x="1524" y="214"/>
                          </a:lnTo>
                          <a:cubicBezTo>
                            <a:pt x="1417" y="138"/>
                            <a:pt x="1356" y="77"/>
                            <a:pt x="12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41"/>
                    <p:cNvSpPr/>
                    <p:nvPr/>
                  </p:nvSpPr>
                  <p:spPr>
                    <a:xfrm>
                      <a:off x="2441378" y="583317"/>
                      <a:ext cx="46175" cy="35924"/>
                    </a:xfrm>
                    <a:custGeom>
                      <a:rect b="b" l="l" r="r" t="t"/>
                      <a:pathLst>
                        <a:path extrusionOk="0" h="1174" w="1509">
                          <a:moveTo>
                            <a:pt x="305" y="1"/>
                          </a:moveTo>
                          <a:cubicBezTo>
                            <a:pt x="198" y="77"/>
                            <a:pt x="137" y="138"/>
                            <a:pt x="31" y="214"/>
                          </a:cubicBezTo>
                          <a:lnTo>
                            <a:pt x="0" y="945"/>
                          </a:lnTo>
                          <a:cubicBezTo>
                            <a:pt x="107" y="1052"/>
                            <a:pt x="152" y="1082"/>
                            <a:pt x="274" y="1174"/>
                          </a:cubicBezTo>
                          <a:lnTo>
                            <a:pt x="1219" y="1174"/>
                          </a:lnTo>
                          <a:cubicBezTo>
                            <a:pt x="1341" y="1082"/>
                            <a:pt x="1387" y="1052"/>
                            <a:pt x="1508" y="945"/>
                          </a:cubicBezTo>
                          <a:lnTo>
                            <a:pt x="1508" y="214"/>
                          </a:lnTo>
                          <a:cubicBezTo>
                            <a:pt x="1402" y="138"/>
                            <a:pt x="1341" y="77"/>
                            <a:pt x="12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41"/>
                    <p:cNvSpPr/>
                    <p:nvPr/>
                  </p:nvSpPr>
                  <p:spPr>
                    <a:xfrm>
                      <a:off x="2488930" y="583317"/>
                      <a:ext cx="45716" cy="35924"/>
                    </a:xfrm>
                    <a:custGeom>
                      <a:rect b="b" l="l" r="r" t="t"/>
                      <a:pathLst>
                        <a:path extrusionOk="0" h="1174" w="1494">
                          <a:moveTo>
                            <a:pt x="259" y="1"/>
                          </a:moveTo>
                          <a:cubicBezTo>
                            <a:pt x="168" y="77"/>
                            <a:pt x="107" y="138"/>
                            <a:pt x="0" y="214"/>
                          </a:cubicBezTo>
                          <a:lnTo>
                            <a:pt x="0" y="945"/>
                          </a:lnTo>
                          <a:cubicBezTo>
                            <a:pt x="107" y="1052"/>
                            <a:pt x="168" y="1082"/>
                            <a:pt x="274" y="1174"/>
                          </a:cubicBezTo>
                          <a:lnTo>
                            <a:pt x="1234" y="1174"/>
                          </a:lnTo>
                          <a:cubicBezTo>
                            <a:pt x="1326" y="1082"/>
                            <a:pt x="1387" y="1052"/>
                            <a:pt x="1493" y="945"/>
                          </a:cubicBezTo>
                          <a:lnTo>
                            <a:pt x="1478" y="214"/>
                          </a:lnTo>
                          <a:cubicBezTo>
                            <a:pt x="1371" y="138"/>
                            <a:pt x="1310" y="77"/>
                            <a:pt x="11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41"/>
                    <p:cNvSpPr/>
                    <p:nvPr/>
                  </p:nvSpPr>
                  <p:spPr>
                    <a:xfrm>
                      <a:off x="2534616" y="583317"/>
                      <a:ext cx="46634" cy="35924"/>
                    </a:xfrm>
                    <a:custGeom>
                      <a:rect b="b" l="l" r="r" t="t"/>
                      <a:pathLst>
                        <a:path extrusionOk="0" h="1174" w="1524">
                          <a:moveTo>
                            <a:pt x="275" y="1"/>
                          </a:moveTo>
                          <a:cubicBezTo>
                            <a:pt x="183" y="77"/>
                            <a:pt x="122" y="138"/>
                            <a:pt x="0" y="214"/>
                          </a:cubicBezTo>
                          <a:lnTo>
                            <a:pt x="31" y="945"/>
                          </a:lnTo>
                          <a:cubicBezTo>
                            <a:pt x="137" y="1052"/>
                            <a:pt x="198" y="1082"/>
                            <a:pt x="305" y="1174"/>
                          </a:cubicBezTo>
                          <a:lnTo>
                            <a:pt x="1265" y="1174"/>
                          </a:lnTo>
                          <a:cubicBezTo>
                            <a:pt x="1356" y="1082"/>
                            <a:pt x="1417" y="1052"/>
                            <a:pt x="1524" y="945"/>
                          </a:cubicBezTo>
                          <a:lnTo>
                            <a:pt x="1509" y="214"/>
                          </a:lnTo>
                          <a:cubicBezTo>
                            <a:pt x="1402" y="138"/>
                            <a:pt x="1341" y="77"/>
                            <a:pt x="12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41"/>
                    <p:cNvSpPr/>
                    <p:nvPr/>
                  </p:nvSpPr>
                  <p:spPr>
                    <a:xfrm>
                      <a:off x="2582168" y="583317"/>
                      <a:ext cx="46634" cy="35924"/>
                    </a:xfrm>
                    <a:custGeom>
                      <a:rect b="b" l="l" r="r" t="t"/>
                      <a:pathLst>
                        <a:path extrusionOk="0" h="1174" w="1524">
                          <a:moveTo>
                            <a:pt x="259" y="1"/>
                          </a:moveTo>
                          <a:cubicBezTo>
                            <a:pt x="168" y="77"/>
                            <a:pt x="92" y="138"/>
                            <a:pt x="0" y="214"/>
                          </a:cubicBezTo>
                          <a:lnTo>
                            <a:pt x="16" y="945"/>
                          </a:lnTo>
                          <a:cubicBezTo>
                            <a:pt x="122" y="1052"/>
                            <a:pt x="183" y="1082"/>
                            <a:pt x="305" y="1174"/>
                          </a:cubicBezTo>
                          <a:lnTo>
                            <a:pt x="1250" y="1174"/>
                          </a:lnTo>
                          <a:cubicBezTo>
                            <a:pt x="1341" y="1082"/>
                            <a:pt x="1417" y="1052"/>
                            <a:pt x="1524" y="945"/>
                          </a:cubicBezTo>
                          <a:lnTo>
                            <a:pt x="1478" y="214"/>
                          </a:lnTo>
                          <a:cubicBezTo>
                            <a:pt x="1372" y="138"/>
                            <a:pt x="1311" y="77"/>
                            <a:pt x="11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41"/>
                    <p:cNvSpPr/>
                    <p:nvPr/>
                  </p:nvSpPr>
                  <p:spPr>
                    <a:xfrm>
                      <a:off x="2345324" y="620618"/>
                      <a:ext cx="47124" cy="37791"/>
                    </a:xfrm>
                    <a:custGeom>
                      <a:rect b="b" l="l" r="r" t="t"/>
                      <a:pathLst>
                        <a:path extrusionOk="0" h="1235" w="1540">
                          <a:moveTo>
                            <a:pt x="320" y="0"/>
                          </a:moveTo>
                          <a:cubicBezTo>
                            <a:pt x="214" y="92"/>
                            <a:pt x="153" y="138"/>
                            <a:pt x="46" y="229"/>
                          </a:cubicBezTo>
                          <a:lnTo>
                            <a:pt x="1" y="1006"/>
                          </a:lnTo>
                          <a:cubicBezTo>
                            <a:pt x="92" y="1097"/>
                            <a:pt x="153" y="1143"/>
                            <a:pt x="275" y="1235"/>
                          </a:cubicBezTo>
                          <a:lnTo>
                            <a:pt x="1235" y="1235"/>
                          </a:lnTo>
                          <a:cubicBezTo>
                            <a:pt x="1357" y="1143"/>
                            <a:pt x="1417" y="1097"/>
                            <a:pt x="1524" y="1006"/>
                          </a:cubicBezTo>
                          <a:lnTo>
                            <a:pt x="1539" y="229"/>
                          </a:lnTo>
                          <a:cubicBezTo>
                            <a:pt x="1448" y="138"/>
                            <a:pt x="1387" y="92"/>
                            <a:pt x="12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41"/>
                    <p:cNvSpPr/>
                    <p:nvPr/>
                  </p:nvSpPr>
                  <p:spPr>
                    <a:xfrm>
                      <a:off x="2839514" y="306846"/>
                      <a:ext cx="43391" cy="28948"/>
                    </a:xfrm>
                    <a:custGeom>
                      <a:rect b="b" l="l" r="r" t="t"/>
                      <a:pathLst>
                        <a:path extrusionOk="0" h="946" w="1418">
                          <a:moveTo>
                            <a:pt x="214" y="1"/>
                          </a:moveTo>
                          <a:cubicBezTo>
                            <a:pt x="138" y="62"/>
                            <a:pt x="77" y="107"/>
                            <a:pt x="1" y="184"/>
                          </a:cubicBezTo>
                          <a:lnTo>
                            <a:pt x="92" y="763"/>
                          </a:lnTo>
                          <a:cubicBezTo>
                            <a:pt x="199" y="823"/>
                            <a:pt x="244" y="869"/>
                            <a:pt x="366" y="945"/>
                          </a:cubicBezTo>
                          <a:lnTo>
                            <a:pt x="1204" y="945"/>
                          </a:lnTo>
                          <a:cubicBezTo>
                            <a:pt x="1280" y="884"/>
                            <a:pt x="1341" y="839"/>
                            <a:pt x="1418" y="763"/>
                          </a:cubicBezTo>
                          <a:lnTo>
                            <a:pt x="1311" y="184"/>
                          </a:lnTo>
                          <a:cubicBezTo>
                            <a:pt x="1204" y="123"/>
                            <a:pt x="1143" y="77"/>
                            <a:pt x="10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41"/>
                    <p:cNvSpPr/>
                    <p:nvPr/>
                  </p:nvSpPr>
                  <p:spPr>
                    <a:xfrm>
                      <a:off x="2801295" y="336681"/>
                      <a:ext cx="44309" cy="29866"/>
                    </a:xfrm>
                    <a:custGeom>
                      <a:rect b="b" l="l" r="r" t="t"/>
                      <a:pathLst>
                        <a:path extrusionOk="0" h="976" w="1448">
                          <a:moveTo>
                            <a:pt x="229" y="1"/>
                          </a:moveTo>
                          <a:cubicBezTo>
                            <a:pt x="122" y="62"/>
                            <a:pt x="92" y="92"/>
                            <a:pt x="0" y="168"/>
                          </a:cubicBezTo>
                          <a:lnTo>
                            <a:pt x="76" y="778"/>
                          </a:lnTo>
                          <a:lnTo>
                            <a:pt x="351" y="976"/>
                          </a:lnTo>
                          <a:lnTo>
                            <a:pt x="1219" y="976"/>
                          </a:lnTo>
                          <a:cubicBezTo>
                            <a:pt x="1311" y="900"/>
                            <a:pt x="1341" y="854"/>
                            <a:pt x="1448" y="778"/>
                          </a:cubicBezTo>
                          <a:lnTo>
                            <a:pt x="1341" y="168"/>
                          </a:lnTo>
                          <a:cubicBezTo>
                            <a:pt x="1250" y="123"/>
                            <a:pt x="1189"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41"/>
                    <p:cNvSpPr/>
                    <p:nvPr/>
                  </p:nvSpPr>
                  <p:spPr>
                    <a:xfrm>
                      <a:off x="2843707" y="336681"/>
                      <a:ext cx="44798" cy="29866"/>
                    </a:xfrm>
                    <a:custGeom>
                      <a:rect b="b" l="l" r="r" t="t"/>
                      <a:pathLst>
                        <a:path extrusionOk="0" h="976" w="1464">
                          <a:moveTo>
                            <a:pt x="229" y="1"/>
                          </a:moveTo>
                          <a:cubicBezTo>
                            <a:pt x="138" y="62"/>
                            <a:pt x="92" y="92"/>
                            <a:pt x="1" y="168"/>
                          </a:cubicBezTo>
                          <a:lnTo>
                            <a:pt x="92" y="778"/>
                          </a:lnTo>
                          <a:lnTo>
                            <a:pt x="382" y="976"/>
                          </a:lnTo>
                          <a:lnTo>
                            <a:pt x="1235" y="976"/>
                          </a:lnTo>
                          <a:cubicBezTo>
                            <a:pt x="1326" y="900"/>
                            <a:pt x="1387" y="854"/>
                            <a:pt x="1463" y="778"/>
                          </a:cubicBezTo>
                          <a:lnTo>
                            <a:pt x="1357" y="168"/>
                          </a:lnTo>
                          <a:cubicBezTo>
                            <a:pt x="1235" y="123"/>
                            <a:pt x="1174"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41"/>
                    <p:cNvSpPr/>
                    <p:nvPr/>
                  </p:nvSpPr>
                  <p:spPr>
                    <a:xfrm>
                      <a:off x="2805946" y="367006"/>
                      <a:ext cx="44798" cy="30784"/>
                    </a:xfrm>
                    <a:custGeom>
                      <a:rect b="b" l="l" r="r" t="t"/>
                      <a:pathLst>
                        <a:path extrusionOk="0" h="1006" w="1464">
                          <a:moveTo>
                            <a:pt x="229" y="0"/>
                          </a:moveTo>
                          <a:cubicBezTo>
                            <a:pt x="123" y="76"/>
                            <a:pt x="92" y="122"/>
                            <a:pt x="1" y="198"/>
                          </a:cubicBezTo>
                          <a:lnTo>
                            <a:pt x="92" y="823"/>
                          </a:lnTo>
                          <a:lnTo>
                            <a:pt x="382" y="1006"/>
                          </a:lnTo>
                          <a:lnTo>
                            <a:pt x="1235" y="1006"/>
                          </a:lnTo>
                          <a:cubicBezTo>
                            <a:pt x="1326" y="930"/>
                            <a:pt x="1372" y="899"/>
                            <a:pt x="1463" y="823"/>
                          </a:cubicBezTo>
                          <a:lnTo>
                            <a:pt x="1372" y="198"/>
                          </a:lnTo>
                          <a:lnTo>
                            <a:pt x="108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41"/>
                    <p:cNvSpPr/>
                    <p:nvPr/>
                  </p:nvSpPr>
                  <p:spPr>
                    <a:xfrm>
                      <a:off x="2848847" y="367006"/>
                      <a:ext cx="44768" cy="30784"/>
                    </a:xfrm>
                    <a:custGeom>
                      <a:rect b="b" l="l" r="r" t="t"/>
                      <a:pathLst>
                        <a:path extrusionOk="0" h="1006" w="1463">
                          <a:moveTo>
                            <a:pt x="229" y="0"/>
                          </a:moveTo>
                          <a:cubicBezTo>
                            <a:pt x="137" y="76"/>
                            <a:pt x="92" y="122"/>
                            <a:pt x="0" y="198"/>
                          </a:cubicBezTo>
                          <a:lnTo>
                            <a:pt x="92" y="823"/>
                          </a:lnTo>
                          <a:lnTo>
                            <a:pt x="381" y="1006"/>
                          </a:lnTo>
                          <a:lnTo>
                            <a:pt x="1234" y="1006"/>
                          </a:lnTo>
                          <a:cubicBezTo>
                            <a:pt x="1341" y="930"/>
                            <a:pt x="1372" y="899"/>
                            <a:pt x="1463" y="823"/>
                          </a:cubicBezTo>
                          <a:lnTo>
                            <a:pt x="1356" y="198"/>
                          </a:lnTo>
                          <a:cubicBezTo>
                            <a:pt x="1234" y="122"/>
                            <a:pt x="1189" y="76"/>
                            <a:pt x="10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41"/>
                    <p:cNvSpPr/>
                    <p:nvPr/>
                  </p:nvSpPr>
                  <p:spPr>
                    <a:xfrm>
                      <a:off x="2342999" y="658838"/>
                      <a:ext cx="48501" cy="38740"/>
                    </a:xfrm>
                    <a:custGeom>
                      <a:rect b="b" l="l" r="r" t="t"/>
                      <a:pathLst>
                        <a:path extrusionOk="0" h="1266" w="1585">
                          <a:moveTo>
                            <a:pt x="351" y="1"/>
                          </a:moveTo>
                          <a:cubicBezTo>
                            <a:pt x="214" y="107"/>
                            <a:pt x="153" y="138"/>
                            <a:pt x="46" y="229"/>
                          </a:cubicBezTo>
                          <a:lnTo>
                            <a:pt x="0" y="1037"/>
                          </a:lnTo>
                          <a:cubicBezTo>
                            <a:pt x="92" y="1113"/>
                            <a:pt x="153" y="1174"/>
                            <a:pt x="275" y="1265"/>
                          </a:cubicBezTo>
                          <a:lnTo>
                            <a:pt x="1234" y="1265"/>
                          </a:lnTo>
                          <a:cubicBezTo>
                            <a:pt x="1372" y="1189"/>
                            <a:pt x="1433" y="1128"/>
                            <a:pt x="1539" y="1037"/>
                          </a:cubicBezTo>
                          <a:lnTo>
                            <a:pt x="1585" y="229"/>
                          </a:lnTo>
                          <a:cubicBezTo>
                            <a:pt x="1463" y="153"/>
                            <a:pt x="1417" y="107"/>
                            <a:pt x="13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41"/>
                    <p:cNvSpPr/>
                    <p:nvPr/>
                  </p:nvSpPr>
                  <p:spPr>
                    <a:xfrm>
                      <a:off x="2809679" y="398218"/>
                      <a:ext cx="45716" cy="31763"/>
                    </a:xfrm>
                    <a:custGeom>
                      <a:rect b="b" l="l" r="r" t="t"/>
                      <a:pathLst>
                        <a:path extrusionOk="0" h="1038" w="1494">
                          <a:moveTo>
                            <a:pt x="229" y="1"/>
                          </a:moveTo>
                          <a:cubicBezTo>
                            <a:pt x="138" y="92"/>
                            <a:pt x="107" y="123"/>
                            <a:pt x="1" y="199"/>
                          </a:cubicBezTo>
                          <a:lnTo>
                            <a:pt x="107" y="854"/>
                          </a:lnTo>
                          <a:lnTo>
                            <a:pt x="381" y="1037"/>
                          </a:lnTo>
                          <a:lnTo>
                            <a:pt x="1265" y="1037"/>
                          </a:lnTo>
                          <a:cubicBezTo>
                            <a:pt x="1357" y="961"/>
                            <a:pt x="1402" y="930"/>
                            <a:pt x="1494" y="854"/>
                          </a:cubicBezTo>
                          <a:lnTo>
                            <a:pt x="1402" y="199"/>
                          </a:lnTo>
                          <a:cubicBezTo>
                            <a:pt x="1280" y="123"/>
                            <a:pt x="1219" y="92"/>
                            <a:pt x="10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41"/>
                    <p:cNvSpPr/>
                    <p:nvPr/>
                  </p:nvSpPr>
                  <p:spPr>
                    <a:xfrm>
                      <a:off x="2853499" y="398218"/>
                      <a:ext cx="45716" cy="31763"/>
                    </a:xfrm>
                    <a:custGeom>
                      <a:rect b="b" l="l" r="r" t="t"/>
                      <a:pathLst>
                        <a:path extrusionOk="0" h="1038" w="1494">
                          <a:moveTo>
                            <a:pt x="229" y="1"/>
                          </a:moveTo>
                          <a:cubicBezTo>
                            <a:pt x="138" y="92"/>
                            <a:pt x="92" y="123"/>
                            <a:pt x="1" y="199"/>
                          </a:cubicBezTo>
                          <a:lnTo>
                            <a:pt x="92" y="854"/>
                          </a:lnTo>
                          <a:lnTo>
                            <a:pt x="382" y="1037"/>
                          </a:lnTo>
                          <a:lnTo>
                            <a:pt x="1265" y="1037"/>
                          </a:lnTo>
                          <a:cubicBezTo>
                            <a:pt x="1357" y="961"/>
                            <a:pt x="1387" y="930"/>
                            <a:pt x="1494" y="854"/>
                          </a:cubicBezTo>
                          <a:lnTo>
                            <a:pt x="1372" y="199"/>
                          </a:lnTo>
                          <a:lnTo>
                            <a:pt x="108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41"/>
                    <p:cNvSpPr/>
                    <p:nvPr/>
                  </p:nvSpPr>
                  <p:spPr>
                    <a:xfrm>
                      <a:off x="2340184" y="698465"/>
                      <a:ext cx="49450" cy="40606"/>
                    </a:xfrm>
                    <a:custGeom>
                      <a:rect b="b" l="l" r="r" t="t"/>
                      <a:pathLst>
                        <a:path extrusionOk="0" h="1327" w="1616">
                          <a:moveTo>
                            <a:pt x="336" y="1"/>
                          </a:moveTo>
                          <a:cubicBezTo>
                            <a:pt x="229" y="108"/>
                            <a:pt x="153" y="153"/>
                            <a:pt x="31" y="260"/>
                          </a:cubicBezTo>
                          <a:lnTo>
                            <a:pt x="1" y="1067"/>
                          </a:lnTo>
                          <a:cubicBezTo>
                            <a:pt x="108" y="1174"/>
                            <a:pt x="169" y="1220"/>
                            <a:pt x="290" y="1326"/>
                          </a:cubicBezTo>
                          <a:lnTo>
                            <a:pt x="1281" y="1326"/>
                          </a:lnTo>
                          <a:cubicBezTo>
                            <a:pt x="1387" y="1220"/>
                            <a:pt x="1464" y="1174"/>
                            <a:pt x="1585" y="1067"/>
                          </a:cubicBezTo>
                          <a:lnTo>
                            <a:pt x="1616" y="260"/>
                          </a:lnTo>
                          <a:cubicBezTo>
                            <a:pt x="1525" y="153"/>
                            <a:pt x="1448" y="108"/>
                            <a:pt x="13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41"/>
                    <p:cNvSpPr/>
                    <p:nvPr/>
                  </p:nvSpPr>
                  <p:spPr>
                    <a:xfrm>
                      <a:off x="2640431" y="443934"/>
                      <a:ext cx="44339" cy="32191"/>
                    </a:xfrm>
                    <a:custGeom>
                      <a:rect b="b" l="l" r="r" t="t"/>
                      <a:pathLst>
                        <a:path extrusionOk="0" h="1052" w="1449">
                          <a:moveTo>
                            <a:pt x="245" y="0"/>
                          </a:moveTo>
                          <a:cubicBezTo>
                            <a:pt x="153" y="76"/>
                            <a:pt x="92" y="122"/>
                            <a:pt x="1" y="198"/>
                          </a:cubicBezTo>
                          <a:lnTo>
                            <a:pt x="31" y="853"/>
                          </a:lnTo>
                          <a:cubicBezTo>
                            <a:pt x="123" y="929"/>
                            <a:pt x="184" y="975"/>
                            <a:pt x="306" y="1051"/>
                          </a:cubicBezTo>
                          <a:lnTo>
                            <a:pt x="1189" y="1051"/>
                          </a:lnTo>
                          <a:cubicBezTo>
                            <a:pt x="1296" y="975"/>
                            <a:pt x="1342" y="929"/>
                            <a:pt x="1448" y="853"/>
                          </a:cubicBezTo>
                          <a:lnTo>
                            <a:pt x="1387" y="198"/>
                          </a:lnTo>
                          <a:cubicBezTo>
                            <a:pt x="1296" y="122"/>
                            <a:pt x="1235" y="61"/>
                            <a:pt x="11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41"/>
                    <p:cNvSpPr/>
                    <p:nvPr/>
                  </p:nvSpPr>
                  <p:spPr>
                    <a:xfrm>
                      <a:off x="2683791" y="443934"/>
                      <a:ext cx="45716" cy="32191"/>
                    </a:xfrm>
                    <a:custGeom>
                      <a:rect b="b" l="l" r="r" t="t"/>
                      <a:pathLst>
                        <a:path extrusionOk="0" h="1052" w="1494">
                          <a:moveTo>
                            <a:pt x="260" y="0"/>
                          </a:moveTo>
                          <a:cubicBezTo>
                            <a:pt x="153" y="76"/>
                            <a:pt x="107" y="122"/>
                            <a:pt x="1" y="198"/>
                          </a:cubicBezTo>
                          <a:lnTo>
                            <a:pt x="62" y="853"/>
                          </a:lnTo>
                          <a:lnTo>
                            <a:pt x="351" y="1051"/>
                          </a:lnTo>
                          <a:lnTo>
                            <a:pt x="1250" y="1051"/>
                          </a:lnTo>
                          <a:cubicBezTo>
                            <a:pt x="1342" y="975"/>
                            <a:pt x="1403" y="929"/>
                            <a:pt x="1494" y="853"/>
                          </a:cubicBezTo>
                          <a:lnTo>
                            <a:pt x="1418" y="198"/>
                          </a:lnTo>
                          <a:cubicBezTo>
                            <a:pt x="1296" y="122"/>
                            <a:pt x="1250" y="61"/>
                            <a:pt x="11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41"/>
                    <p:cNvSpPr/>
                    <p:nvPr/>
                  </p:nvSpPr>
                  <p:spPr>
                    <a:xfrm>
                      <a:off x="2727610" y="443934"/>
                      <a:ext cx="46206" cy="32191"/>
                    </a:xfrm>
                    <a:custGeom>
                      <a:rect b="b" l="l" r="r" t="t"/>
                      <a:pathLst>
                        <a:path extrusionOk="0" h="1052" w="1510">
                          <a:moveTo>
                            <a:pt x="245" y="0"/>
                          </a:moveTo>
                          <a:cubicBezTo>
                            <a:pt x="153" y="76"/>
                            <a:pt x="92" y="122"/>
                            <a:pt x="1" y="198"/>
                          </a:cubicBezTo>
                          <a:lnTo>
                            <a:pt x="77" y="853"/>
                          </a:lnTo>
                          <a:lnTo>
                            <a:pt x="367" y="1051"/>
                          </a:lnTo>
                          <a:lnTo>
                            <a:pt x="1266" y="1051"/>
                          </a:lnTo>
                          <a:cubicBezTo>
                            <a:pt x="1357" y="975"/>
                            <a:pt x="1418" y="929"/>
                            <a:pt x="1509" y="853"/>
                          </a:cubicBezTo>
                          <a:lnTo>
                            <a:pt x="1433" y="198"/>
                          </a:lnTo>
                          <a:cubicBezTo>
                            <a:pt x="1311" y="122"/>
                            <a:pt x="1266" y="61"/>
                            <a:pt x="11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41"/>
                    <p:cNvSpPr/>
                    <p:nvPr/>
                  </p:nvSpPr>
                  <p:spPr>
                    <a:xfrm>
                      <a:off x="2772378" y="443934"/>
                      <a:ext cx="45716" cy="32191"/>
                    </a:xfrm>
                    <a:custGeom>
                      <a:rect b="b" l="l" r="r" t="t"/>
                      <a:pathLst>
                        <a:path extrusionOk="0" h="1052" w="1494">
                          <a:moveTo>
                            <a:pt x="229" y="0"/>
                          </a:moveTo>
                          <a:cubicBezTo>
                            <a:pt x="153" y="76"/>
                            <a:pt x="107" y="122"/>
                            <a:pt x="1" y="198"/>
                          </a:cubicBezTo>
                          <a:lnTo>
                            <a:pt x="77" y="853"/>
                          </a:lnTo>
                          <a:lnTo>
                            <a:pt x="366" y="1051"/>
                          </a:lnTo>
                          <a:lnTo>
                            <a:pt x="1265" y="1051"/>
                          </a:lnTo>
                          <a:cubicBezTo>
                            <a:pt x="1341" y="975"/>
                            <a:pt x="1402" y="929"/>
                            <a:pt x="1494" y="853"/>
                          </a:cubicBezTo>
                          <a:lnTo>
                            <a:pt x="1402" y="198"/>
                          </a:lnTo>
                          <a:cubicBezTo>
                            <a:pt x="1296" y="122"/>
                            <a:pt x="1220" y="61"/>
                            <a:pt x="11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41"/>
                    <p:cNvSpPr/>
                    <p:nvPr/>
                  </p:nvSpPr>
                  <p:spPr>
                    <a:xfrm>
                      <a:off x="2641838" y="476554"/>
                      <a:ext cx="45716" cy="33599"/>
                    </a:xfrm>
                    <a:custGeom>
                      <a:rect b="b" l="l" r="r" t="t"/>
                      <a:pathLst>
                        <a:path extrusionOk="0" h="1098" w="1494">
                          <a:moveTo>
                            <a:pt x="260" y="1"/>
                          </a:moveTo>
                          <a:cubicBezTo>
                            <a:pt x="153" y="92"/>
                            <a:pt x="107" y="138"/>
                            <a:pt x="1" y="214"/>
                          </a:cubicBezTo>
                          <a:lnTo>
                            <a:pt x="46" y="900"/>
                          </a:lnTo>
                          <a:cubicBezTo>
                            <a:pt x="153" y="976"/>
                            <a:pt x="214" y="1021"/>
                            <a:pt x="336" y="1098"/>
                          </a:cubicBezTo>
                          <a:lnTo>
                            <a:pt x="1250" y="1098"/>
                          </a:lnTo>
                          <a:cubicBezTo>
                            <a:pt x="1341" y="1037"/>
                            <a:pt x="1402" y="976"/>
                            <a:pt x="1494" y="900"/>
                          </a:cubicBezTo>
                          <a:lnTo>
                            <a:pt x="1433" y="214"/>
                          </a:lnTo>
                          <a:cubicBezTo>
                            <a:pt x="1326" y="138"/>
                            <a:pt x="1265" y="92"/>
                            <a:pt x="11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41"/>
                    <p:cNvSpPr/>
                    <p:nvPr/>
                  </p:nvSpPr>
                  <p:spPr>
                    <a:xfrm>
                      <a:off x="2687065" y="476554"/>
                      <a:ext cx="45716" cy="33599"/>
                    </a:xfrm>
                    <a:custGeom>
                      <a:rect b="b" l="l" r="r" t="t"/>
                      <a:pathLst>
                        <a:path extrusionOk="0" h="1098" w="1494">
                          <a:moveTo>
                            <a:pt x="244" y="1"/>
                          </a:moveTo>
                          <a:cubicBezTo>
                            <a:pt x="153" y="92"/>
                            <a:pt x="92" y="138"/>
                            <a:pt x="0" y="214"/>
                          </a:cubicBezTo>
                          <a:lnTo>
                            <a:pt x="46" y="900"/>
                          </a:lnTo>
                          <a:cubicBezTo>
                            <a:pt x="168" y="976"/>
                            <a:pt x="214" y="1021"/>
                            <a:pt x="336" y="1098"/>
                          </a:cubicBezTo>
                          <a:lnTo>
                            <a:pt x="1250" y="1098"/>
                          </a:lnTo>
                          <a:cubicBezTo>
                            <a:pt x="1341" y="1037"/>
                            <a:pt x="1402" y="976"/>
                            <a:pt x="1494" y="900"/>
                          </a:cubicBezTo>
                          <a:lnTo>
                            <a:pt x="1417" y="214"/>
                          </a:lnTo>
                          <a:cubicBezTo>
                            <a:pt x="1311" y="138"/>
                            <a:pt x="1250" y="92"/>
                            <a:pt x="11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41"/>
                    <p:cNvSpPr/>
                    <p:nvPr/>
                  </p:nvSpPr>
                  <p:spPr>
                    <a:xfrm>
                      <a:off x="2731343" y="476554"/>
                      <a:ext cx="46665" cy="33599"/>
                    </a:xfrm>
                    <a:custGeom>
                      <a:rect b="b" l="l" r="r" t="t"/>
                      <a:pathLst>
                        <a:path extrusionOk="0" h="1098" w="1525">
                          <a:moveTo>
                            <a:pt x="245" y="1"/>
                          </a:moveTo>
                          <a:cubicBezTo>
                            <a:pt x="153" y="92"/>
                            <a:pt x="92" y="138"/>
                            <a:pt x="1" y="214"/>
                          </a:cubicBezTo>
                          <a:lnTo>
                            <a:pt x="77" y="900"/>
                          </a:lnTo>
                          <a:cubicBezTo>
                            <a:pt x="184" y="976"/>
                            <a:pt x="245" y="1021"/>
                            <a:pt x="351" y="1098"/>
                          </a:cubicBezTo>
                          <a:lnTo>
                            <a:pt x="1265" y="1098"/>
                          </a:lnTo>
                          <a:cubicBezTo>
                            <a:pt x="1372" y="1037"/>
                            <a:pt x="1418" y="976"/>
                            <a:pt x="1524" y="900"/>
                          </a:cubicBezTo>
                          <a:lnTo>
                            <a:pt x="1448" y="214"/>
                          </a:lnTo>
                          <a:cubicBezTo>
                            <a:pt x="1326" y="138"/>
                            <a:pt x="1250" y="92"/>
                            <a:pt x="114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41"/>
                    <p:cNvSpPr/>
                    <p:nvPr/>
                  </p:nvSpPr>
                  <p:spPr>
                    <a:xfrm>
                      <a:off x="2776111" y="476554"/>
                      <a:ext cx="46665" cy="33599"/>
                    </a:xfrm>
                    <a:custGeom>
                      <a:rect b="b" l="l" r="r" t="t"/>
                      <a:pathLst>
                        <a:path extrusionOk="0" h="1098" w="1525">
                          <a:moveTo>
                            <a:pt x="244" y="1"/>
                          </a:moveTo>
                          <a:cubicBezTo>
                            <a:pt x="153" y="92"/>
                            <a:pt x="92" y="138"/>
                            <a:pt x="1" y="214"/>
                          </a:cubicBezTo>
                          <a:lnTo>
                            <a:pt x="77" y="900"/>
                          </a:lnTo>
                          <a:cubicBezTo>
                            <a:pt x="183" y="976"/>
                            <a:pt x="244" y="1021"/>
                            <a:pt x="351" y="1098"/>
                          </a:cubicBezTo>
                          <a:lnTo>
                            <a:pt x="1280" y="1098"/>
                          </a:lnTo>
                          <a:cubicBezTo>
                            <a:pt x="1372" y="1037"/>
                            <a:pt x="1433" y="976"/>
                            <a:pt x="1524" y="900"/>
                          </a:cubicBezTo>
                          <a:lnTo>
                            <a:pt x="1433" y="214"/>
                          </a:lnTo>
                          <a:cubicBezTo>
                            <a:pt x="1311" y="138"/>
                            <a:pt x="1250" y="92"/>
                            <a:pt x="11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41"/>
                    <p:cNvSpPr/>
                    <p:nvPr/>
                  </p:nvSpPr>
                  <p:spPr>
                    <a:xfrm>
                      <a:off x="2644164" y="511529"/>
                      <a:ext cx="46206" cy="34517"/>
                    </a:xfrm>
                    <a:custGeom>
                      <a:rect b="b" l="l" r="r" t="t"/>
                      <a:pathLst>
                        <a:path extrusionOk="0" h="1128" w="1510">
                          <a:moveTo>
                            <a:pt x="260" y="0"/>
                          </a:moveTo>
                          <a:cubicBezTo>
                            <a:pt x="153" y="76"/>
                            <a:pt x="107" y="137"/>
                            <a:pt x="1" y="214"/>
                          </a:cubicBezTo>
                          <a:lnTo>
                            <a:pt x="46" y="914"/>
                          </a:lnTo>
                          <a:cubicBezTo>
                            <a:pt x="153" y="991"/>
                            <a:pt x="214" y="1052"/>
                            <a:pt x="336" y="1128"/>
                          </a:cubicBezTo>
                          <a:lnTo>
                            <a:pt x="1265" y="1128"/>
                          </a:lnTo>
                          <a:cubicBezTo>
                            <a:pt x="1357" y="1052"/>
                            <a:pt x="1418" y="991"/>
                            <a:pt x="1509" y="914"/>
                          </a:cubicBezTo>
                          <a:lnTo>
                            <a:pt x="1448" y="214"/>
                          </a:lnTo>
                          <a:cubicBezTo>
                            <a:pt x="1342" y="122"/>
                            <a:pt x="1281" y="76"/>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41"/>
                    <p:cNvSpPr/>
                    <p:nvPr/>
                  </p:nvSpPr>
                  <p:spPr>
                    <a:xfrm>
                      <a:off x="2690339" y="511529"/>
                      <a:ext cx="46175" cy="34517"/>
                    </a:xfrm>
                    <a:custGeom>
                      <a:rect b="b" l="l" r="r" t="t"/>
                      <a:pathLst>
                        <a:path extrusionOk="0" h="1128" w="1509">
                          <a:moveTo>
                            <a:pt x="244" y="0"/>
                          </a:moveTo>
                          <a:cubicBezTo>
                            <a:pt x="152" y="76"/>
                            <a:pt x="92" y="137"/>
                            <a:pt x="0" y="214"/>
                          </a:cubicBezTo>
                          <a:lnTo>
                            <a:pt x="61" y="914"/>
                          </a:lnTo>
                          <a:cubicBezTo>
                            <a:pt x="168" y="991"/>
                            <a:pt x="229" y="1052"/>
                            <a:pt x="335" y="1128"/>
                          </a:cubicBezTo>
                          <a:lnTo>
                            <a:pt x="1249" y="1128"/>
                          </a:lnTo>
                          <a:cubicBezTo>
                            <a:pt x="1356" y="1052"/>
                            <a:pt x="1417" y="991"/>
                            <a:pt x="1508" y="914"/>
                          </a:cubicBezTo>
                          <a:lnTo>
                            <a:pt x="1432" y="214"/>
                          </a:lnTo>
                          <a:cubicBezTo>
                            <a:pt x="1310" y="122"/>
                            <a:pt x="1265" y="76"/>
                            <a:pt x="11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41"/>
                    <p:cNvSpPr/>
                    <p:nvPr/>
                  </p:nvSpPr>
                  <p:spPr>
                    <a:xfrm>
                      <a:off x="2735077" y="511529"/>
                      <a:ext cx="46665" cy="34517"/>
                    </a:xfrm>
                    <a:custGeom>
                      <a:rect b="b" l="l" r="r" t="t"/>
                      <a:pathLst>
                        <a:path extrusionOk="0" h="1128" w="1525">
                          <a:moveTo>
                            <a:pt x="260" y="0"/>
                          </a:moveTo>
                          <a:cubicBezTo>
                            <a:pt x="153" y="76"/>
                            <a:pt x="107" y="137"/>
                            <a:pt x="1" y="214"/>
                          </a:cubicBezTo>
                          <a:lnTo>
                            <a:pt x="77" y="914"/>
                          </a:lnTo>
                          <a:cubicBezTo>
                            <a:pt x="199" y="991"/>
                            <a:pt x="245" y="1052"/>
                            <a:pt x="366" y="1128"/>
                          </a:cubicBezTo>
                          <a:lnTo>
                            <a:pt x="1281" y="1128"/>
                          </a:lnTo>
                          <a:cubicBezTo>
                            <a:pt x="1372" y="1052"/>
                            <a:pt x="1433" y="991"/>
                            <a:pt x="1524" y="914"/>
                          </a:cubicBezTo>
                          <a:lnTo>
                            <a:pt x="1448" y="214"/>
                          </a:lnTo>
                          <a:cubicBezTo>
                            <a:pt x="1342" y="122"/>
                            <a:pt x="1265" y="76"/>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41"/>
                    <p:cNvSpPr/>
                    <p:nvPr/>
                  </p:nvSpPr>
                  <p:spPr>
                    <a:xfrm>
                      <a:off x="2780303" y="511529"/>
                      <a:ext cx="47124" cy="34517"/>
                    </a:xfrm>
                    <a:custGeom>
                      <a:rect b="b" l="l" r="r" t="t"/>
                      <a:pathLst>
                        <a:path extrusionOk="0" h="1128" w="1540">
                          <a:moveTo>
                            <a:pt x="244" y="0"/>
                          </a:moveTo>
                          <a:cubicBezTo>
                            <a:pt x="153" y="76"/>
                            <a:pt x="92" y="137"/>
                            <a:pt x="1" y="214"/>
                          </a:cubicBezTo>
                          <a:lnTo>
                            <a:pt x="62" y="914"/>
                          </a:lnTo>
                          <a:cubicBezTo>
                            <a:pt x="199" y="991"/>
                            <a:pt x="260" y="1052"/>
                            <a:pt x="382" y="1128"/>
                          </a:cubicBezTo>
                          <a:lnTo>
                            <a:pt x="1296" y="1128"/>
                          </a:lnTo>
                          <a:cubicBezTo>
                            <a:pt x="1387" y="1052"/>
                            <a:pt x="1448" y="991"/>
                            <a:pt x="1539" y="914"/>
                          </a:cubicBezTo>
                          <a:lnTo>
                            <a:pt x="1448" y="214"/>
                          </a:lnTo>
                          <a:cubicBezTo>
                            <a:pt x="1326" y="122"/>
                            <a:pt x="1265" y="76"/>
                            <a:pt x="11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41"/>
                    <p:cNvSpPr/>
                    <p:nvPr/>
                  </p:nvSpPr>
                  <p:spPr>
                    <a:xfrm>
                      <a:off x="2647438" y="546964"/>
                      <a:ext cx="45716" cy="34976"/>
                    </a:xfrm>
                    <a:custGeom>
                      <a:rect b="b" l="l" r="r" t="t"/>
                      <a:pathLst>
                        <a:path extrusionOk="0" h="1143" w="1494">
                          <a:moveTo>
                            <a:pt x="259" y="0"/>
                          </a:moveTo>
                          <a:cubicBezTo>
                            <a:pt x="153" y="76"/>
                            <a:pt x="92" y="137"/>
                            <a:pt x="0" y="214"/>
                          </a:cubicBezTo>
                          <a:lnTo>
                            <a:pt x="31" y="945"/>
                          </a:lnTo>
                          <a:cubicBezTo>
                            <a:pt x="153" y="1021"/>
                            <a:pt x="198" y="1067"/>
                            <a:pt x="320" y="1143"/>
                          </a:cubicBezTo>
                          <a:lnTo>
                            <a:pt x="1250" y="1143"/>
                          </a:lnTo>
                          <a:cubicBezTo>
                            <a:pt x="1341" y="1067"/>
                            <a:pt x="1402" y="1021"/>
                            <a:pt x="1494" y="945"/>
                          </a:cubicBezTo>
                          <a:lnTo>
                            <a:pt x="1448" y="214"/>
                          </a:lnTo>
                          <a:cubicBezTo>
                            <a:pt x="1326" y="122"/>
                            <a:pt x="1265" y="76"/>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41"/>
                    <p:cNvSpPr/>
                    <p:nvPr/>
                  </p:nvSpPr>
                  <p:spPr>
                    <a:xfrm>
                      <a:off x="2693124" y="546964"/>
                      <a:ext cx="46665" cy="34976"/>
                    </a:xfrm>
                    <a:custGeom>
                      <a:rect b="b" l="l" r="r" t="t"/>
                      <a:pathLst>
                        <a:path extrusionOk="0" h="1143" w="1525">
                          <a:moveTo>
                            <a:pt x="260" y="0"/>
                          </a:moveTo>
                          <a:cubicBezTo>
                            <a:pt x="153" y="76"/>
                            <a:pt x="107" y="137"/>
                            <a:pt x="1" y="214"/>
                          </a:cubicBezTo>
                          <a:lnTo>
                            <a:pt x="61" y="945"/>
                          </a:lnTo>
                          <a:cubicBezTo>
                            <a:pt x="183" y="1021"/>
                            <a:pt x="229" y="1067"/>
                            <a:pt x="351" y="1143"/>
                          </a:cubicBezTo>
                          <a:lnTo>
                            <a:pt x="1280" y="1143"/>
                          </a:lnTo>
                          <a:cubicBezTo>
                            <a:pt x="1372" y="1067"/>
                            <a:pt x="1433" y="1021"/>
                            <a:pt x="1524" y="945"/>
                          </a:cubicBezTo>
                          <a:lnTo>
                            <a:pt x="1448" y="214"/>
                          </a:lnTo>
                          <a:cubicBezTo>
                            <a:pt x="1341" y="122"/>
                            <a:pt x="1280" y="76"/>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41"/>
                    <p:cNvSpPr/>
                    <p:nvPr/>
                  </p:nvSpPr>
                  <p:spPr>
                    <a:xfrm>
                      <a:off x="2738810" y="546964"/>
                      <a:ext cx="47583" cy="34976"/>
                    </a:xfrm>
                    <a:custGeom>
                      <a:rect b="b" l="l" r="r" t="t"/>
                      <a:pathLst>
                        <a:path extrusionOk="0" h="1143" w="1555">
                          <a:moveTo>
                            <a:pt x="244" y="0"/>
                          </a:moveTo>
                          <a:cubicBezTo>
                            <a:pt x="153" y="76"/>
                            <a:pt x="92" y="137"/>
                            <a:pt x="1" y="214"/>
                          </a:cubicBezTo>
                          <a:lnTo>
                            <a:pt x="77" y="945"/>
                          </a:lnTo>
                          <a:cubicBezTo>
                            <a:pt x="183" y="1021"/>
                            <a:pt x="260" y="1067"/>
                            <a:pt x="382" y="1143"/>
                          </a:cubicBezTo>
                          <a:lnTo>
                            <a:pt x="1311" y="1143"/>
                          </a:lnTo>
                          <a:cubicBezTo>
                            <a:pt x="1402" y="1067"/>
                            <a:pt x="1463" y="1021"/>
                            <a:pt x="1555" y="945"/>
                          </a:cubicBezTo>
                          <a:lnTo>
                            <a:pt x="1463" y="214"/>
                          </a:lnTo>
                          <a:cubicBezTo>
                            <a:pt x="1357" y="122"/>
                            <a:pt x="1280" y="76"/>
                            <a:pt x="11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41"/>
                    <p:cNvSpPr/>
                    <p:nvPr/>
                  </p:nvSpPr>
                  <p:spPr>
                    <a:xfrm>
                      <a:off x="2784037" y="546964"/>
                      <a:ext cx="48532" cy="34976"/>
                    </a:xfrm>
                    <a:custGeom>
                      <a:rect b="b" l="l" r="r" t="t"/>
                      <a:pathLst>
                        <a:path extrusionOk="0" h="1143" w="1586">
                          <a:moveTo>
                            <a:pt x="260" y="0"/>
                          </a:moveTo>
                          <a:cubicBezTo>
                            <a:pt x="153" y="76"/>
                            <a:pt x="107" y="137"/>
                            <a:pt x="1" y="214"/>
                          </a:cubicBezTo>
                          <a:lnTo>
                            <a:pt x="107" y="945"/>
                          </a:lnTo>
                          <a:cubicBezTo>
                            <a:pt x="214" y="1021"/>
                            <a:pt x="290" y="1067"/>
                            <a:pt x="412" y="1143"/>
                          </a:cubicBezTo>
                          <a:lnTo>
                            <a:pt x="1341" y="1143"/>
                          </a:lnTo>
                          <a:cubicBezTo>
                            <a:pt x="1433" y="1067"/>
                            <a:pt x="1494" y="1021"/>
                            <a:pt x="1585" y="945"/>
                          </a:cubicBezTo>
                          <a:lnTo>
                            <a:pt x="1494" y="214"/>
                          </a:lnTo>
                          <a:cubicBezTo>
                            <a:pt x="1372" y="122"/>
                            <a:pt x="1296" y="76"/>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41"/>
                    <p:cNvSpPr/>
                    <p:nvPr/>
                  </p:nvSpPr>
                  <p:spPr>
                    <a:xfrm>
                      <a:off x="2648356" y="583317"/>
                      <a:ext cx="48073" cy="35924"/>
                    </a:xfrm>
                    <a:custGeom>
                      <a:rect b="b" l="l" r="r" t="t"/>
                      <a:pathLst>
                        <a:path extrusionOk="0" h="1174" w="1571">
                          <a:moveTo>
                            <a:pt x="275" y="1"/>
                          </a:moveTo>
                          <a:cubicBezTo>
                            <a:pt x="153" y="77"/>
                            <a:pt x="92" y="138"/>
                            <a:pt x="1" y="214"/>
                          </a:cubicBezTo>
                          <a:lnTo>
                            <a:pt x="62" y="945"/>
                          </a:lnTo>
                          <a:cubicBezTo>
                            <a:pt x="168" y="1052"/>
                            <a:pt x="229" y="1082"/>
                            <a:pt x="351" y="1174"/>
                          </a:cubicBezTo>
                          <a:lnTo>
                            <a:pt x="1296" y="1174"/>
                          </a:lnTo>
                          <a:cubicBezTo>
                            <a:pt x="1418" y="1082"/>
                            <a:pt x="1464" y="1052"/>
                            <a:pt x="1570" y="945"/>
                          </a:cubicBezTo>
                          <a:lnTo>
                            <a:pt x="1509" y="214"/>
                          </a:lnTo>
                          <a:cubicBezTo>
                            <a:pt x="1387" y="138"/>
                            <a:pt x="1342" y="77"/>
                            <a:pt x="12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41"/>
                    <p:cNvSpPr/>
                    <p:nvPr/>
                  </p:nvSpPr>
                  <p:spPr>
                    <a:xfrm>
                      <a:off x="2695450" y="583317"/>
                      <a:ext cx="48073" cy="35924"/>
                    </a:xfrm>
                    <a:custGeom>
                      <a:rect b="b" l="l" r="r" t="t"/>
                      <a:pathLst>
                        <a:path extrusionOk="0" h="1174" w="1571">
                          <a:moveTo>
                            <a:pt x="275" y="1"/>
                          </a:moveTo>
                          <a:cubicBezTo>
                            <a:pt x="153" y="77"/>
                            <a:pt x="92" y="138"/>
                            <a:pt x="1" y="214"/>
                          </a:cubicBezTo>
                          <a:lnTo>
                            <a:pt x="62" y="945"/>
                          </a:lnTo>
                          <a:cubicBezTo>
                            <a:pt x="168" y="1052"/>
                            <a:pt x="244" y="1082"/>
                            <a:pt x="366" y="1174"/>
                          </a:cubicBezTo>
                          <a:lnTo>
                            <a:pt x="1311" y="1174"/>
                          </a:lnTo>
                          <a:cubicBezTo>
                            <a:pt x="1418" y="1082"/>
                            <a:pt x="1463" y="1052"/>
                            <a:pt x="1570" y="945"/>
                          </a:cubicBezTo>
                          <a:lnTo>
                            <a:pt x="1494" y="214"/>
                          </a:lnTo>
                          <a:cubicBezTo>
                            <a:pt x="1372" y="138"/>
                            <a:pt x="1326" y="77"/>
                            <a:pt x="12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41"/>
                    <p:cNvSpPr/>
                    <p:nvPr/>
                  </p:nvSpPr>
                  <p:spPr>
                    <a:xfrm>
                      <a:off x="2742084" y="583317"/>
                      <a:ext cx="48501" cy="35924"/>
                    </a:xfrm>
                    <a:custGeom>
                      <a:rect b="b" l="l" r="r" t="t"/>
                      <a:pathLst>
                        <a:path extrusionOk="0" h="1174" w="1585">
                          <a:moveTo>
                            <a:pt x="259" y="1"/>
                          </a:moveTo>
                          <a:cubicBezTo>
                            <a:pt x="153" y="77"/>
                            <a:pt x="107" y="138"/>
                            <a:pt x="0" y="214"/>
                          </a:cubicBezTo>
                          <a:lnTo>
                            <a:pt x="76" y="945"/>
                          </a:lnTo>
                          <a:cubicBezTo>
                            <a:pt x="198" y="1052"/>
                            <a:pt x="275" y="1082"/>
                            <a:pt x="381" y="1174"/>
                          </a:cubicBezTo>
                          <a:lnTo>
                            <a:pt x="1341" y="1174"/>
                          </a:lnTo>
                          <a:cubicBezTo>
                            <a:pt x="1432" y="1082"/>
                            <a:pt x="1493" y="1052"/>
                            <a:pt x="1585" y="945"/>
                          </a:cubicBezTo>
                          <a:lnTo>
                            <a:pt x="1493" y="214"/>
                          </a:lnTo>
                          <a:cubicBezTo>
                            <a:pt x="1372" y="138"/>
                            <a:pt x="1326" y="77"/>
                            <a:pt x="11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41"/>
                    <p:cNvSpPr/>
                    <p:nvPr/>
                  </p:nvSpPr>
                  <p:spPr>
                    <a:xfrm>
                      <a:off x="2650223" y="620618"/>
                      <a:ext cx="48991" cy="37791"/>
                    </a:xfrm>
                    <a:custGeom>
                      <a:rect b="b" l="l" r="r" t="t"/>
                      <a:pathLst>
                        <a:path extrusionOk="0" h="1235" w="1601">
                          <a:moveTo>
                            <a:pt x="260" y="0"/>
                          </a:moveTo>
                          <a:cubicBezTo>
                            <a:pt x="153" y="92"/>
                            <a:pt x="92" y="138"/>
                            <a:pt x="1" y="229"/>
                          </a:cubicBezTo>
                          <a:lnTo>
                            <a:pt x="62" y="1006"/>
                          </a:lnTo>
                          <a:cubicBezTo>
                            <a:pt x="168" y="1097"/>
                            <a:pt x="245" y="1143"/>
                            <a:pt x="366" y="1235"/>
                          </a:cubicBezTo>
                          <a:lnTo>
                            <a:pt x="1326" y="1235"/>
                          </a:lnTo>
                          <a:cubicBezTo>
                            <a:pt x="1448" y="1143"/>
                            <a:pt x="1509" y="1097"/>
                            <a:pt x="1601" y="1006"/>
                          </a:cubicBezTo>
                          <a:lnTo>
                            <a:pt x="1540" y="229"/>
                          </a:lnTo>
                          <a:cubicBezTo>
                            <a:pt x="1433" y="138"/>
                            <a:pt x="1372" y="92"/>
                            <a:pt x="12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41"/>
                    <p:cNvSpPr/>
                    <p:nvPr/>
                  </p:nvSpPr>
                  <p:spPr>
                    <a:xfrm>
                      <a:off x="2653497" y="658838"/>
                      <a:ext cx="48991" cy="38740"/>
                    </a:xfrm>
                    <a:custGeom>
                      <a:rect b="b" l="l" r="r" t="t"/>
                      <a:pathLst>
                        <a:path extrusionOk="0" h="1266" w="1601">
                          <a:moveTo>
                            <a:pt x="275" y="1"/>
                          </a:moveTo>
                          <a:cubicBezTo>
                            <a:pt x="168" y="107"/>
                            <a:pt x="122" y="138"/>
                            <a:pt x="0" y="229"/>
                          </a:cubicBezTo>
                          <a:lnTo>
                            <a:pt x="61" y="1037"/>
                          </a:lnTo>
                          <a:cubicBezTo>
                            <a:pt x="183" y="1113"/>
                            <a:pt x="259" y="1174"/>
                            <a:pt x="366" y="1265"/>
                          </a:cubicBezTo>
                          <a:lnTo>
                            <a:pt x="1341" y="1265"/>
                          </a:lnTo>
                          <a:cubicBezTo>
                            <a:pt x="1433" y="1189"/>
                            <a:pt x="1509" y="1128"/>
                            <a:pt x="1600" y="1037"/>
                          </a:cubicBezTo>
                          <a:lnTo>
                            <a:pt x="1555" y="229"/>
                          </a:lnTo>
                          <a:cubicBezTo>
                            <a:pt x="1433" y="153"/>
                            <a:pt x="1356" y="107"/>
                            <a:pt x="1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6" name="Google Shape;2696;p41"/>
                    <p:cNvGrpSpPr/>
                    <p:nvPr/>
                  </p:nvGrpSpPr>
                  <p:grpSpPr>
                    <a:xfrm>
                      <a:off x="2077238" y="195890"/>
                      <a:ext cx="274635" cy="234090"/>
                      <a:chOff x="2077238" y="195890"/>
                      <a:chExt cx="274635" cy="234090"/>
                    </a:xfrm>
                  </p:grpSpPr>
                  <p:sp>
                    <p:nvSpPr>
                      <p:cNvPr id="2697" name="Google Shape;2697;p41"/>
                      <p:cNvSpPr/>
                      <p:nvPr/>
                    </p:nvSpPr>
                    <p:spPr>
                      <a:xfrm>
                        <a:off x="2112673" y="195890"/>
                        <a:ext cx="41524" cy="25673"/>
                      </a:xfrm>
                      <a:custGeom>
                        <a:rect b="b" l="l" r="r" t="t"/>
                        <a:pathLst>
                          <a:path extrusionOk="0" h="839" w="1357">
                            <a:moveTo>
                              <a:pt x="366" y="1"/>
                            </a:moveTo>
                            <a:cubicBezTo>
                              <a:pt x="260" y="46"/>
                              <a:pt x="199" y="92"/>
                              <a:pt x="107" y="153"/>
                            </a:cubicBezTo>
                            <a:lnTo>
                              <a:pt x="1" y="686"/>
                            </a:lnTo>
                            <a:cubicBezTo>
                              <a:pt x="77" y="732"/>
                              <a:pt x="138" y="778"/>
                              <a:pt x="214" y="839"/>
                            </a:cubicBezTo>
                            <a:lnTo>
                              <a:pt x="1022" y="839"/>
                            </a:lnTo>
                            <a:cubicBezTo>
                              <a:pt x="1128" y="778"/>
                              <a:pt x="1189" y="732"/>
                              <a:pt x="1281" y="686"/>
                            </a:cubicBezTo>
                            <a:lnTo>
                              <a:pt x="1357" y="153"/>
                            </a:lnTo>
                            <a:cubicBezTo>
                              <a:pt x="1281" y="92"/>
                              <a:pt x="1220" y="46"/>
                              <a:pt x="11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41"/>
                      <p:cNvSpPr/>
                      <p:nvPr/>
                    </p:nvSpPr>
                    <p:spPr>
                      <a:xfrm>
                        <a:off x="2152300" y="195890"/>
                        <a:ext cx="41524" cy="25673"/>
                      </a:xfrm>
                      <a:custGeom>
                        <a:rect b="b" l="l" r="r" t="t"/>
                        <a:pathLst>
                          <a:path extrusionOk="0" h="839" w="1357">
                            <a:moveTo>
                              <a:pt x="336" y="1"/>
                            </a:moveTo>
                            <a:cubicBezTo>
                              <a:pt x="229" y="46"/>
                              <a:pt x="168" y="92"/>
                              <a:pt x="77" y="153"/>
                            </a:cubicBezTo>
                            <a:lnTo>
                              <a:pt x="1" y="686"/>
                            </a:lnTo>
                            <a:cubicBezTo>
                              <a:pt x="77" y="732"/>
                              <a:pt x="138" y="778"/>
                              <a:pt x="214" y="839"/>
                            </a:cubicBezTo>
                            <a:lnTo>
                              <a:pt x="1022" y="839"/>
                            </a:lnTo>
                            <a:cubicBezTo>
                              <a:pt x="1128" y="778"/>
                              <a:pt x="1189" y="732"/>
                              <a:pt x="1281" y="686"/>
                            </a:cubicBezTo>
                            <a:lnTo>
                              <a:pt x="1357" y="153"/>
                            </a:lnTo>
                            <a:cubicBezTo>
                              <a:pt x="1265" y="92"/>
                              <a:pt x="1220" y="46"/>
                              <a:pt x="11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41"/>
                      <p:cNvSpPr/>
                      <p:nvPr/>
                    </p:nvSpPr>
                    <p:spPr>
                      <a:xfrm>
                        <a:off x="2193334" y="195890"/>
                        <a:ext cx="40117" cy="25673"/>
                      </a:xfrm>
                      <a:custGeom>
                        <a:rect b="b" l="l" r="r" t="t"/>
                        <a:pathLst>
                          <a:path extrusionOk="0" h="839" w="1311">
                            <a:moveTo>
                              <a:pt x="321" y="1"/>
                            </a:moveTo>
                            <a:cubicBezTo>
                              <a:pt x="229" y="46"/>
                              <a:pt x="168" y="92"/>
                              <a:pt x="77" y="153"/>
                            </a:cubicBezTo>
                            <a:lnTo>
                              <a:pt x="1" y="686"/>
                            </a:lnTo>
                            <a:cubicBezTo>
                              <a:pt x="77" y="732"/>
                              <a:pt x="138" y="778"/>
                              <a:pt x="214" y="839"/>
                            </a:cubicBezTo>
                            <a:lnTo>
                              <a:pt x="1006" y="839"/>
                            </a:lnTo>
                            <a:cubicBezTo>
                              <a:pt x="1098" y="778"/>
                              <a:pt x="1159" y="732"/>
                              <a:pt x="1250" y="686"/>
                            </a:cubicBezTo>
                            <a:lnTo>
                              <a:pt x="1311" y="153"/>
                            </a:lnTo>
                            <a:cubicBezTo>
                              <a:pt x="1219" y="92"/>
                              <a:pt x="1174" y="46"/>
                              <a:pt x="11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41"/>
                      <p:cNvSpPr/>
                      <p:nvPr/>
                    </p:nvSpPr>
                    <p:spPr>
                      <a:xfrm>
                        <a:off x="2232502" y="195890"/>
                        <a:ext cx="40117" cy="25673"/>
                      </a:xfrm>
                      <a:custGeom>
                        <a:rect b="b" l="l" r="r" t="t"/>
                        <a:pathLst>
                          <a:path extrusionOk="0" h="839" w="1311">
                            <a:moveTo>
                              <a:pt x="305" y="1"/>
                            </a:moveTo>
                            <a:cubicBezTo>
                              <a:pt x="198" y="46"/>
                              <a:pt x="153" y="92"/>
                              <a:pt x="46" y="153"/>
                            </a:cubicBezTo>
                            <a:lnTo>
                              <a:pt x="0" y="686"/>
                            </a:lnTo>
                            <a:cubicBezTo>
                              <a:pt x="77" y="732"/>
                              <a:pt x="122" y="778"/>
                              <a:pt x="198" y="839"/>
                            </a:cubicBezTo>
                            <a:lnTo>
                              <a:pt x="1006" y="839"/>
                            </a:lnTo>
                            <a:cubicBezTo>
                              <a:pt x="1097" y="778"/>
                              <a:pt x="1158" y="732"/>
                              <a:pt x="1250" y="686"/>
                            </a:cubicBezTo>
                            <a:lnTo>
                              <a:pt x="1311" y="153"/>
                            </a:lnTo>
                            <a:cubicBezTo>
                              <a:pt x="1235" y="92"/>
                              <a:pt x="1189" y="46"/>
                              <a:pt x="10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41"/>
                      <p:cNvSpPr/>
                      <p:nvPr/>
                    </p:nvSpPr>
                    <p:spPr>
                      <a:xfrm>
                        <a:off x="2272129" y="195890"/>
                        <a:ext cx="40117" cy="25673"/>
                      </a:xfrm>
                      <a:custGeom>
                        <a:rect b="b" l="l" r="r" t="t"/>
                        <a:pathLst>
                          <a:path extrusionOk="0" h="839" w="1311">
                            <a:moveTo>
                              <a:pt x="305" y="1"/>
                            </a:moveTo>
                            <a:cubicBezTo>
                              <a:pt x="199" y="46"/>
                              <a:pt x="153" y="92"/>
                              <a:pt x="46" y="153"/>
                            </a:cubicBezTo>
                            <a:lnTo>
                              <a:pt x="0" y="686"/>
                            </a:lnTo>
                            <a:cubicBezTo>
                              <a:pt x="92" y="732"/>
                              <a:pt x="122" y="778"/>
                              <a:pt x="229" y="839"/>
                            </a:cubicBezTo>
                            <a:lnTo>
                              <a:pt x="1021" y="839"/>
                            </a:lnTo>
                            <a:cubicBezTo>
                              <a:pt x="1113" y="778"/>
                              <a:pt x="1174" y="732"/>
                              <a:pt x="1265" y="686"/>
                            </a:cubicBezTo>
                            <a:lnTo>
                              <a:pt x="1311" y="153"/>
                            </a:lnTo>
                            <a:cubicBezTo>
                              <a:pt x="1235" y="92"/>
                              <a:pt x="1174" y="46"/>
                              <a:pt x="10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41"/>
                      <p:cNvSpPr/>
                      <p:nvPr/>
                    </p:nvSpPr>
                    <p:spPr>
                      <a:xfrm>
                        <a:off x="2311756" y="195890"/>
                        <a:ext cx="40117" cy="25673"/>
                      </a:xfrm>
                      <a:custGeom>
                        <a:rect b="b" l="l" r="r" t="t"/>
                        <a:pathLst>
                          <a:path extrusionOk="0" h="839" w="1311">
                            <a:moveTo>
                              <a:pt x="275" y="1"/>
                            </a:moveTo>
                            <a:cubicBezTo>
                              <a:pt x="183" y="46"/>
                              <a:pt x="122" y="92"/>
                              <a:pt x="31" y="153"/>
                            </a:cubicBezTo>
                            <a:lnTo>
                              <a:pt x="1" y="686"/>
                            </a:lnTo>
                            <a:cubicBezTo>
                              <a:pt x="92" y="732"/>
                              <a:pt x="122" y="778"/>
                              <a:pt x="229" y="839"/>
                            </a:cubicBezTo>
                            <a:lnTo>
                              <a:pt x="1021" y="839"/>
                            </a:lnTo>
                            <a:cubicBezTo>
                              <a:pt x="1113" y="778"/>
                              <a:pt x="1174" y="732"/>
                              <a:pt x="1265" y="686"/>
                            </a:cubicBezTo>
                            <a:lnTo>
                              <a:pt x="1311" y="153"/>
                            </a:lnTo>
                            <a:cubicBezTo>
                              <a:pt x="1235" y="92"/>
                              <a:pt x="1174" y="46"/>
                              <a:pt x="10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41"/>
                      <p:cNvSpPr/>
                      <p:nvPr/>
                    </p:nvSpPr>
                    <p:spPr>
                      <a:xfrm>
                        <a:off x="2108021" y="222482"/>
                        <a:ext cx="41983" cy="27050"/>
                      </a:xfrm>
                      <a:custGeom>
                        <a:rect b="b" l="l" r="r" t="t"/>
                        <a:pathLst>
                          <a:path extrusionOk="0" h="884" w="1372">
                            <a:moveTo>
                              <a:pt x="366" y="0"/>
                            </a:moveTo>
                            <a:cubicBezTo>
                              <a:pt x="259" y="61"/>
                              <a:pt x="198" y="91"/>
                              <a:pt x="107" y="152"/>
                            </a:cubicBezTo>
                            <a:lnTo>
                              <a:pt x="0" y="701"/>
                            </a:lnTo>
                            <a:cubicBezTo>
                              <a:pt x="77" y="777"/>
                              <a:pt x="138" y="823"/>
                              <a:pt x="214" y="884"/>
                            </a:cubicBezTo>
                            <a:lnTo>
                              <a:pt x="1036" y="884"/>
                            </a:lnTo>
                            <a:cubicBezTo>
                              <a:pt x="1143" y="808"/>
                              <a:pt x="1204" y="762"/>
                              <a:pt x="1295" y="701"/>
                            </a:cubicBezTo>
                            <a:lnTo>
                              <a:pt x="1372" y="152"/>
                            </a:lnTo>
                            <a:cubicBezTo>
                              <a:pt x="1295" y="91"/>
                              <a:pt x="1250" y="61"/>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41"/>
                      <p:cNvSpPr/>
                      <p:nvPr/>
                    </p:nvSpPr>
                    <p:spPr>
                      <a:xfrm>
                        <a:off x="2148566" y="222482"/>
                        <a:ext cx="42014" cy="27050"/>
                      </a:xfrm>
                      <a:custGeom>
                        <a:rect b="b" l="l" r="r" t="t"/>
                        <a:pathLst>
                          <a:path extrusionOk="0" h="884" w="1373">
                            <a:moveTo>
                              <a:pt x="336" y="0"/>
                            </a:moveTo>
                            <a:cubicBezTo>
                              <a:pt x="229" y="61"/>
                              <a:pt x="169" y="91"/>
                              <a:pt x="77" y="152"/>
                            </a:cubicBezTo>
                            <a:lnTo>
                              <a:pt x="1" y="701"/>
                            </a:lnTo>
                            <a:cubicBezTo>
                              <a:pt x="77" y="777"/>
                              <a:pt x="123" y="823"/>
                              <a:pt x="199" y="884"/>
                            </a:cubicBezTo>
                            <a:lnTo>
                              <a:pt x="1022" y="884"/>
                            </a:lnTo>
                            <a:cubicBezTo>
                              <a:pt x="1144" y="808"/>
                              <a:pt x="1189" y="762"/>
                              <a:pt x="1296" y="701"/>
                            </a:cubicBezTo>
                            <a:lnTo>
                              <a:pt x="1372" y="152"/>
                            </a:lnTo>
                            <a:cubicBezTo>
                              <a:pt x="1266" y="91"/>
                              <a:pt x="1235" y="61"/>
                              <a:pt x="11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41"/>
                      <p:cNvSpPr/>
                      <p:nvPr/>
                    </p:nvSpPr>
                    <p:spPr>
                      <a:xfrm>
                        <a:off x="2188683" y="222482"/>
                        <a:ext cx="41524" cy="27050"/>
                      </a:xfrm>
                      <a:custGeom>
                        <a:rect b="b" l="l" r="r" t="t"/>
                        <a:pathLst>
                          <a:path extrusionOk="0" h="884" w="1357">
                            <a:moveTo>
                              <a:pt x="335" y="0"/>
                            </a:moveTo>
                            <a:cubicBezTo>
                              <a:pt x="229" y="61"/>
                              <a:pt x="168" y="91"/>
                              <a:pt x="76" y="152"/>
                            </a:cubicBezTo>
                            <a:lnTo>
                              <a:pt x="0" y="701"/>
                            </a:lnTo>
                            <a:cubicBezTo>
                              <a:pt x="76" y="777"/>
                              <a:pt x="137" y="823"/>
                              <a:pt x="214" y="884"/>
                            </a:cubicBezTo>
                            <a:lnTo>
                              <a:pt x="1021" y="884"/>
                            </a:lnTo>
                            <a:cubicBezTo>
                              <a:pt x="1143" y="808"/>
                              <a:pt x="1204" y="762"/>
                              <a:pt x="1295" y="701"/>
                            </a:cubicBezTo>
                            <a:lnTo>
                              <a:pt x="1356" y="152"/>
                            </a:lnTo>
                            <a:cubicBezTo>
                              <a:pt x="1280" y="91"/>
                              <a:pt x="1219" y="61"/>
                              <a:pt x="11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41"/>
                      <p:cNvSpPr/>
                      <p:nvPr/>
                    </p:nvSpPr>
                    <p:spPr>
                      <a:xfrm>
                        <a:off x="2228769" y="222482"/>
                        <a:ext cx="41524" cy="27050"/>
                      </a:xfrm>
                      <a:custGeom>
                        <a:rect b="b" l="l" r="r" t="t"/>
                        <a:pathLst>
                          <a:path extrusionOk="0" h="884" w="1357">
                            <a:moveTo>
                              <a:pt x="305" y="0"/>
                            </a:moveTo>
                            <a:cubicBezTo>
                              <a:pt x="214" y="61"/>
                              <a:pt x="153" y="91"/>
                              <a:pt x="61" y="152"/>
                            </a:cubicBezTo>
                            <a:lnTo>
                              <a:pt x="1" y="701"/>
                            </a:lnTo>
                            <a:cubicBezTo>
                              <a:pt x="92" y="777"/>
                              <a:pt x="153" y="823"/>
                              <a:pt x="229" y="884"/>
                            </a:cubicBezTo>
                            <a:lnTo>
                              <a:pt x="1052" y="884"/>
                            </a:lnTo>
                            <a:cubicBezTo>
                              <a:pt x="1143" y="808"/>
                              <a:pt x="1204" y="762"/>
                              <a:pt x="1296" y="701"/>
                            </a:cubicBezTo>
                            <a:lnTo>
                              <a:pt x="1357" y="152"/>
                            </a:lnTo>
                            <a:cubicBezTo>
                              <a:pt x="1265" y="91"/>
                              <a:pt x="1219" y="61"/>
                              <a:pt x="11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41"/>
                      <p:cNvSpPr/>
                      <p:nvPr/>
                    </p:nvSpPr>
                    <p:spPr>
                      <a:xfrm>
                        <a:off x="2269804" y="222482"/>
                        <a:ext cx="40576" cy="27050"/>
                      </a:xfrm>
                      <a:custGeom>
                        <a:rect b="b" l="l" r="r" t="t"/>
                        <a:pathLst>
                          <a:path extrusionOk="0" h="884" w="1326">
                            <a:moveTo>
                              <a:pt x="305" y="0"/>
                            </a:moveTo>
                            <a:cubicBezTo>
                              <a:pt x="198" y="61"/>
                              <a:pt x="153" y="91"/>
                              <a:pt x="46" y="152"/>
                            </a:cubicBezTo>
                            <a:lnTo>
                              <a:pt x="0" y="701"/>
                            </a:lnTo>
                            <a:cubicBezTo>
                              <a:pt x="92" y="777"/>
                              <a:pt x="122" y="823"/>
                              <a:pt x="229" y="884"/>
                            </a:cubicBezTo>
                            <a:lnTo>
                              <a:pt x="1036" y="884"/>
                            </a:lnTo>
                            <a:cubicBezTo>
                              <a:pt x="1143" y="808"/>
                              <a:pt x="1189" y="762"/>
                              <a:pt x="1295" y="701"/>
                            </a:cubicBezTo>
                            <a:lnTo>
                              <a:pt x="1326" y="152"/>
                            </a:lnTo>
                            <a:cubicBezTo>
                              <a:pt x="1234" y="91"/>
                              <a:pt x="1173" y="61"/>
                              <a:pt x="10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41"/>
                      <p:cNvSpPr/>
                      <p:nvPr/>
                    </p:nvSpPr>
                    <p:spPr>
                      <a:xfrm>
                        <a:off x="2309431" y="222482"/>
                        <a:ext cx="40576" cy="27050"/>
                      </a:xfrm>
                      <a:custGeom>
                        <a:rect b="b" l="l" r="r" t="t"/>
                        <a:pathLst>
                          <a:path extrusionOk="0" h="884" w="1326">
                            <a:moveTo>
                              <a:pt x="275" y="0"/>
                            </a:moveTo>
                            <a:cubicBezTo>
                              <a:pt x="183" y="61"/>
                              <a:pt x="122" y="91"/>
                              <a:pt x="31" y="152"/>
                            </a:cubicBezTo>
                            <a:lnTo>
                              <a:pt x="0" y="701"/>
                            </a:lnTo>
                            <a:cubicBezTo>
                              <a:pt x="92" y="777"/>
                              <a:pt x="122" y="823"/>
                              <a:pt x="229" y="884"/>
                            </a:cubicBezTo>
                            <a:lnTo>
                              <a:pt x="1036" y="884"/>
                            </a:lnTo>
                            <a:cubicBezTo>
                              <a:pt x="1143" y="808"/>
                              <a:pt x="1189" y="762"/>
                              <a:pt x="1295" y="701"/>
                            </a:cubicBezTo>
                            <a:lnTo>
                              <a:pt x="1326" y="152"/>
                            </a:lnTo>
                            <a:cubicBezTo>
                              <a:pt x="1250" y="91"/>
                              <a:pt x="1189" y="61"/>
                              <a:pt x="10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41"/>
                      <p:cNvSpPr/>
                      <p:nvPr/>
                    </p:nvSpPr>
                    <p:spPr>
                      <a:xfrm>
                        <a:off x="2102881" y="249961"/>
                        <a:ext cx="42473" cy="28030"/>
                      </a:xfrm>
                      <a:custGeom>
                        <a:rect b="b" l="l" r="r" t="t"/>
                        <a:pathLst>
                          <a:path extrusionOk="0" h="916" w="1388">
                            <a:moveTo>
                              <a:pt x="366" y="1"/>
                            </a:moveTo>
                            <a:cubicBezTo>
                              <a:pt x="260" y="77"/>
                              <a:pt x="184" y="108"/>
                              <a:pt x="92" y="169"/>
                            </a:cubicBezTo>
                            <a:lnTo>
                              <a:pt x="1" y="748"/>
                            </a:lnTo>
                            <a:cubicBezTo>
                              <a:pt x="77" y="824"/>
                              <a:pt x="138" y="854"/>
                              <a:pt x="214" y="915"/>
                            </a:cubicBezTo>
                            <a:lnTo>
                              <a:pt x="1037" y="915"/>
                            </a:lnTo>
                            <a:cubicBezTo>
                              <a:pt x="1128" y="839"/>
                              <a:pt x="1204" y="793"/>
                              <a:pt x="1296" y="748"/>
                            </a:cubicBezTo>
                            <a:lnTo>
                              <a:pt x="1387" y="169"/>
                            </a:lnTo>
                            <a:cubicBezTo>
                              <a:pt x="1311" y="92"/>
                              <a:pt x="1281" y="62"/>
                              <a:pt x="11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41"/>
                      <p:cNvSpPr/>
                      <p:nvPr/>
                    </p:nvSpPr>
                    <p:spPr>
                      <a:xfrm>
                        <a:off x="2144374" y="249961"/>
                        <a:ext cx="42014" cy="28030"/>
                      </a:xfrm>
                      <a:custGeom>
                        <a:rect b="b" l="l" r="r" t="t"/>
                        <a:pathLst>
                          <a:path extrusionOk="0" h="916" w="1373">
                            <a:moveTo>
                              <a:pt x="366" y="1"/>
                            </a:moveTo>
                            <a:cubicBezTo>
                              <a:pt x="245" y="77"/>
                              <a:pt x="184" y="108"/>
                              <a:pt x="92" y="169"/>
                            </a:cubicBezTo>
                            <a:lnTo>
                              <a:pt x="1" y="748"/>
                            </a:lnTo>
                            <a:cubicBezTo>
                              <a:pt x="77" y="824"/>
                              <a:pt x="138" y="854"/>
                              <a:pt x="214" y="915"/>
                            </a:cubicBezTo>
                            <a:lnTo>
                              <a:pt x="1022" y="915"/>
                            </a:lnTo>
                            <a:cubicBezTo>
                              <a:pt x="1144" y="839"/>
                              <a:pt x="1204" y="793"/>
                              <a:pt x="1296" y="748"/>
                            </a:cubicBezTo>
                            <a:lnTo>
                              <a:pt x="1372" y="169"/>
                            </a:lnTo>
                            <a:cubicBezTo>
                              <a:pt x="1296" y="92"/>
                              <a:pt x="1235" y="62"/>
                              <a:pt x="11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41"/>
                      <p:cNvSpPr/>
                      <p:nvPr/>
                    </p:nvSpPr>
                    <p:spPr>
                      <a:xfrm>
                        <a:off x="2184950" y="249961"/>
                        <a:ext cx="41983" cy="28030"/>
                      </a:xfrm>
                      <a:custGeom>
                        <a:rect b="b" l="l" r="r" t="t"/>
                        <a:pathLst>
                          <a:path extrusionOk="0" h="916" w="1372">
                            <a:moveTo>
                              <a:pt x="351" y="1"/>
                            </a:moveTo>
                            <a:cubicBezTo>
                              <a:pt x="229" y="77"/>
                              <a:pt x="183" y="108"/>
                              <a:pt x="77" y="169"/>
                            </a:cubicBezTo>
                            <a:lnTo>
                              <a:pt x="0" y="748"/>
                            </a:lnTo>
                            <a:cubicBezTo>
                              <a:pt x="77" y="824"/>
                              <a:pt x="137" y="854"/>
                              <a:pt x="214" y="915"/>
                            </a:cubicBezTo>
                            <a:lnTo>
                              <a:pt x="1036" y="915"/>
                            </a:lnTo>
                            <a:cubicBezTo>
                              <a:pt x="1143" y="839"/>
                              <a:pt x="1204" y="793"/>
                              <a:pt x="1295" y="748"/>
                            </a:cubicBezTo>
                            <a:lnTo>
                              <a:pt x="1372" y="169"/>
                            </a:lnTo>
                            <a:cubicBezTo>
                              <a:pt x="1280" y="92"/>
                              <a:pt x="1250" y="62"/>
                              <a:pt x="11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41"/>
                      <p:cNvSpPr/>
                      <p:nvPr/>
                    </p:nvSpPr>
                    <p:spPr>
                      <a:xfrm>
                        <a:off x="2225495" y="249961"/>
                        <a:ext cx="42014" cy="28030"/>
                      </a:xfrm>
                      <a:custGeom>
                        <a:rect b="b" l="l" r="r" t="t"/>
                        <a:pathLst>
                          <a:path extrusionOk="0" h="916" w="1373">
                            <a:moveTo>
                              <a:pt x="321" y="1"/>
                            </a:moveTo>
                            <a:cubicBezTo>
                              <a:pt x="199" y="77"/>
                              <a:pt x="153" y="108"/>
                              <a:pt x="47" y="169"/>
                            </a:cubicBezTo>
                            <a:lnTo>
                              <a:pt x="1" y="748"/>
                            </a:lnTo>
                            <a:cubicBezTo>
                              <a:pt x="92" y="824"/>
                              <a:pt x="123" y="854"/>
                              <a:pt x="229" y="915"/>
                            </a:cubicBezTo>
                            <a:lnTo>
                              <a:pt x="1037" y="915"/>
                            </a:lnTo>
                            <a:cubicBezTo>
                              <a:pt x="1159" y="839"/>
                              <a:pt x="1220" y="793"/>
                              <a:pt x="1311" y="748"/>
                            </a:cubicBezTo>
                            <a:lnTo>
                              <a:pt x="1372" y="169"/>
                            </a:lnTo>
                            <a:cubicBezTo>
                              <a:pt x="1296" y="92"/>
                              <a:pt x="1235" y="62"/>
                              <a:pt x="114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41"/>
                      <p:cNvSpPr/>
                      <p:nvPr/>
                    </p:nvSpPr>
                    <p:spPr>
                      <a:xfrm>
                        <a:off x="2267478" y="249961"/>
                        <a:ext cx="40576" cy="28030"/>
                      </a:xfrm>
                      <a:custGeom>
                        <a:rect b="b" l="l" r="r" t="t"/>
                        <a:pathLst>
                          <a:path extrusionOk="0" h="916" w="1326">
                            <a:moveTo>
                              <a:pt x="305" y="1"/>
                            </a:moveTo>
                            <a:cubicBezTo>
                              <a:pt x="198" y="77"/>
                              <a:pt x="152" y="108"/>
                              <a:pt x="46" y="169"/>
                            </a:cubicBezTo>
                            <a:lnTo>
                              <a:pt x="0" y="748"/>
                            </a:lnTo>
                            <a:cubicBezTo>
                              <a:pt x="92" y="824"/>
                              <a:pt x="122" y="854"/>
                              <a:pt x="229" y="915"/>
                            </a:cubicBezTo>
                            <a:lnTo>
                              <a:pt x="1036" y="915"/>
                            </a:lnTo>
                            <a:cubicBezTo>
                              <a:pt x="1143" y="839"/>
                              <a:pt x="1189" y="793"/>
                              <a:pt x="1295" y="748"/>
                            </a:cubicBezTo>
                            <a:lnTo>
                              <a:pt x="1326" y="169"/>
                            </a:lnTo>
                            <a:cubicBezTo>
                              <a:pt x="1234" y="92"/>
                              <a:pt x="1173" y="62"/>
                              <a:pt x="1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41"/>
                      <p:cNvSpPr/>
                      <p:nvPr/>
                    </p:nvSpPr>
                    <p:spPr>
                      <a:xfrm>
                        <a:off x="2307564" y="249961"/>
                        <a:ext cx="40576" cy="28030"/>
                      </a:xfrm>
                      <a:custGeom>
                        <a:rect b="b" l="l" r="r" t="t"/>
                        <a:pathLst>
                          <a:path extrusionOk="0" h="916" w="1326">
                            <a:moveTo>
                              <a:pt x="290" y="1"/>
                            </a:moveTo>
                            <a:cubicBezTo>
                              <a:pt x="183" y="77"/>
                              <a:pt x="138" y="108"/>
                              <a:pt x="31" y="169"/>
                            </a:cubicBezTo>
                            <a:lnTo>
                              <a:pt x="0" y="748"/>
                            </a:lnTo>
                            <a:cubicBezTo>
                              <a:pt x="92" y="824"/>
                              <a:pt x="138" y="854"/>
                              <a:pt x="229" y="915"/>
                            </a:cubicBezTo>
                            <a:lnTo>
                              <a:pt x="1052" y="915"/>
                            </a:lnTo>
                            <a:cubicBezTo>
                              <a:pt x="1143" y="839"/>
                              <a:pt x="1204" y="793"/>
                              <a:pt x="1295" y="748"/>
                            </a:cubicBezTo>
                            <a:lnTo>
                              <a:pt x="1326" y="169"/>
                            </a:lnTo>
                            <a:cubicBezTo>
                              <a:pt x="1235" y="92"/>
                              <a:pt x="1204" y="62"/>
                              <a:pt x="10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41"/>
                      <p:cNvSpPr/>
                      <p:nvPr/>
                    </p:nvSpPr>
                    <p:spPr>
                      <a:xfrm>
                        <a:off x="2098229" y="277960"/>
                        <a:ext cx="43391" cy="27999"/>
                      </a:xfrm>
                      <a:custGeom>
                        <a:rect b="b" l="l" r="r" t="t"/>
                        <a:pathLst>
                          <a:path extrusionOk="0" h="915" w="1418">
                            <a:moveTo>
                              <a:pt x="366" y="0"/>
                            </a:moveTo>
                            <a:cubicBezTo>
                              <a:pt x="275" y="76"/>
                              <a:pt x="214" y="107"/>
                              <a:pt x="92" y="168"/>
                            </a:cubicBezTo>
                            <a:lnTo>
                              <a:pt x="0" y="747"/>
                            </a:lnTo>
                            <a:cubicBezTo>
                              <a:pt x="77" y="792"/>
                              <a:pt x="138" y="838"/>
                              <a:pt x="214" y="914"/>
                            </a:cubicBezTo>
                            <a:lnTo>
                              <a:pt x="1052" y="914"/>
                            </a:lnTo>
                            <a:cubicBezTo>
                              <a:pt x="1143" y="838"/>
                              <a:pt x="1204" y="823"/>
                              <a:pt x="1311" y="747"/>
                            </a:cubicBezTo>
                            <a:lnTo>
                              <a:pt x="1417" y="168"/>
                            </a:lnTo>
                            <a:cubicBezTo>
                              <a:pt x="1341" y="107"/>
                              <a:pt x="1280" y="76"/>
                              <a:pt x="11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41"/>
                      <p:cNvSpPr/>
                      <p:nvPr/>
                    </p:nvSpPr>
                    <p:spPr>
                      <a:xfrm>
                        <a:off x="2139723" y="277960"/>
                        <a:ext cx="42442" cy="27999"/>
                      </a:xfrm>
                      <a:custGeom>
                        <a:rect b="b" l="l" r="r" t="t"/>
                        <a:pathLst>
                          <a:path extrusionOk="0" h="915" w="1387">
                            <a:moveTo>
                              <a:pt x="366" y="0"/>
                            </a:moveTo>
                            <a:cubicBezTo>
                              <a:pt x="259" y="76"/>
                              <a:pt x="214" y="107"/>
                              <a:pt x="92" y="168"/>
                            </a:cubicBezTo>
                            <a:lnTo>
                              <a:pt x="0" y="747"/>
                            </a:lnTo>
                            <a:cubicBezTo>
                              <a:pt x="77" y="792"/>
                              <a:pt x="138" y="838"/>
                              <a:pt x="214" y="914"/>
                            </a:cubicBezTo>
                            <a:lnTo>
                              <a:pt x="1052" y="914"/>
                            </a:lnTo>
                            <a:cubicBezTo>
                              <a:pt x="1143" y="838"/>
                              <a:pt x="1204" y="823"/>
                              <a:pt x="1311" y="747"/>
                            </a:cubicBezTo>
                            <a:lnTo>
                              <a:pt x="1387" y="168"/>
                            </a:lnTo>
                            <a:cubicBezTo>
                              <a:pt x="1311" y="107"/>
                              <a:pt x="1250" y="76"/>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41"/>
                      <p:cNvSpPr/>
                      <p:nvPr/>
                    </p:nvSpPr>
                    <p:spPr>
                      <a:xfrm>
                        <a:off x="2181217" y="277960"/>
                        <a:ext cx="42442" cy="27999"/>
                      </a:xfrm>
                      <a:custGeom>
                        <a:rect b="b" l="l" r="r" t="t"/>
                        <a:pathLst>
                          <a:path extrusionOk="0" h="915" w="1387">
                            <a:moveTo>
                              <a:pt x="336" y="0"/>
                            </a:moveTo>
                            <a:cubicBezTo>
                              <a:pt x="229" y="76"/>
                              <a:pt x="168" y="107"/>
                              <a:pt x="77" y="168"/>
                            </a:cubicBezTo>
                            <a:lnTo>
                              <a:pt x="0" y="747"/>
                            </a:lnTo>
                            <a:cubicBezTo>
                              <a:pt x="92" y="792"/>
                              <a:pt x="122" y="838"/>
                              <a:pt x="229" y="914"/>
                            </a:cubicBezTo>
                            <a:lnTo>
                              <a:pt x="1037" y="914"/>
                            </a:lnTo>
                            <a:cubicBezTo>
                              <a:pt x="1158" y="838"/>
                              <a:pt x="1219" y="823"/>
                              <a:pt x="1311" y="747"/>
                            </a:cubicBezTo>
                            <a:lnTo>
                              <a:pt x="1387" y="168"/>
                            </a:lnTo>
                            <a:cubicBezTo>
                              <a:pt x="1296" y="107"/>
                              <a:pt x="1250" y="76"/>
                              <a:pt x="11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41"/>
                      <p:cNvSpPr/>
                      <p:nvPr/>
                    </p:nvSpPr>
                    <p:spPr>
                      <a:xfrm>
                        <a:off x="2221762" y="277960"/>
                        <a:ext cx="42473" cy="27999"/>
                      </a:xfrm>
                      <a:custGeom>
                        <a:rect b="b" l="l" r="r" t="t"/>
                        <a:pathLst>
                          <a:path extrusionOk="0" h="915" w="1388">
                            <a:moveTo>
                              <a:pt x="351" y="0"/>
                            </a:moveTo>
                            <a:cubicBezTo>
                              <a:pt x="230" y="76"/>
                              <a:pt x="169" y="107"/>
                              <a:pt x="77" y="168"/>
                            </a:cubicBezTo>
                            <a:lnTo>
                              <a:pt x="1" y="747"/>
                            </a:lnTo>
                            <a:cubicBezTo>
                              <a:pt x="92" y="792"/>
                              <a:pt x="138" y="838"/>
                              <a:pt x="230" y="914"/>
                            </a:cubicBezTo>
                            <a:lnTo>
                              <a:pt x="1068" y="914"/>
                            </a:lnTo>
                            <a:cubicBezTo>
                              <a:pt x="1189" y="838"/>
                              <a:pt x="1235" y="823"/>
                              <a:pt x="1342" y="747"/>
                            </a:cubicBezTo>
                            <a:lnTo>
                              <a:pt x="1387" y="168"/>
                            </a:lnTo>
                            <a:cubicBezTo>
                              <a:pt x="1311" y="107"/>
                              <a:pt x="1266" y="76"/>
                              <a:pt x="11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41"/>
                      <p:cNvSpPr/>
                      <p:nvPr/>
                    </p:nvSpPr>
                    <p:spPr>
                      <a:xfrm>
                        <a:off x="2263745" y="277960"/>
                        <a:ext cx="41983" cy="27999"/>
                      </a:xfrm>
                      <a:custGeom>
                        <a:rect b="b" l="l" r="r" t="t"/>
                        <a:pathLst>
                          <a:path extrusionOk="0" h="915" w="1372">
                            <a:moveTo>
                              <a:pt x="320" y="0"/>
                            </a:moveTo>
                            <a:cubicBezTo>
                              <a:pt x="214" y="76"/>
                              <a:pt x="153" y="107"/>
                              <a:pt x="61" y="168"/>
                            </a:cubicBezTo>
                            <a:lnTo>
                              <a:pt x="0" y="747"/>
                            </a:lnTo>
                            <a:cubicBezTo>
                              <a:pt x="92" y="792"/>
                              <a:pt x="137" y="838"/>
                              <a:pt x="229" y="914"/>
                            </a:cubicBezTo>
                            <a:lnTo>
                              <a:pt x="1067" y="914"/>
                            </a:lnTo>
                            <a:cubicBezTo>
                              <a:pt x="1189" y="838"/>
                              <a:pt x="1234" y="823"/>
                              <a:pt x="1341" y="747"/>
                            </a:cubicBezTo>
                            <a:lnTo>
                              <a:pt x="1371" y="168"/>
                            </a:lnTo>
                            <a:cubicBezTo>
                              <a:pt x="1280" y="107"/>
                              <a:pt x="1219" y="76"/>
                              <a:pt x="11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41"/>
                      <p:cNvSpPr/>
                      <p:nvPr/>
                    </p:nvSpPr>
                    <p:spPr>
                      <a:xfrm>
                        <a:off x="2305238" y="277960"/>
                        <a:ext cx="41524" cy="27999"/>
                      </a:xfrm>
                      <a:custGeom>
                        <a:rect b="b" l="l" r="r" t="t"/>
                        <a:pathLst>
                          <a:path extrusionOk="0" h="915" w="1357">
                            <a:moveTo>
                              <a:pt x="290" y="0"/>
                            </a:moveTo>
                            <a:cubicBezTo>
                              <a:pt x="183" y="76"/>
                              <a:pt x="137" y="107"/>
                              <a:pt x="31" y="168"/>
                            </a:cubicBezTo>
                            <a:lnTo>
                              <a:pt x="0" y="747"/>
                            </a:lnTo>
                            <a:cubicBezTo>
                              <a:pt x="92" y="792"/>
                              <a:pt x="137" y="838"/>
                              <a:pt x="229" y="914"/>
                            </a:cubicBezTo>
                            <a:lnTo>
                              <a:pt x="1067" y="914"/>
                            </a:lnTo>
                            <a:cubicBezTo>
                              <a:pt x="1158" y="838"/>
                              <a:pt x="1219" y="823"/>
                              <a:pt x="1311" y="747"/>
                            </a:cubicBezTo>
                            <a:lnTo>
                              <a:pt x="1356" y="168"/>
                            </a:lnTo>
                            <a:cubicBezTo>
                              <a:pt x="1250" y="107"/>
                              <a:pt x="1219" y="76"/>
                              <a:pt x="10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41"/>
                      <p:cNvSpPr/>
                      <p:nvPr/>
                    </p:nvSpPr>
                    <p:spPr>
                      <a:xfrm>
                        <a:off x="2093578" y="306846"/>
                        <a:ext cx="43391" cy="28948"/>
                      </a:xfrm>
                      <a:custGeom>
                        <a:rect b="b" l="l" r="r" t="t"/>
                        <a:pathLst>
                          <a:path extrusionOk="0" h="946" w="1418">
                            <a:moveTo>
                              <a:pt x="366" y="1"/>
                            </a:moveTo>
                            <a:cubicBezTo>
                              <a:pt x="274" y="62"/>
                              <a:pt x="213" y="107"/>
                              <a:pt x="92" y="184"/>
                            </a:cubicBezTo>
                            <a:lnTo>
                              <a:pt x="0" y="763"/>
                            </a:lnTo>
                            <a:cubicBezTo>
                              <a:pt x="76" y="823"/>
                              <a:pt x="137" y="869"/>
                              <a:pt x="213" y="945"/>
                            </a:cubicBezTo>
                            <a:lnTo>
                              <a:pt x="1051" y="945"/>
                            </a:lnTo>
                            <a:cubicBezTo>
                              <a:pt x="1143" y="884"/>
                              <a:pt x="1204" y="839"/>
                              <a:pt x="1310" y="763"/>
                            </a:cubicBezTo>
                            <a:lnTo>
                              <a:pt x="1417" y="184"/>
                            </a:lnTo>
                            <a:cubicBezTo>
                              <a:pt x="1341" y="123"/>
                              <a:pt x="1280" y="77"/>
                              <a:pt x="12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41"/>
                      <p:cNvSpPr/>
                      <p:nvPr/>
                    </p:nvSpPr>
                    <p:spPr>
                      <a:xfrm>
                        <a:off x="2135531" y="306846"/>
                        <a:ext cx="43391" cy="28948"/>
                      </a:xfrm>
                      <a:custGeom>
                        <a:rect b="b" l="l" r="r" t="t"/>
                        <a:pathLst>
                          <a:path extrusionOk="0" h="946" w="1418">
                            <a:moveTo>
                              <a:pt x="366" y="1"/>
                            </a:moveTo>
                            <a:cubicBezTo>
                              <a:pt x="275" y="62"/>
                              <a:pt x="214" y="107"/>
                              <a:pt x="92" y="184"/>
                            </a:cubicBezTo>
                            <a:lnTo>
                              <a:pt x="0" y="763"/>
                            </a:lnTo>
                            <a:cubicBezTo>
                              <a:pt x="92" y="823"/>
                              <a:pt x="137" y="869"/>
                              <a:pt x="229" y="945"/>
                            </a:cubicBezTo>
                            <a:lnTo>
                              <a:pt x="1067" y="945"/>
                            </a:lnTo>
                            <a:cubicBezTo>
                              <a:pt x="1158" y="884"/>
                              <a:pt x="1219" y="839"/>
                              <a:pt x="1341" y="763"/>
                            </a:cubicBezTo>
                            <a:lnTo>
                              <a:pt x="1417" y="184"/>
                            </a:lnTo>
                            <a:cubicBezTo>
                              <a:pt x="1311" y="123"/>
                              <a:pt x="1265" y="77"/>
                              <a:pt x="12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41"/>
                      <p:cNvSpPr/>
                      <p:nvPr/>
                    </p:nvSpPr>
                    <p:spPr>
                      <a:xfrm>
                        <a:off x="2177024" y="306846"/>
                        <a:ext cx="42932" cy="28948"/>
                      </a:xfrm>
                      <a:custGeom>
                        <a:rect b="b" l="l" r="r" t="t"/>
                        <a:pathLst>
                          <a:path extrusionOk="0" h="946" w="1403">
                            <a:moveTo>
                              <a:pt x="336" y="1"/>
                            </a:moveTo>
                            <a:cubicBezTo>
                              <a:pt x="244" y="62"/>
                              <a:pt x="183" y="107"/>
                              <a:pt x="77" y="184"/>
                            </a:cubicBezTo>
                            <a:lnTo>
                              <a:pt x="0" y="763"/>
                            </a:lnTo>
                            <a:cubicBezTo>
                              <a:pt x="92" y="823"/>
                              <a:pt x="137" y="869"/>
                              <a:pt x="229" y="945"/>
                            </a:cubicBezTo>
                            <a:lnTo>
                              <a:pt x="1067" y="945"/>
                            </a:lnTo>
                            <a:cubicBezTo>
                              <a:pt x="1158" y="884"/>
                              <a:pt x="1219" y="839"/>
                              <a:pt x="1326" y="763"/>
                            </a:cubicBezTo>
                            <a:lnTo>
                              <a:pt x="1402" y="184"/>
                            </a:lnTo>
                            <a:cubicBezTo>
                              <a:pt x="1311" y="123"/>
                              <a:pt x="1280" y="77"/>
                              <a:pt x="11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41"/>
                      <p:cNvSpPr/>
                      <p:nvPr/>
                    </p:nvSpPr>
                    <p:spPr>
                      <a:xfrm>
                        <a:off x="2218977" y="306846"/>
                        <a:ext cx="42473" cy="28948"/>
                      </a:xfrm>
                      <a:custGeom>
                        <a:rect b="b" l="l" r="r" t="t"/>
                        <a:pathLst>
                          <a:path extrusionOk="0" h="946" w="1388">
                            <a:moveTo>
                              <a:pt x="336" y="1"/>
                            </a:moveTo>
                            <a:cubicBezTo>
                              <a:pt x="229" y="62"/>
                              <a:pt x="168" y="107"/>
                              <a:pt x="77" y="184"/>
                            </a:cubicBezTo>
                            <a:lnTo>
                              <a:pt x="1" y="763"/>
                            </a:lnTo>
                            <a:cubicBezTo>
                              <a:pt x="92" y="823"/>
                              <a:pt x="138" y="869"/>
                              <a:pt x="229" y="945"/>
                            </a:cubicBezTo>
                            <a:lnTo>
                              <a:pt x="1067" y="945"/>
                            </a:lnTo>
                            <a:cubicBezTo>
                              <a:pt x="1174" y="884"/>
                              <a:pt x="1235" y="839"/>
                              <a:pt x="1326" y="763"/>
                            </a:cubicBezTo>
                            <a:lnTo>
                              <a:pt x="1387" y="184"/>
                            </a:lnTo>
                            <a:cubicBezTo>
                              <a:pt x="1311" y="123"/>
                              <a:pt x="1250" y="77"/>
                              <a:pt x="11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41"/>
                      <p:cNvSpPr/>
                      <p:nvPr/>
                    </p:nvSpPr>
                    <p:spPr>
                      <a:xfrm>
                        <a:off x="2260930" y="306846"/>
                        <a:ext cx="42473" cy="28948"/>
                      </a:xfrm>
                      <a:custGeom>
                        <a:rect b="b" l="l" r="r" t="t"/>
                        <a:pathLst>
                          <a:path extrusionOk="0" h="946" w="1388">
                            <a:moveTo>
                              <a:pt x="321" y="1"/>
                            </a:moveTo>
                            <a:cubicBezTo>
                              <a:pt x="214" y="62"/>
                              <a:pt x="153" y="107"/>
                              <a:pt x="62" y="184"/>
                            </a:cubicBezTo>
                            <a:lnTo>
                              <a:pt x="1" y="763"/>
                            </a:lnTo>
                            <a:cubicBezTo>
                              <a:pt x="92" y="823"/>
                              <a:pt x="138" y="869"/>
                              <a:pt x="229" y="945"/>
                            </a:cubicBezTo>
                            <a:lnTo>
                              <a:pt x="1067" y="945"/>
                            </a:lnTo>
                            <a:cubicBezTo>
                              <a:pt x="1174" y="884"/>
                              <a:pt x="1235" y="839"/>
                              <a:pt x="1326" y="763"/>
                            </a:cubicBezTo>
                            <a:lnTo>
                              <a:pt x="1387" y="184"/>
                            </a:lnTo>
                            <a:cubicBezTo>
                              <a:pt x="1296" y="123"/>
                              <a:pt x="1235" y="77"/>
                              <a:pt x="11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41"/>
                      <p:cNvSpPr/>
                      <p:nvPr/>
                    </p:nvSpPr>
                    <p:spPr>
                      <a:xfrm>
                        <a:off x="2302913" y="306846"/>
                        <a:ext cx="41983" cy="28948"/>
                      </a:xfrm>
                      <a:custGeom>
                        <a:rect b="b" l="l" r="r" t="t"/>
                        <a:pathLst>
                          <a:path extrusionOk="0" h="946" w="1372">
                            <a:moveTo>
                              <a:pt x="320" y="1"/>
                            </a:moveTo>
                            <a:cubicBezTo>
                              <a:pt x="213" y="62"/>
                              <a:pt x="152" y="107"/>
                              <a:pt x="61" y="184"/>
                            </a:cubicBezTo>
                            <a:lnTo>
                              <a:pt x="0" y="763"/>
                            </a:lnTo>
                            <a:cubicBezTo>
                              <a:pt x="91" y="823"/>
                              <a:pt x="137" y="869"/>
                              <a:pt x="229" y="945"/>
                            </a:cubicBezTo>
                            <a:lnTo>
                              <a:pt x="1067" y="945"/>
                            </a:lnTo>
                            <a:cubicBezTo>
                              <a:pt x="1173" y="884"/>
                              <a:pt x="1234" y="839"/>
                              <a:pt x="1326" y="763"/>
                            </a:cubicBezTo>
                            <a:lnTo>
                              <a:pt x="1371" y="184"/>
                            </a:lnTo>
                            <a:cubicBezTo>
                              <a:pt x="1280" y="123"/>
                              <a:pt x="1219" y="77"/>
                              <a:pt x="11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41"/>
                      <p:cNvSpPr/>
                      <p:nvPr/>
                    </p:nvSpPr>
                    <p:spPr>
                      <a:xfrm>
                        <a:off x="2087978" y="336681"/>
                        <a:ext cx="43850" cy="29866"/>
                      </a:xfrm>
                      <a:custGeom>
                        <a:rect b="b" l="l" r="r" t="t"/>
                        <a:pathLst>
                          <a:path extrusionOk="0" h="976" w="1433">
                            <a:moveTo>
                              <a:pt x="396" y="1"/>
                            </a:moveTo>
                            <a:cubicBezTo>
                              <a:pt x="275" y="62"/>
                              <a:pt x="229" y="92"/>
                              <a:pt x="107" y="168"/>
                            </a:cubicBezTo>
                            <a:lnTo>
                              <a:pt x="0" y="778"/>
                            </a:lnTo>
                            <a:cubicBezTo>
                              <a:pt x="92" y="854"/>
                              <a:pt x="122" y="900"/>
                              <a:pt x="229" y="976"/>
                            </a:cubicBezTo>
                            <a:lnTo>
                              <a:pt x="1052" y="976"/>
                            </a:lnTo>
                            <a:lnTo>
                              <a:pt x="1341" y="778"/>
                            </a:lnTo>
                            <a:lnTo>
                              <a:pt x="1432" y="168"/>
                            </a:lnTo>
                            <a:cubicBezTo>
                              <a:pt x="1372" y="123"/>
                              <a:pt x="1311" y="77"/>
                              <a:pt x="12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41"/>
                      <p:cNvSpPr/>
                      <p:nvPr/>
                    </p:nvSpPr>
                    <p:spPr>
                      <a:xfrm>
                        <a:off x="2130849" y="336681"/>
                        <a:ext cx="43880" cy="29866"/>
                      </a:xfrm>
                      <a:custGeom>
                        <a:rect b="b" l="l" r="r" t="t"/>
                        <a:pathLst>
                          <a:path extrusionOk="0" h="976" w="1434">
                            <a:moveTo>
                              <a:pt x="367" y="1"/>
                            </a:moveTo>
                            <a:cubicBezTo>
                              <a:pt x="275" y="62"/>
                              <a:pt x="214" y="92"/>
                              <a:pt x="92" y="168"/>
                            </a:cubicBezTo>
                            <a:lnTo>
                              <a:pt x="1" y="778"/>
                            </a:lnTo>
                            <a:cubicBezTo>
                              <a:pt x="92" y="854"/>
                              <a:pt x="138" y="900"/>
                              <a:pt x="230" y="976"/>
                            </a:cubicBezTo>
                            <a:lnTo>
                              <a:pt x="1083" y="976"/>
                            </a:lnTo>
                            <a:cubicBezTo>
                              <a:pt x="1189" y="900"/>
                              <a:pt x="1235" y="854"/>
                              <a:pt x="1357" y="778"/>
                            </a:cubicBezTo>
                            <a:lnTo>
                              <a:pt x="1433" y="168"/>
                            </a:lnTo>
                            <a:cubicBezTo>
                              <a:pt x="1342" y="123"/>
                              <a:pt x="1281" y="77"/>
                              <a:pt x="12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41"/>
                      <p:cNvSpPr/>
                      <p:nvPr/>
                    </p:nvSpPr>
                    <p:spPr>
                      <a:xfrm>
                        <a:off x="2172832" y="336681"/>
                        <a:ext cx="43850" cy="29866"/>
                      </a:xfrm>
                      <a:custGeom>
                        <a:rect b="b" l="l" r="r" t="t"/>
                        <a:pathLst>
                          <a:path extrusionOk="0" h="976" w="1433">
                            <a:moveTo>
                              <a:pt x="351" y="1"/>
                            </a:moveTo>
                            <a:cubicBezTo>
                              <a:pt x="244" y="62"/>
                              <a:pt x="198" y="92"/>
                              <a:pt x="76" y="168"/>
                            </a:cubicBezTo>
                            <a:lnTo>
                              <a:pt x="0" y="778"/>
                            </a:lnTo>
                            <a:cubicBezTo>
                              <a:pt x="92" y="854"/>
                              <a:pt x="137" y="900"/>
                              <a:pt x="229" y="976"/>
                            </a:cubicBezTo>
                            <a:lnTo>
                              <a:pt x="1082" y="976"/>
                            </a:lnTo>
                            <a:cubicBezTo>
                              <a:pt x="1189" y="900"/>
                              <a:pt x="1234" y="854"/>
                              <a:pt x="1356" y="778"/>
                            </a:cubicBezTo>
                            <a:lnTo>
                              <a:pt x="1432" y="168"/>
                            </a:lnTo>
                            <a:cubicBezTo>
                              <a:pt x="1341" y="123"/>
                              <a:pt x="1295" y="77"/>
                              <a:pt x="11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41"/>
                      <p:cNvSpPr/>
                      <p:nvPr/>
                    </p:nvSpPr>
                    <p:spPr>
                      <a:xfrm>
                        <a:off x="2215244" y="336681"/>
                        <a:ext cx="43391" cy="29866"/>
                      </a:xfrm>
                      <a:custGeom>
                        <a:rect b="b" l="l" r="r" t="t"/>
                        <a:pathLst>
                          <a:path extrusionOk="0" h="976" w="1418">
                            <a:moveTo>
                              <a:pt x="351" y="1"/>
                            </a:moveTo>
                            <a:cubicBezTo>
                              <a:pt x="260" y="62"/>
                              <a:pt x="199" y="92"/>
                              <a:pt x="77" y="168"/>
                            </a:cubicBezTo>
                            <a:lnTo>
                              <a:pt x="1" y="778"/>
                            </a:lnTo>
                            <a:cubicBezTo>
                              <a:pt x="107" y="854"/>
                              <a:pt x="138" y="900"/>
                              <a:pt x="229" y="976"/>
                            </a:cubicBezTo>
                            <a:lnTo>
                              <a:pt x="1098" y="976"/>
                            </a:lnTo>
                            <a:cubicBezTo>
                              <a:pt x="1189" y="900"/>
                              <a:pt x="1250" y="854"/>
                              <a:pt x="1357" y="778"/>
                            </a:cubicBezTo>
                            <a:lnTo>
                              <a:pt x="1418" y="168"/>
                            </a:lnTo>
                            <a:cubicBezTo>
                              <a:pt x="1326" y="123"/>
                              <a:pt x="1281" y="77"/>
                              <a:pt x="11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41"/>
                      <p:cNvSpPr/>
                      <p:nvPr/>
                    </p:nvSpPr>
                    <p:spPr>
                      <a:xfrm>
                        <a:off x="2257196" y="336681"/>
                        <a:ext cx="43391" cy="29866"/>
                      </a:xfrm>
                      <a:custGeom>
                        <a:rect b="b" l="l" r="r" t="t"/>
                        <a:pathLst>
                          <a:path extrusionOk="0" h="976" w="1418">
                            <a:moveTo>
                              <a:pt x="336" y="1"/>
                            </a:moveTo>
                            <a:cubicBezTo>
                              <a:pt x="229" y="62"/>
                              <a:pt x="153" y="92"/>
                              <a:pt x="62" y="168"/>
                            </a:cubicBezTo>
                            <a:lnTo>
                              <a:pt x="1" y="778"/>
                            </a:lnTo>
                            <a:cubicBezTo>
                              <a:pt x="108" y="854"/>
                              <a:pt x="138" y="900"/>
                              <a:pt x="229" y="976"/>
                            </a:cubicBezTo>
                            <a:lnTo>
                              <a:pt x="1098" y="976"/>
                            </a:lnTo>
                            <a:cubicBezTo>
                              <a:pt x="1189" y="900"/>
                              <a:pt x="1266" y="854"/>
                              <a:pt x="1357" y="778"/>
                            </a:cubicBezTo>
                            <a:lnTo>
                              <a:pt x="1418" y="168"/>
                            </a:lnTo>
                            <a:cubicBezTo>
                              <a:pt x="1342" y="123"/>
                              <a:pt x="1281" y="77"/>
                              <a:pt x="11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41"/>
                      <p:cNvSpPr/>
                      <p:nvPr/>
                    </p:nvSpPr>
                    <p:spPr>
                      <a:xfrm>
                        <a:off x="2300557" y="336681"/>
                        <a:ext cx="42473" cy="29866"/>
                      </a:xfrm>
                      <a:custGeom>
                        <a:rect b="b" l="l" r="r" t="t"/>
                        <a:pathLst>
                          <a:path extrusionOk="0" h="976" w="1388">
                            <a:moveTo>
                              <a:pt x="321" y="1"/>
                            </a:moveTo>
                            <a:cubicBezTo>
                              <a:pt x="214" y="62"/>
                              <a:pt x="153" y="92"/>
                              <a:pt x="62" y="168"/>
                            </a:cubicBezTo>
                            <a:lnTo>
                              <a:pt x="1" y="778"/>
                            </a:lnTo>
                            <a:cubicBezTo>
                              <a:pt x="77" y="854"/>
                              <a:pt x="138" y="900"/>
                              <a:pt x="229" y="976"/>
                            </a:cubicBezTo>
                            <a:lnTo>
                              <a:pt x="1083" y="976"/>
                            </a:lnTo>
                            <a:cubicBezTo>
                              <a:pt x="1205" y="900"/>
                              <a:pt x="1250" y="854"/>
                              <a:pt x="1357" y="778"/>
                            </a:cubicBezTo>
                            <a:lnTo>
                              <a:pt x="1387" y="168"/>
                            </a:lnTo>
                            <a:cubicBezTo>
                              <a:pt x="1296" y="123"/>
                              <a:pt x="1235" y="77"/>
                              <a:pt x="11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41"/>
                      <p:cNvSpPr/>
                      <p:nvPr/>
                    </p:nvSpPr>
                    <p:spPr>
                      <a:xfrm>
                        <a:off x="2082379" y="367006"/>
                        <a:ext cx="45257" cy="30784"/>
                      </a:xfrm>
                      <a:custGeom>
                        <a:rect b="b" l="l" r="r" t="t"/>
                        <a:pathLst>
                          <a:path extrusionOk="0" h="1006" w="1479">
                            <a:moveTo>
                              <a:pt x="412" y="0"/>
                            </a:moveTo>
                            <a:lnTo>
                              <a:pt x="122" y="198"/>
                            </a:lnTo>
                            <a:lnTo>
                              <a:pt x="0" y="823"/>
                            </a:lnTo>
                            <a:cubicBezTo>
                              <a:pt x="107" y="899"/>
                              <a:pt x="138" y="930"/>
                              <a:pt x="229" y="1006"/>
                            </a:cubicBezTo>
                            <a:lnTo>
                              <a:pt x="1097" y="1006"/>
                            </a:lnTo>
                            <a:lnTo>
                              <a:pt x="1372" y="823"/>
                            </a:lnTo>
                            <a:lnTo>
                              <a:pt x="1478" y="198"/>
                            </a:lnTo>
                            <a:cubicBezTo>
                              <a:pt x="1402" y="122"/>
                              <a:pt x="1341" y="76"/>
                              <a:pt x="12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41"/>
                      <p:cNvSpPr/>
                      <p:nvPr/>
                    </p:nvSpPr>
                    <p:spPr>
                      <a:xfrm>
                        <a:off x="2125280" y="367006"/>
                        <a:ext cx="44768" cy="30784"/>
                      </a:xfrm>
                      <a:custGeom>
                        <a:rect b="b" l="l" r="r" t="t"/>
                        <a:pathLst>
                          <a:path extrusionOk="0" h="1006" w="1463">
                            <a:moveTo>
                              <a:pt x="381" y="0"/>
                            </a:moveTo>
                            <a:lnTo>
                              <a:pt x="92" y="198"/>
                            </a:lnTo>
                            <a:lnTo>
                              <a:pt x="0" y="823"/>
                            </a:lnTo>
                            <a:cubicBezTo>
                              <a:pt x="92" y="899"/>
                              <a:pt x="122" y="930"/>
                              <a:pt x="213" y="1006"/>
                            </a:cubicBezTo>
                            <a:lnTo>
                              <a:pt x="1082" y="1006"/>
                            </a:lnTo>
                            <a:lnTo>
                              <a:pt x="1371" y="823"/>
                            </a:lnTo>
                            <a:lnTo>
                              <a:pt x="1463" y="198"/>
                            </a:lnTo>
                            <a:cubicBezTo>
                              <a:pt x="1387" y="122"/>
                              <a:pt x="1326" y="76"/>
                              <a:pt x="12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41"/>
                      <p:cNvSpPr/>
                      <p:nvPr/>
                    </p:nvSpPr>
                    <p:spPr>
                      <a:xfrm>
                        <a:off x="2168640" y="367006"/>
                        <a:ext cx="44309" cy="30784"/>
                      </a:xfrm>
                      <a:custGeom>
                        <a:rect b="b" l="l" r="r" t="t"/>
                        <a:pathLst>
                          <a:path extrusionOk="0" h="1006" w="1448">
                            <a:moveTo>
                              <a:pt x="366" y="0"/>
                            </a:moveTo>
                            <a:lnTo>
                              <a:pt x="76" y="198"/>
                            </a:lnTo>
                            <a:lnTo>
                              <a:pt x="0" y="823"/>
                            </a:lnTo>
                            <a:cubicBezTo>
                              <a:pt x="107" y="899"/>
                              <a:pt x="137" y="930"/>
                              <a:pt x="229" y="1006"/>
                            </a:cubicBezTo>
                            <a:lnTo>
                              <a:pt x="1097" y="1006"/>
                            </a:lnTo>
                            <a:lnTo>
                              <a:pt x="1371" y="823"/>
                            </a:lnTo>
                            <a:lnTo>
                              <a:pt x="1448" y="198"/>
                            </a:lnTo>
                            <a:cubicBezTo>
                              <a:pt x="1356" y="122"/>
                              <a:pt x="1295" y="76"/>
                              <a:pt x="12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41"/>
                      <p:cNvSpPr/>
                      <p:nvPr/>
                    </p:nvSpPr>
                    <p:spPr>
                      <a:xfrm>
                        <a:off x="2212459" y="367006"/>
                        <a:ext cx="43391" cy="30784"/>
                      </a:xfrm>
                      <a:custGeom>
                        <a:rect b="b" l="l" r="r" t="t"/>
                        <a:pathLst>
                          <a:path extrusionOk="0" h="1006" w="1418">
                            <a:moveTo>
                              <a:pt x="351" y="0"/>
                            </a:moveTo>
                            <a:cubicBezTo>
                              <a:pt x="244" y="76"/>
                              <a:pt x="198" y="122"/>
                              <a:pt x="76" y="198"/>
                            </a:cubicBezTo>
                            <a:lnTo>
                              <a:pt x="0" y="823"/>
                            </a:lnTo>
                            <a:cubicBezTo>
                              <a:pt x="92" y="899"/>
                              <a:pt x="137" y="930"/>
                              <a:pt x="229" y="1006"/>
                            </a:cubicBezTo>
                            <a:lnTo>
                              <a:pt x="1082" y="1006"/>
                            </a:lnTo>
                            <a:cubicBezTo>
                              <a:pt x="1189" y="930"/>
                              <a:pt x="1234" y="899"/>
                              <a:pt x="1356" y="823"/>
                            </a:cubicBezTo>
                            <a:lnTo>
                              <a:pt x="1417" y="198"/>
                            </a:lnTo>
                            <a:cubicBezTo>
                              <a:pt x="1311" y="122"/>
                              <a:pt x="1265" y="76"/>
                              <a:pt x="1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41"/>
                      <p:cNvSpPr/>
                      <p:nvPr/>
                    </p:nvSpPr>
                    <p:spPr>
                      <a:xfrm>
                        <a:off x="2254871" y="367006"/>
                        <a:ext cx="43391" cy="30784"/>
                      </a:xfrm>
                      <a:custGeom>
                        <a:rect b="b" l="l" r="r" t="t"/>
                        <a:pathLst>
                          <a:path extrusionOk="0" h="1006" w="1418">
                            <a:moveTo>
                              <a:pt x="336" y="0"/>
                            </a:moveTo>
                            <a:cubicBezTo>
                              <a:pt x="229" y="76"/>
                              <a:pt x="184" y="122"/>
                              <a:pt x="62" y="198"/>
                            </a:cubicBezTo>
                            <a:lnTo>
                              <a:pt x="1" y="823"/>
                            </a:lnTo>
                            <a:cubicBezTo>
                              <a:pt x="77" y="899"/>
                              <a:pt x="138" y="930"/>
                              <a:pt x="229" y="1006"/>
                            </a:cubicBezTo>
                            <a:lnTo>
                              <a:pt x="1098" y="1006"/>
                            </a:lnTo>
                            <a:cubicBezTo>
                              <a:pt x="1189" y="930"/>
                              <a:pt x="1235" y="899"/>
                              <a:pt x="1357" y="823"/>
                            </a:cubicBezTo>
                            <a:lnTo>
                              <a:pt x="1418" y="198"/>
                            </a:lnTo>
                            <a:cubicBezTo>
                              <a:pt x="1326" y="122"/>
                              <a:pt x="1281" y="76"/>
                              <a:pt x="11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41"/>
                      <p:cNvSpPr/>
                      <p:nvPr/>
                    </p:nvSpPr>
                    <p:spPr>
                      <a:xfrm>
                        <a:off x="2297772" y="367006"/>
                        <a:ext cx="42932" cy="30784"/>
                      </a:xfrm>
                      <a:custGeom>
                        <a:rect b="b" l="l" r="r" t="t"/>
                        <a:pathLst>
                          <a:path extrusionOk="0" h="1006" w="1403">
                            <a:moveTo>
                              <a:pt x="320" y="0"/>
                            </a:moveTo>
                            <a:cubicBezTo>
                              <a:pt x="229" y="76"/>
                              <a:pt x="153" y="122"/>
                              <a:pt x="46" y="198"/>
                            </a:cubicBezTo>
                            <a:lnTo>
                              <a:pt x="0" y="823"/>
                            </a:lnTo>
                            <a:cubicBezTo>
                              <a:pt x="92" y="899"/>
                              <a:pt x="153" y="930"/>
                              <a:pt x="244" y="1006"/>
                            </a:cubicBezTo>
                            <a:lnTo>
                              <a:pt x="1097" y="1006"/>
                            </a:lnTo>
                            <a:cubicBezTo>
                              <a:pt x="1189" y="930"/>
                              <a:pt x="1265" y="899"/>
                              <a:pt x="1372" y="823"/>
                            </a:cubicBezTo>
                            <a:lnTo>
                              <a:pt x="1402" y="198"/>
                            </a:lnTo>
                            <a:cubicBezTo>
                              <a:pt x="1311" y="122"/>
                              <a:pt x="1265" y="76"/>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41"/>
                      <p:cNvSpPr/>
                      <p:nvPr/>
                    </p:nvSpPr>
                    <p:spPr>
                      <a:xfrm>
                        <a:off x="2077238" y="398218"/>
                        <a:ext cx="45716" cy="31763"/>
                      </a:xfrm>
                      <a:custGeom>
                        <a:rect b="b" l="l" r="r" t="t"/>
                        <a:pathLst>
                          <a:path extrusionOk="0" h="1038" w="1494">
                            <a:moveTo>
                              <a:pt x="397" y="1"/>
                            </a:moveTo>
                            <a:lnTo>
                              <a:pt x="123" y="199"/>
                            </a:lnTo>
                            <a:lnTo>
                              <a:pt x="1" y="854"/>
                            </a:lnTo>
                            <a:cubicBezTo>
                              <a:pt x="92" y="930"/>
                              <a:pt x="138" y="961"/>
                              <a:pt x="229" y="1037"/>
                            </a:cubicBezTo>
                            <a:lnTo>
                              <a:pt x="1113" y="1037"/>
                            </a:lnTo>
                            <a:lnTo>
                              <a:pt x="1387" y="854"/>
                            </a:lnTo>
                            <a:lnTo>
                              <a:pt x="1494" y="199"/>
                            </a:lnTo>
                            <a:cubicBezTo>
                              <a:pt x="1387" y="123"/>
                              <a:pt x="1342" y="92"/>
                              <a:pt x="12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41"/>
                      <p:cNvSpPr/>
                      <p:nvPr/>
                    </p:nvSpPr>
                    <p:spPr>
                      <a:xfrm>
                        <a:off x="2120139" y="398218"/>
                        <a:ext cx="45716" cy="31763"/>
                      </a:xfrm>
                      <a:custGeom>
                        <a:rect b="b" l="l" r="r" t="t"/>
                        <a:pathLst>
                          <a:path extrusionOk="0" h="1038" w="1494">
                            <a:moveTo>
                              <a:pt x="381" y="1"/>
                            </a:moveTo>
                            <a:lnTo>
                              <a:pt x="107" y="199"/>
                            </a:lnTo>
                            <a:lnTo>
                              <a:pt x="1" y="854"/>
                            </a:lnTo>
                            <a:cubicBezTo>
                              <a:pt x="107" y="930"/>
                              <a:pt x="138" y="961"/>
                              <a:pt x="229" y="1037"/>
                            </a:cubicBezTo>
                            <a:lnTo>
                              <a:pt x="1113" y="1037"/>
                            </a:lnTo>
                            <a:lnTo>
                              <a:pt x="1402" y="854"/>
                            </a:lnTo>
                            <a:lnTo>
                              <a:pt x="1494" y="199"/>
                            </a:lnTo>
                            <a:cubicBezTo>
                              <a:pt x="1402" y="123"/>
                              <a:pt x="1357" y="92"/>
                              <a:pt x="1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41"/>
                      <p:cNvSpPr/>
                      <p:nvPr/>
                    </p:nvSpPr>
                    <p:spPr>
                      <a:xfrm>
                        <a:off x="2163958" y="398218"/>
                        <a:ext cx="45257" cy="31763"/>
                      </a:xfrm>
                      <a:custGeom>
                        <a:rect b="b" l="l" r="r" t="t"/>
                        <a:pathLst>
                          <a:path extrusionOk="0" h="1038" w="1479">
                            <a:moveTo>
                              <a:pt x="382" y="1"/>
                            </a:moveTo>
                            <a:lnTo>
                              <a:pt x="107" y="199"/>
                            </a:lnTo>
                            <a:lnTo>
                              <a:pt x="1" y="854"/>
                            </a:lnTo>
                            <a:cubicBezTo>
                              <a:pt x="107" y="930"/>
                              <a:pt x="138" y="961"/>
                              <a:pt x="229" y="1037"/>
                            </a:cubicBezTo>
                            <a:lnTo>
                              <a:pt x="1113" y="1037"/>
                            </a:lnTo>
                            <a:lnTo>
                              <a:pt x="1402" y="854"/>
                            </a:lnTo>
                            <a:lnTo>
                              <a:pt x="1479" y="199"/>
                            </a:lnTo>
                            <a:cubicBezTo>
                              <a:pt x="1372" y="123"/>
                              <a:pt x="1342" y="92"/>
                              <a:pt x="12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41"/>
                      <p:cNvSpPr/>
                      <p:nvPr/>
                    </p:nvSpPr>
                    <p:spPr>
                      <a:xfrm>
                        <a:off x="2208267" y="398218"/>
                        <a:ext cx="44309" cy="31763"/>
                      </a:xfrm>
                      <a:custGeom>
                        <a:rect b="b" l="l" r="r" t="t"/>
                        <a:pathLst>
                          <a:path extrusionOk="0" h="1038" w="1448">
                            <a:moveTo>
                              <a:pt x="366" y="1"/>
                            </a:moveTo>
                            <a:lnTo>
                              <a:pt x="76" y="199"/>
                            </a:lnTo>
                            <a:lnTo>
                              <a:pt x="0" y="854"/>
                            </a:lnTo>
                            <a:cubicBezTo>
                              <a:pt x="76" y="930"/>
                              <a:pt x="137" y="961"/>
                              <a:pt x="229" y="1037"/>
                            </a:cubicBezTo>
                            <a:lnTo>
                              <a:pt x="1112" y="1037"/>
                            </a:lnTo>
                            <a:lnTo>
                              <a:pt x="1402" y="854"/>
                            </a:lnTo>
                            <a:lnTo>
                              <a:pt x="1448" y="199"/>
                            </a:lnTo>
                            <a:cubicBezTo>
                              <a:pt x="1356" y="123"/>
                              <a:pt x="1295" y="92"/>
                              <a:pt x="121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41"/>
                      <p:cNvSpPr/>
                      <p:nvPr/>
                    </p:nvSpPr>
                    <p:spPr>
                      <a:xfrm>
                        <a:off x="2251627" y="398218"/>
                        <a:ext cx="44309" cy="31763"/>
                      </a:xfrm>
                      <a:custGeom>
                        <a:rect b="b" l="l" r="r" t="t"/>
                        <a:pathLst>
                          <a:path extrusionOk="0" h="1038" w="1448">
                            <a:moveTo>
                              <a:pt x="320" y="1"/>
                            </a:moveTo>
                            <a:cubicBezTo>
                              <a:pt x="229" y="92"/>
                              <a:pt x="168" y="123"/>
                              <a:pt x="61" y="199"/>
                            </a:cubicBezTo>
                            <a:lnTo>
                              <a:pt x="0" y="854"/>
                            </a:lnTo>
                            <a:cubicBezTo>
                              <a:pt x="92" y="930"/>
                              <a:pt x="152" y="961"/>
                              <a:pt x="244" y="1037"/>
                            </a:cubicBezTo>
                            <a:lnTo>
                              <a:pt x="1128" y="1037"/>
                            </a:lnTo>
                            <a:cubicBezTo>
                              <a:pt x="1219" y="961"/>
                              <a:pt x="1280" y="930"/>
                              <a:pt x="1387" y="854"/>
                            </a:cubicBezTo>
                            <a:lnTo>
                              <a:pt x="1448" y="199"/>
                            </a:lnTo>
                            <a:cubicBezTo>
                              <a:pt x="1356" y="123"/>
                              <a:pt x="1295" y="92"/>
                              <a:pt x="11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41"/>
                      <p:cNvSpPr/>
                      <p:nvPr/>
                    </p:nvSpPr>
                    <p:spPr>
                      <a:xfrm>
                        <a:off x="2295446" y="398218"/>
                        <a:ext cx="43391" cy="31763"/>
                      </a:xfrm>
                      <a:custGeom>
                        <a:rect b="b" l="l" r="r" t="t"/>
                        <a:pathLst>
                          <a:path extrusionOk="0" h="1038" w="1418">
                            <a:moveTo>
                              <a:pt x="320" y="1"/>
                            </a:moveTo>
                            <a:cubicBezTo>
                              <a:pt x="229" y="92"/>
                              <a:pt x="168" y="123"/>
                              <a:pt x="46" y="199"/>
                            </a:cubicBezTo>
                            <a:lnTo>
                              <a:pt x="0" y="854"/>
                            </a:lnTo>
                            <a:cubicBezTo>
                              <a:pt x="92" y="930"/>
                              <a:pt x="153" y="961"/>
                              <a:pt x="244" y="1037"/>
                            </a:cubicBezTo>
                            <a:lnTo>
                              <a:pt x="1112" y="1037"/>
                            </a:lnTo>
                            <a:cubicBezTo>
                              <a:pt x="1219" y="961"/>
                              <a:pt x="1265" y="930"/>
                              <a:pt x="1387" y="854"/>
                            </a:cubicBezTo>
                            <a:lnTo>
                              <a:pt x="1417" y="199"/>
                            </a:lnTo>
                            <a:cubicBezTo>
                              <a:pt x="1326" y="123"/>
                              <a:pt x="1265" y="92"/>
                              <a:pt x="11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5" name="Google Shape;2745;p41"/>
                    <p:cNvSpPr/>
                    <p:nvPr/>
                  </p:nvSpPr>
                  <p:spPr>
                    <a:xfrm>
                      <a:off x="2368642" y="195890"/>
                      <a:ext cx="39658" cy="25673"/>
                    </a:xfrm>
                    <a:custGeom>
                      <a:rect b="b" l="l" r="r" t="t"/>
                      <a:pathLst>
                        <a:path extrusionOk="0" h="839" w="1296">
                          <a:moveTo>
                            <a:pt x="290" y="1"/>
                          </a:moveTo>
                          <a:cubicBezTo>
                            <a:pt x="198" y="46"/>
                            <a:pt x="137" y="92"/>
                            <a:pt x="46" y="153"/>
                          </a:cubicBezTo>
                          <a:lnTo>
                            <a:pt x="0" y="686"/>
                          </a:lnTo>
                          <a:cubicBezTo>
                            <a:pt x="92" y="732"/>
                            <a:pt x="137" y="778"/>
                            <a:pt x="229" y="839"/>
                          </a:cubicBezTo>
                          <a:lnTo>
                            <a:pt x="1036" y="839"/>
                          </a:lnTo>
                          <a:cubicBezTo>
                            <a:pt x="1128" y="778"/>
                            <a:pt x="1189" y="732"/>
                            <a:pt x="1280" y="686"/>
                          </a:cubicBezTo>
                          <a:lnTo>
                            <a:pt x="1295" y="153"/>
                          </a:lnTo>
                          <a:cubicBezTo>
                            <a:pt x="1219" y="92"/>
                            <a:pt x="1158" y="46"/>
                            <a:pt x="10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41"/>
                    <p:cNvSpPr/>
                    <p:nvPr/>
                  </p:nvSpPr>
                  <p:spPr>
                    <a:xfrm>
                      <a:off x="2408269" y="195890"/>
                      <a:ext cx="39658" cy="25673"/>
                    </a:xfrm>
                    <a:custGeom>
                      <a:rect b="b" l="l" r="r" t="t"/>
                      <a:pathLst>
                        <a:path extrusionOk="0" h="839" w="1296">
                          <a:moveTo>
                            <a:pt x="275" y="1"/>
                          </a:moveTo>
                          <a:cubicBezTo>
                            <a:pt x="168" y="46"/>
                            <a:pt x="122" y="92"/>
                            <a:pt x="16" y="153"/>
                          </a:cubicBezTo>
                          <a:lnTo>
                            <a:pt x="0" y="686"/>
                          </a:lnTo>
                          <a:cubicBezTo>
                            <a:pt x="92" y="732"/>
                            <a:pt x="137" y="778"/>
                            <a:pt x="229" y="839"/>
                          </a:cubicBezTo>
                          <a:lnTo>
                            <a:pt x="1036" y="839"/>
                          </a:lnTo>
                          <a:cubicBezTo>
                            <a:pt x="1128" y="778"/>
                            <a:pt x="1189" y="732"/>
                            <a:pt x="1280" y="686"/>
                          </a:cubicBezTo>
                          <a:lnTo>
                            <a:pt x="1295" y="153"/>
                          </a:lnTo>
                          <a:cubicBezTo>
                            <a:pt x="1204" y="92"/>
                            <a:pt x="1158" y="46"/>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41"/>
                    <p:cNvSpPr/>
                    <p:nvPr/>
                  </p:nvSpPr>
                  <p:spPr>
                    <a:xfrm>
                      <a:off x="2449303" y="195890"/>
                      <a:ext cx="38250" cy="25673"/>
                    </a:xfrm>
                    <a:custGeom>
                      <a:rect b="b" l="l" r="r" t="t"/>
                      <a:pathLst>
                        <a:path extrusionOk="0" h="839" w="1250">
                          <a:moveTo>
                            <a:pt x="244" y="1"/>
                          </a:moveTo>
                          <a:cubicBezTo>
                            <a:pt x="168" y="46"/>
                            <a:pt x="107" y="92"/>
                            <a:pt x="15" y="153"/>
                          </a:cubicBezTo>
                          <a:lnTo>
                            <a:pt x="0" y="686"/>
                          </a:lnTo>
                          <a:cubicBezTo>
                            <a:pt x="92" y="732"/>
                            <a:pt x="122" y="778"/>
                            <a:pt x="229" y="839"/>
                          </a:cubicBezTo>
                          <a:lnTo>
                            <a:pt x="1021" y="839"/>
                          </a:lnTo>
                          <a:cubicBezTo>
                            <a:pt x="1097" y="778"/>
                            <a:pt x="1158" y="732"/>
                            <a:pt x="1249" y="686"/>
                          </a:cubicBezTo>
                          <a:lnTo>
                            <a:pt x="1249" y="153"/>
                          </a:lnTo>
                          <a:cubicBezTo>
                            <a:pt x="1158" y="92"/>
                            <a:pt x="1097" y="46"/>
                            <a:pt x="10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41"/>
                    <p:cNvSpPr/>
                    <p:nvPr/>
                  </p:nvSpPr>
                  <p:spPr>
                    <a:xfrm>
                      <a:off x="2489389" y="195890"/>
                      <a:ext cx="38250" cy="25673"/>
                    </a:xfrm>
                    <a:custGeom>
                      <a:rect b="b" l="l" r="r" t="t"/>
                      <a:pathLst>
                        <a:path extrusionOk="0" h="839" w="1250">
                          <a:moveTo>
                            <a:pt x="229" y="1"/>
                          </a:moveTo>
                          <a:cubicBezTo>
                            <a:pt x="138" y="46"/>
                            <a:pt x="92" y="92"/>
                            <a:pt x="0" y="153"/>
                          </a:cubicBezTo>
                          <a:lnTo>
                            <a:pt x="0" y="686"/>
                          </a:lnTo>
                          <a:cubicBezTo>
                            <a:pt x="77" y="732"/>
                            <a:pt x="138" y="778"/>
                            <a:pt x="229" y="839"/>
                          </a:cubicBezTo>
                          <a:lnTo>
                            <a:pt x="1021" y="839"/>
                          </a:lnTo>
                          <a:cubicBezTo>
                            <a:pt x="1128" y="778"/>
                            <a:pt x="1158" y="732"/>
                            <a:pt x="1250" y="686"/>
                          </a:cubicBezTo>
                          <a:lnTo>
                            <a:pt x="1235" y="153"/>
                          </a:lnTo>
                          <a:cubicBezTo>
                            <a:pt x="1143" y="92"/>
                            <a:pt x="1082" y="46"/>
                            <a:pt x="10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41"/>
                    <p:cNvSpPr/>
                    <p:nvPr/>
                  </p:nvSpPr>
                  <p:spPr>
                    <a:xfrm>
                      <a:off x="2527150" y="195890"/>
                      <a:ext cx="39658" cy="25673"/>
                    </a:xfrm>
                    <a:custGeom>
                      <a:rect b="b" l="l" r="r" t="t"/>
                      <a:pathLst>
                        <a:path extrusionOk="0" h="839" w="1296">
                          <a:moveTo>
                            <a:pt x="229" y="1"/>
                          </a:moveTo>
                          <a:cubicBezTo>
                            <a:pt x="138" y="46"/>
                            <a:pt x="92" y="92"/>
                            <a:pt x="1" y="153"/>
                          </a:cubicBezTo>
                          <a:lnTo>
                            <a:pt x="16" y="686"/>
                          </a:lnTo>
                          <a:cubicBezTo>
                            <a:pt x="122" y="732"/>
                            <a:pt x="168" y="778"/>
                            <a:pt x="275" y="839"/>
                          </a:cubicBezTo>
                          <a:lnTo>
                            <a:pt x="1067" y="839"/>
                          </a:lnTo>
                          <a:cubicBezTo>
                            <a:pt x="1158" y="778"/>
                            <a:pt x="1204" y="732"/>
                            <a:pt x="1296" y="686"/>
                          </a:cubicBezTo>
                          <a:lnTo>
                            <a:pt x="1280" y="153"/>
                          </a:lnTo>
                          <a:cubicBezTo>
                            <a:pt x="1204" y="92"/>
                            <a:pt x="1143" y="46"/>
                            <a:pt x="10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41"/>
                    <p:cNvSpPr/>
                    <p:nvPr/>
                  </p:nvSpPr>
                  <p:spPr>
                    <a:xfrm>
                      <a:off x="2567236" y="195890"/>
                      <a:ext cx="39658" cy="25673"/>
                    </a:xfrm>
                    <a:custGeom>
                      <a:rect b="b" l="l" r="r" t="t"/>
                      <a:pathLst>
                        <a:path extrusionOk="0" h="839" w="1296">
                          <a:moveTo>
                            <a:pt x="229" y="1"/>
                          </a:moveTo>
                          <a:cubicBezTo>
                            <a:pt x="138" y="46"/>
                            <a:pt x="107" y="92"/>
                            <a:pt x="1" y="153"/>
                          </a:cubicBezTo>
                          <a:lnTo>
                            <a:pt x="31" y="686"/>
                          </a:lnTo>
                          <a:cubicBezTo>
                            <a:pt x="123" y="732"/>
                            <a:pt x="184" y="778"/>
                            <a:pt x="275" y="839"/>
                          </a:cubicBezTo>
                          <a:lnTo>
                            <a:pt x="1067" y="839"/>
                          </a:lnTo>
                          <a:cubicBezTo>
                            <a:pt x="1174" y="778"/>
                            <a:pt x="1204" y="732"/>
                            <a:pt x="1296" y="686"/>
                          </a:cubicBezTo>
                          <a:lnTo>
                            <a:pt x="1265" y="153"/>
                          </a:lnTo>
                          <a:cubicBezTo>
                            <a:pt x="1174" y="92"/>
                            <a:pt x="1128" y="46"/>
                            <a:pt x="10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41"/>
                    <p:cNvSpPr/>
                    <p:nvPr/>
                  </p:nvSpPr>
                  <p:spPr>
                    <a:xfrm>
                      <a:off x="2367693" y="222482"/>
                      <a:ext cx="40147" cy="27050"/>
                    </a:xfrm>
                    <a:custGeom>
                      <a:rect b="b" l="l" r="r" t="t"/>
                      <a:pathLst>
                        <a:path extrusionOk="0" h="884" w="1312">
                          <a:moveTo>
                            <a:pt x="275" y="0"/>
                          </a:moveTo>
                          <a:cubicBezTo>
                            <a:pt x="184" y="61"/>
                            <a:pt x="123" y="91"/>
                            <a:pt x="31" y="152"/>
                          </a:cubicBezTo>
                          <a:lnTo>
                            <a:pt x="1" y="701"/>
                          </a:lnTo>
                          <a:cubicBezTo>
                            <a:pt x="92" y="777"/>
                            <a:pt x="123" y="823"/>
                            <a:pt x="229" y="884"/>
                          </a:cubicBezTo>
                          <a:lnTo>
                            <a:pt x="1037" y="884"/>
                          </a:lnTo>
                          <a:cubicBezTo>
                            <a:pt x="1128" y="808"/>
                            <a:pt x="1189" y="762"/>
                            <a:pt x="1296" y="701"/>
                          </a:cubicBezTo>
                          <a:lnTo>
                            <a:pt x="1311" y="152"/>
                          </a:lnTo>
                          <a:cubicBezTo>
                            <a:pt x="1220" y="91"/>
                            <a:pt x="1159" y="61"/>
                            <a:pt x="10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41"/>
                    <p:cNvSpPr/>
                    <p:nvPr/>
                  </p:nvSpPr>
                  <p:spPr>
                    <a:xfrm>
                      <a:off x="2407320" y="222482"/>
                      <a:ext cx="40147" cy="27050"/>
                    </a:xfrm>
                    <a:custGeom>
                      <a:rect b="b" l="l" r="r" t="t"/>
                      <a:pathLst>
                        <a:path extrusionOk="0" h="884" w="1312">
                          <a:moveTo>
                            <a:pt x="260" y="0"/>
                          </a:moveTo>
                          <a:cubicBezTo>
                            <a:pt x="168" y="61"/>
                            <a:pt x="108" y="91"/>
                            <a:pt x="16" y="152"/>
                          </a:cubicBezTo>
                          <a:lnTo>
                            <a:pt x="1" y="701"/>
                          </a:lnTo>
                          <a:cubicBezTo>
                            <a:pt x="92" y="777"/>
                            <a:pt x="123" y="823"/>
                            <a:pt x="214" y="884"/>
                          </a:cubicBezTo>
                          <a:lnTo>
                            <a:pt x="1037" y="884"/>
                          </a:lnTo>
                          <a:cubicBezTo>
                            <a:pt x="1144" y="808"/>
                            <a:pt x="1189" y="762"/>
                            <a:pt x="1296" y="701"/>
                          </a:cubicBezTo>
                          <a:lnTo>
                            <a:pt x="1311" y="152"/>
                          </a:lnTo>
                          <a:cubicBezTo>
                            <a:pt x="1220" y="91"/>
                            <a:pt x="1174" y="61"/>
                            <a:pt x="10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41"/>
                    <p:cNvSpPr/>
                    <p:nvPr/>
                  </p:nvSpPr>
                  <p:spPr>
                    <a:xfrm>
                      <a:off x="2447896" y="222482"/>
                      <a:ext cx="39658" cy="27050"/>
                    </a:xfrm>
                    <a:custGeom>
                      <a:rect b="b" l="l" r="r" t="t"/>
                      <a:pathLst>
                        <a:path extrusionOk="0" h="884" w="1296">
                          <a:moveTo>
                            <a:pt x="275" y="0"/>
                          </a:moveTo>
                          <a:cubicBezTo>
                            <a:pt x="168" y="61"/>
                            <a:pt x="122" y="91"/>
                            <a:pt x="16" y="152"/>
                          </a:cubicBezTo>
                          <a:lnTo>
                            <a:pt x="0" y="701"/>
                          </a:lnTo>
                          <a:cubicBezTo>
                            <a:pt x="77" y="777"/>
                            <a:pt x="138" y="823"/>
                            <a:pt x="229" y="884"/>
                          </a:cubicBezTo>
                          <a:lnTo>
                            <a:pt x="1052" y="884"/>
                          </a:lnTo>
                          <a:cubicBezTo>
                            <a:pt x="1143" y="808"/>
                            <a:pt x="1204" y="762"/>
                            <a:pt x="1295" y="701"/>
                          </a:cubicBezTo>
                          <a:lnTo>
                            <a:pt x="1295" y="152"/>
                          </a:lnTo>
                          <a:cubicBezTo>
                            <a:pt x="1204" y="91"/>
                            <a:pt x="1143" y="61"/>
                            <a:pt x="10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41"/>
                    <p:cNvSpPr/>
                    <p:nvPr/>
                  </p:nvSpPr>
                  <p:spPr>
                    <a:xfrm>
                      <a:off x="2488930" y="222482"/>
                      <a:ext cx="39658" cy="27050"/>
                    </a:xfrm>
                    <a:custGeom>
                      <a:rect b="b" l="l" r="r" t="t"/>
                      <a:pathLst>
                        <a:path extrusionOk="0" h="884" w="1296">
                          <a:moveTo>
                            <a:pt x="229" y="0"/>
                          </a:moveTo>
                          <a:cubicBezTo>
                            <a:pt x="153" y="61"/>
                            <a:pt x="92" y="91"/>
                            <a:pt x="0" y="152"/>
                          </a:cubicBezTo>
                          <a:lnTo>
                            <a:pt x="0" y="701"/>
                          </a:lnTo>
                          <a:cubicBezTo>
                            <a:pt x="92" y="777"/>
                            <a:pt x="153" y="823"/>
                            <a:pt x="244" y="884"/>
                          </a:cubicBezTo>
                          <a:lnTo>
                            <a:pt x="1067" y="884"/>
                          </a:lnTo>
                          <a:cubicBezTo>
                            <a:pt x="1143" y="808"/>
                            <a:pt x="1189" y="762"/>
                            <a:pt x="1295" y="701"/>
                          </a:cubicBezTo>
                          <a:lnTo>
                            <a:pt x="1265" y="152"/>
                          </a:lnTo>
                          <a:cubicBezTo>
                            <a:pt x="1173" y="91"/>
                            <a:pt x="1112" y="61"/>
                            <a:pt x="10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41"/>
                    <p:cNvSpPr/>
                    <p:nvPr/>
                  </p:nvSpPr>
                  <p:spPr>
                    <a:xfrm>
                      <a:off x="2527609" y="222482"/>
                      <a:ext cx="40606" cy="27050"/>
                    </a:xfrm>
                    <a:custGeom>
                      <a:rect b="b" l="l" r="r" t="t"/>
                      <a:pathLst>
                        <a:path extrusionOk="0" h="884" w="1327">
                          <a:moveTo>
                            <a:pt x="229" y="0"/>
                          </a:moveTo>
                          <a:cubicBezTo>
                            <a:pt x="138" y="61"/>
                            <a:pt x="107" y="91"/>
                            <a:pt x="1" y="152"/>
                          </a:cubicBezTo>
                          <a:lnTo>
                            <a:pt x="31" y="701"/>
                          </a:lnTo>
                          <a:cubicBezTo>
                            <a:pt x="123" y="777"/>
                            <a:pt x="184" y="823"/>
                            <a:pt x="275" y="884"/>
                          </a:cubicBezTo>
                          <a:lnTo>
                            <a:pt x="1098" y="884"/>
                          </a:lnTo>
                          <a:cubicBezTo>
                            <a:pt x="1189" y="808"/>
                            <a:pt x="1220" y="762"/>
                            <a:pt x="1326" y="701"/>
                          </a:cubicBezTo>
                          <a:lnTo>
                            <a:pt x="1296" y="152"/>
                          </a:lnTo>
                          <a:cubicBezTo>
                            <a:pt x="1204" y="91"/>
                            <a:pt x="1143" y="61"/>
                            <a:pt x="103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41"/>
                    <p:cNvSpPr/>
                    <p:nvPr/>
                  </p:nvSpPr>
                  <p:spPr>
                    <a:xfrm>
                      <a:off x="2568643" y="222482"/>
                      <a:ext cx="40117" cy="27050"/>
                    </a:xfrm>
                    <a:custGeom>
                      <a:rect b="b" l="l" r="r" t="t"/>
                      <a:pathLst>
                        <a:path extrusionOk="0" h="884" w="1311">
                          <a:moveTo>
                            <a:pt x="229" y="0"/>
                          </a:moveTo>
                          <a:cubicBezTo>
                            <a:pt x="122" y="61"/>
                            <a:pt x="92" y="91"/>
                            <a:pt x="1" y="152"/>
                          </a:cubicBezTo>
                          <a:lnTo>
                            <a:pt x="16" y="701"/>
                          </a:lnTo>
                          <a:cubicBezTo>
                            <a:pt x="107" y="777"/>
                            <a:pt x="168" y="823"/>
                            <a:pt x="260" y="884"/>
                          </a:cubicBezTo>
                          <a:lnTo>
                            <a:pt x="1082" y="884"/>
                          </a:lnTo>
                          <a:cubicBezTo>
                            <a:pt x="1174" y="808"/>
                            <a:pt x="1219" y="762"/>
                            <a:pt x="1311" y="701"/>
                          </a:cubicBezTo>
                          <a:lnTo>
                            <a:pt x="1280" y="152"/>
                          </a:lnTo>
                          <a:cubicBezTo>
                            <a:pt x="1174" y="91"/>
                            <a:pt x="1128" y="61"/>
                            <a:pt x="10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41"/>
                    <p:cNvSpPr/>
                    <p:nvPr/>
                  </p:nvSpPr>
                  <p:spPr>
                    <a:xfrm>
                      <a:off x="2366316" y="249961"/>
                      <a:ext cx="40117" cy="28030"/>
                    </a:xfrm>
                    <a:custGeom>
                      <a:rect b="b" l="l" r="r" t="t"/>
                      <a:pathLst>
                        <a:path extrusionOk="0" h="916" w="1311">
                          <a:moveTo>
                            <a:pt x="290" y="1"/>
                          </a:moveTo>
                          <a:cubicBezTo>
                            <a:pt x="198" y="77"/>
                            <a:pt x="137" y="108"/>
                            <a:pt x="31" y="169"/>
                          </a:cubicBezTo>
                          <a:lnTo>
                            <a:pt x="0" y="748"/>
                          </a:lnTo>
                          <a:cubicBezTo>
                            <a:pt x="92" y="824"/>
                            <a:pt x="137" y="854"/>
                            <a:pt x="229" y="915"/>
                          </a:cubicBezTo>
                          <a:lnTo>
                            <a:pt x="1051" y="915"/>
                          </a:lnTo>
                          <a:cubicBezTo>
                            <a:pt x="1143" y="839"/>
                            <a:pt x="1204" y="793"/>
                            <a:pt x="1295" y="748"/>
                          </a:cubicBezTo>
                          <a:lnTo>
                            <a:pt x="1310" y="169"/>
                          </a:lnTo>
                          <a:cubicBezTo>
                            <a:pt x="1219" y="92"/>
                            <a:pt x="1158" y="62"/>
                            <a:pt x="1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41"/>
                    <p:cNvSpPr/>
                    <p:nvPr/>
                  </p:nvSpPr>
                  <p:spPr>
                    <a:xfrm>
                      <a:off x="2406402" y="249961"/>
                      <a:ext cx="40576" cy="28030"/>
                    </a:xfrm>
                    <a:custGeom>
                      <a:rect b="b" l="l" r="r" t="t"/>
                      <a:pathLst>
                        <a:path extrusionOk="0" h="916" w="1326">
                          <a:moveTo>
                            <a:pt x="275" y="1"/>
                          </a:moveTo>
                          <a:cubicBezTo>
                            <a:pt x="183" y="77"/>
                            <a:pt x="122" y="108"/>
                            <a:pt x="31" y="169"/>
                          </a:cubicBezTo>
                          <a:lnTo>
                            <a:pt x="0" y="748"/>
                          </a:lnTo>
                          <a:cubicBezTo>
                            <a:pt x="77" y="824"/>
                            <a:pt x="138" y="854"/>
                            <a:pt x="229" y="915"/>
                          </a:cubicBezTo>
                          <a:lnTo>
                            <a:pt x="1052" y="915"/>
                          </a:lnTo>
                          <a:cubicBezTo>
                            <a:pt x="1143" y="839"/>
                            <a:pt x="1204" y="793"/>
                            <a:pt x="1295" y="748"/>
                          </a:cubicBezTo>
                          <a:lnTo>
                            <a:pt x="1326" y="169"/>
                          </a:lnTo>
                          <a:cubicBezTo>
                            <a:pt x="1219" y="92"/>
                            <a:pt x="1189" y="62"/>
                            <a:pt x="10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41"/>
                    <p:cNvSpPr/>
                    <p:nvPr/>
                  </p:nvSpPr>
                  <p:spPr>
                    <a:xfrm>
                      <a:off x="2447437" y="249961"/>
                      <a:ext cx="40117" cy="28030"/>
                    </a:xfrm>
                    <a:custGeom>
                      <a:rect b="b" l="l" r="r" t="t"/>
                      <a:pathLst>
                        <a:path extrusionOk="0" h="916" w="1311">
                          <a:moveTo>
                            <a:pt x="259" y="1"/>
                          </a:moveTo>
                          <a:cubicBezTo>
                            <a:pt x="168" y="77"/>
                            <a:pt x="107" y="108"/>
                            <a:pt x="15" y="169"/>
                          </a:cubicBezTo>
                          <a:lnTo>
                            <a:pt x="0" y="748"/>
                          </a:lnTo>
                          <a:cubicBezTo>
                            <a:pt x="92" y="824"/>
                            <a:pt x="153" y="854"/>
                            <a:pt x="244" y="915"/>
                          </a:cubicBezTo>
                          <a:lnTo>
                            <a:pt x="1067" y="915"/>
                          </a:lnTo>
                          <a:cubicBezTo>
                            <a:pt x="1158" y="839"/>
                            <a:pt x="1219" y="793"/>
                            <a:pt x="1310" y="748"/>
                          </a:cubicBezTo>
                          <a:lnTo>
                            <a:pt x="1310" y="169"/>
                          </a:lnTo>
                          <a:cubicBezTo>
                            <a:pt x="1219" y="92"/>
                            <a:pt x="1158" y="62"/>
                            <a:pt x="10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41"/>
                    <p:cNvSpPr/>
                    <p:nvPr/>
                  </p:nvSpPr>
                  <p:spPr>
                    <a:xfrm>
                      <a:off x="2487982" y="249961"/>
                      <a:ext cx="40606" cy="28030"/>
                    </a:xfrm>
                    <a:custGeom>
                      <a:rect b="b" l="l" r="r" t="t"/>
                      <a:pathLst>
                        <a:path extrusionOk="0" h="916" w="1327">
                          <a:moveTo>
                            <a:pt x="260" y="1"/>
                          </a:moveTo>
                          <a:cubicBezTo>
                            <a:pt x="153" y="77"/>
                            <a:pt x="107" y="108"/>
                            <a:pt x="1" y="169"/>
                          </a:cubicBezTo>
                          <a:lnTo>
                            <a:pt x="1" y="748"/>
                          </a:lnTo>
                          <a:cubicBezTo>
                            <a:pt x="107" y="824"/>
                            <a:pt x="153" y="854"/>
                            <a:pt x="260" y="915"/>
                          </a:cubicBezTo>
                          <a:lnTo>
                            <a:pt x="1067" y="915"/>
                          </a:lnTo>
                          <a:cubicBezTo>
                            <a:pt x="1174" y="839"/>
                            <a:pt x="1220" y="793"/>
                            <a:pt x="1326" y="748"/>
                          </a:cubicBezTo>
                          <a:lnTo>
                            <a:pt x="1296" y="169"/>
                          </a:lnTo>
                          <a:cubicBezTo>
                            <a:pt x="1204" y="92"/>
                            <a:pt x="1174" y="62"/>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41"/>
                    <p:cNvSpPr/>
                    <p:nvPr/>
                  </p:nvSpPr>
                  <p:spPr>
                    <a:xfrm>
                      <a:off x="2529016" y="249961"/>
                      <a:ext cx="40117" cy="28030"/>
                    </a:xfrm>
                    <a:custGeom>
                      <a:rect b="b" l="l" r="r" t="t"/>
                      <a:pathLst>
                        <a:path extrusionOk="0" h="916" w="1311">
                          <a:moveTo>
                            <a:pt x="229" y="1"/>
                          </a:moveTo>
                          <a:cubicBezTo>
                            <a:pt x="153" y="77"/>
                            <a:pt x="92" y="108"/>
                            <a:pt x="0" y="169"/>
                          </a:cubicBezTo>
                          <a:lnTo>
                            <a:pt x="16" y="748"/>
                          </a:lnTo>
                          <a:cubicBezTo>
                            <a:pt x="107" y="824"/>
                            <a:pt x="168" y="854"/>
                            <a:pt x="259" y="915"/>
                          </a:cubicBezTo>
                          <a:lnTo>
                            <a:pt x="1082" y="915"/>
                          </a:lnTo>
                          <a:cubicBezTo>
                            <a:pt x="1158" y="839"/>
                            <a:pt x="1219" y="793"/>
                            <a:pt x="1311" y="748"/>
                          </a:cubicBezTo>
                          <a:lnTo>
                            <a:pt x="1296" y="169"/>
                          </a:lnTo>
                          <a:cubicBezTo>
                            <a:pt x="1204" y="92"/>
                            <a:pt x="1143" y="62"/>
                            <a:pt x="10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41"/>
                    <p:cNvSpPr/>
                    <p:nvPr/>
                  </p:nvSpPr>
                  <p:spPr>
                    <a:xfrm>
                      <a:off x="2569592" y="249961"/>
                      <a:ext cx="40576" cy="28030"/>
                    </a:xfrm>
                    <a:custGeom>
                      <a:rect b="b" l="l" r="r" t="t"/>
                      <a:pathLst>
                        <a:path extrusionOk="0" h="916" w="1326">
                          <a:moveTo>
                            <a:pt x="229" y="1"/>
                          </a:moveTo>
                          <a:cubicBezTo>
                            <a:pt x="137" y="77"/>
                            <a:pt x="91" y="108"/>
                            <a:pt x="0" y="169"/>
                          </a:cubicBezTo>
                          <a:lnTo>
                            <a:pt x="30" y="748"/>
                          </a:lnTo>
                          <a:cubicBezTo>
                            <a:pt x="122" y="824"/>
                            <a:pt x="183" y="854"/>
                            <a:pt x="274" y="915"/>
                          </a:cubicBezTo>
                          <a:lnTo>
                            <a:pt x="1097" y="915"/>
                          </a:lnTo>
                          <a:cubicBezTo>
                            <a:pt x="1188" y="839"/>
                            <a:pt x="1219" y="793"/>
                            <a:pt x="1326" y="748"/>
                          </a:cubicBezTo>
                          <a:lnTo>
                            <a:pt x="1280" y="169"/>
                          </a:lnTo>
                          <a:cubicBezTo>
                            <a:pt x="1188" y="92"/>
                            <a:pt x="1143" y="62"/>
                            <a:pt x="10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41"/>
                    <p:cNvSpPr/>
                    <p:nvPr/>
                  </p:nvSpPr>
                  <p:spPr>
                    <a:xfrm>
                      <a:off x="2364449" y="277960"/>
                      <a:ext cx="41035" cy="27999"/>
                    </a:xfrm>
                    <a:custGeom>
                      <a:rect b="b" l="l" r="r" t="t"/>
                      <a:pathLst>
                        <a:path extrusionOk="0" h="915" w="1341">
                          <a:moveTo>
                            <a:pt x="290" y="0"/>
                          </a:moveTo>
                          <a:cubicBezTo>
                            <a:pt x="198" y="76"/>
                            <a:pt x="137" y="107"/>
                            <a:pt x="46" y="168"/>
                          </a:cubicBezTo>
                          <a:lnTo>
                            <a:pt x="0" y="747"/>
                          </a:lnTo>
                          <a:cubicBezTo>
                            <a:pt x="76" y="792"/>
                            <a:pt x="137" y="838"/>
                            <a:pt x="229" y="914"/>
                          </a:cubicBezTo>
                          <a:lnTo>
                            <a:pt x="1067" y="914"/>
                          </a:lnTo>
                          <a:cubicBezTo>
                            <a:pt x="1173" y="838"/>
                            <a:pt x="1219" y="823"/>
                            <a:pt x="1326" y="747"/>
                          </a:cubicBezTo>
                          <a:lnTo>
                            <a:pt x="1341" y="168"/>
                          </a:lnTo>
                          <a:cubicBezTo>
                            <a:pt x="1250" y="107"/>
                            <a:pt x="1189" y="76"/>
                            <a:pt x="111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41"/>
                    <p:cNvSpPr/>
                    <p:nvPr/>
                  </p:nvSpPr>
                  <p:spPr>
                    <a:xfrm>
                      <a:off x="2404994" y="277960"/>
                      <a:ext cx="41065" cy="27999"/>
                    </a:xfrm>
                    <a:custGeom>
                      <a:rect b="b" l="l" r="r" t="t"/>
                      <a:pathLst>
                        <a:path extrusionOk="0" h="915" w="1342">
                          <a:moveTo>
                            <a:pt x="260" y="0"/>
                          </a:moveTo>
                          <a:cubicBezTo>
                            <a:pt x="168" y="76"/>
                            <a:pt x="107" y="107"/>
                            <a:pt x="16" y="168"/>
                          </a:cubicBezTo>
                          <a:lnTo>
                            <a:pt x="1" y="747"/>
                          </a:lnTo>
                          <a:cubicBezTo>
                            <a:pt x="92" y="792"/>
                            <a:pt x="153" y="838"/>
                            <a:pt x="244" y="914"/>
                          </a:cubicBezTo>
                          <a:lnTo>
                            <a:pt x="1082" y="914"/>
                          </a:lnTo>
                          <a:cubicBezTo>
                            <a:pt x="1174" y="838"/>
                            <a:pt x="1235" y="823"/>
                            <a:pt x="1326" y="747"/>
                          </a:cubicBezTo>
                          <a:lnTo>
                            <a:pt x="1341" y="168"/>
                          </a:lnTo>
                          <a:cubicBezTo>
                            <a:pt x="1265" y="107"/>
                            <a:pt x="1220" y="76"/>
                            <a:pt x="10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41"/>
                    <p:cNvSpPr/>
                    <p:nvPr/>
                  </p:nvSpPr>
                  <p:spPr>
                    <a:xfrm>
                      <a:off x="2446947" y="277960"/>
                      <a:ext cx="40606" cy="27999"/>
                    </a:xfrm>
                    <a:custGeom>
                      <a:rect b="b" l="l" r="r" t="t"/>
                      <a:pathLst>
                        <a:path extrusionOk="0" h="915" w="1327">
                          <a:moveTo>
                            <a:pt x="260" y="0"/>
                          </a:moveTo>
                          <a:cubicBezTo>
                            <a:pt x="169" y="76"/>
                            <a:pt x="108" y="107"/>
                            <a:pt x="16" y="168"/>
                          </a:cubicBezTo>
                          <a:lnTo>
                            <a:pt x="1" y="747"/>
                          </a:lnTo>
                          <a:cubicBezTo>
                            <a:pt x="92" y="792"/>
                            <a:pt x="153" y="838"/>
                            <a:pt x="245" y="914"/>
                          </a:cubicBezTo>
                          <a:lnTo>
                            <a:pt x="1083" y="914"/>
                          </a:lnTo>
                          <a:cubicBezTo>
                            <a:pt x="1174" y="838"/>
                            <a:pt x="1235" y="823"/>
                            <a:pt x="1326" y="747"/>
                          </a:cubicBezTo>
                          <a:lnTo>
                            <a:pt x="1326" y="168"/>
                          </a:lnTo>
                          <a:cubicBezTo>
                            <a:pt x="1235" y="107"/>
                            <a:pt x="1174" y="76"/>
                            <a:pt x="10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41"/>
                    <p:cNvSpPr/>
                    <p:nvPr/>
                  </p:nvSpPr>
                  <p:spPr>
                    <a:xfrm>
                      <a:off x="2487982" y="277960"/>
                      <a:ext cx="41065" cy="27999"/>
                    </a:xfrm>
                    <a:custGeom>
                      <a:rect b="b" l="l" r="r" t="t"/>
                      <a:pathLst>
                        <a:path extrusionOk="0" h="915" w="1342">
                          <a:moveTo>
                            <a:pt x="260" y="0"/>
                          </a:moveTo>
                          <a:cubicBezTo>
                            <a:pt x="153" y="76"/>
                            <a:pt x="107" y="107"/>
                            <a:pt x="1" y="168"/>
                          </a:cubicBezTo>
                          <a:lnTo>
                            <a:pt x="1" y="747"/>
                          </a:lnTo>
                          <a:cubicBezTo>
                            <a:pt x="107" y="792"/>
                            <a:pt x="153" y="838"/>
                            <a:pt x="260" y="914"/>
                          </a:cubicBezTo>
                          <a:lnTo>
                            <a:pt x="1098" y="914"/>
                          </a:lnTo>
                          <a:cubicBezTo>
                            <a:pt x="1189" y="838"/>
                            <a:pt x="1250" y="823"/>
                            <a:pt x="1341" y="747"/>
                          </a:cubicBezTo>
                          <a:lnTo>
                            <a:pt x="1326" y="168"/>
                          </a:lnTo>
                          <a:cubicBezTo>
                            <a:pt x="1220" y="107"/>
                            <a:pt x="1174" y="76"/>
                            <a:pt x="10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41"/>
                    <p:cNvSpPr/>
                    <p:nvPr/>
                  </p:nvSpPr>
                  <p:spPr>
                    <a:xfrm>
                      <a:off x="2529475" y="277960"/>
                      <a:ext cx="41065" cy="27999"/>
                    </a:xfrm>
                    <a:custGeom>
                      <a:rect b="b" l="l" r="r" t="t"/>
                      <a:pathLst>
                        <a:path extrusionOk="0" h="915" w="1342">
                          <a:moveTo>
                            <a:pt x="244" y="0"/>
                          </a:moveTo>
                          <a:cubicBezTo>
                            <a:pt x="153" y="76"/>
                            <a:pt x="92" y="107"/>
                            <a:pt x="1" y="168"/>
                          </a:cubicBezTo>
                          <a:lnTo>
                            <a:pt x="16" y="747"/>
                          </a:lnTo>
                          <a:cubicBezTo>
                            <a:pt x="123" y="792"/>
                            <a:pt x="168" y="838"/>
                            <a:pt x="275" y="914"/>
                          </a:cubicBezTo>
                          <a:lnTo>
                            <a:pt x="1082" y="914"/>
                          </a:lnTo>
                          <a:cubicBezTo>
                            <a:pt x="1189" y="838"/>
                            <a:pt x="1235" y="823"/>
                            <a:pt x="1341" y="747"/>
                          </a:cubicBezTo>
                          <a:lnTo>
                            <a:pt x="1311" y="168"/>
                          </a:lnTo>
                          <a:cubicBezTo>
                            <a:pt x="1220" y="107"/>
                            <a:pt x="1159" y="76"/>
                            <a:pt x="10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41"/>
                    <p:cNvSpPr/>
                    <p:nvPr/>
                  </p:nvSpPr>
                  <p:spPr>
                    <a:xfrm>
                      <a:off x="2570969" y="277960"/>
                      <a:ext cx="40606" cy="27999"/>
                    </a:xfrm>
                    <a:custGeom>
                      <a:rect b="b" l="l" r="r" t="t"/>
                      <a:pathLst>
                        <a:path extrusionOk="0" h="915" w="1327">
                          <a:moveTo>
                            <a:pt x="229" y="0"/>
                          </a:moveTo>
                          <a:cubicBezTo>
                            <a:pt x="153" y="76"/>
                            <a:pt x="92" y="107"/>
                            <a:pt x="1" y="168"/>
                          </a:cubicBezTo>
                          <a:lnTo>
                            <a:pt x="16" y="747"/>
                          </a:lnTo>
                          <a:cubicBezTo>
                            <a:pt x="107" y="792"/>
                            <a:pt x="168" y="838"/>
                            <a:pt x="260" y="914"/>
                          </a:cubicBezTo>
                          <a:lnTo>
                            <a:pt x="1098" y="914"/>
                          </a:lnTo>
                          <a:cubicBezTo>
                            <a:pt x="1174" y="838"/>
                            <a:pt x="1235" y="823"/>
                            <a:pt x="1326" y="747"/>
                          </a:cubicBezTo>
                          <a:lnTo>
                            <a:pt x="1296" y="168"/>
                          </a:lnTo>
                          <a:cubicBezTo>
                            <a:pt x="1204" y="107"/>
                            <a:pt x="1143" y="76"/>
                            <a:pt x="10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41"/>
                    <p:cNvSpPr/>
                    <p:nvPr/>
                  </p:nvSpPr>
                  <p:spPr>
                    <a:xfrm>
                      <a:off x="2363042" y="306846"/>
                      <a:ext cx="41065" cy="28948"/>
                    </a:xfrm>
                    <a:custGeom>
                      <a:rect b="b" l="l" r="r" t="t"/>
                      <a:pathLst>
                        <a:path extrusionOk="0" h="946" w="1342">
                          <a:moveTo>
                            <a:pt x="275" y="1"/>
                          </a:moveTo>
                          <a:cubicBezTo>
                            <a:pt x="183" y="62"/>
                            <a:pt x="122" y="107"/>
                            <a:pt x="31" y="184"/>
                          </a:cubicBezTo>
                          <a:lnTo>
                            <a:pt x="0" y="763"/>
                          </a:lnTo>
                          <a:cubicBezTo>
                            <a:pt x="92" y="823"/>
                            <a:pt x="153" y="869"/>
                            <a:pt x="244" y="945"/>
                          </a:cubicBezTo>
                          <a:lnTo>
                            <a:pt x="1082" y="945"/>
                          </a:lnTo>
                          <a:cubicBezTo>
                            <a:pt x="1174" y="884"/>
                            <a:pt x="1235" y="839"/>
                            <a:pt x="1326" y="763"/>
                          </a:cubicBezTo>
                          <a:lnTo>
                            <a:pt x="1341" y="184"/>
                          </a:lnTo>
                          <a:cubicBezTo>
                            <a:pt x="1250" y="123"/>
                            <a:pt x="1219" y="77"/>
                            <a:pt x="11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41"/>
                    <p:cNvSpPr/>
                    <p:nvPr/>
                  </p:nvSpPr>
                  <p:spPr>
                    <a:xfrm>
                      <a:off x="2404994" y="306846"/>
                      <a:ext cx="41065" cy="28948"/>
                    </a:xfrm>
                    <a:custGeom>
                      <a:rect b="b" l="l" r="r" t="t"/>
                      <a:pathLst>
                        <a:path extrusionOk="0" h="946" w="1342">
                          <a:moveTo>
                            <a:pt x="260" y="1"/>
                          </a:moveTo>
                          <a:cubicBezTo>
                            <a:pt x="168" y="62"/>
                            <a:pt x="107" y="107"/>
                            <a:pt x="16" y="184"/>
                          </a:cubicBezTo>
                          <a:lnTo>
                            <a:pt x="1" y="763"/>
                          </a:lnTo>
                          <a:cubicBezTo>
                            <a:pt x="92" y="823"/>
                            <a:pt x="153" y="869"/>
                            <a:pt x="244" y="945"/>
                          </a:cubicBezTo>
                          <a:lnTo>
                            <a:pt x="1082" y="945"/>
                          </a:lnTo>
                          <a:cubicBezTo>
                            <a:pt x="1174" y="884"/>
                            <a:pt x="1235" y="839"/>
                            <a:pt x="1326" y="763"/>
                          </a:cubicBezTo>
                          <a:lnTo>
                            <a:pt x="1341" y="184"/>
                          </a:lnTo>
                          <a:cubicBezTo>
                            <a:pt x="1250" y="123"/>
                            <a:pt x="1189" y="77"/>
                            <a:pt x="1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41"/>
                    <p:cNvSpPr/>
                    <p:nvPr/>
                  </p:nvSpPr>
                  <p:spPr>
                    <a:xfrm>
                      <a:off x="2446947" y="306846"/>
                      <a:ext cx="40606" cy="28948"/>
                    </a:xfrm>
                    <a:custGeom>
                      <a:rect b="b" l="l" r="r" t="t"/>
                      <a:pathLst>
                        <a:path extrusionOk="0" h="946" w="1327">
                          <a:moveTo>
                            <a:pt x="260" y="1"/>
                          </a:moveTo>
                          <a:cubicBezTo>
                            <a:pt x="169" y="62"/>
                            <a:pt x="108" y="107"/>
                            <a:pt x="16" y="184"/>
                          </a:cubicBezTo>
                          <a:lnTo>
                            <a:pt x="1" y="763"/>
                          </a:lnTo>
                          <a:cubicBezTo>
                            <a:pt x="92" y="823"/>
                            <a:pt x="153" y="869"/>
                            <a:pt x="245" y="945"/>
                          </a:cubicBezTo>
                          <a:lnTo>
                            <a:pt x="1083" y="945"/>
                          </a:lnTo>
                          <a:cubicBezTo>
                            <a:pt x="1174" y="884"/>
                            <a:pt x="1235" y="839"/>
                            <a:pt x="1326" y="763"/>
                          </a:cubicBezTo>
                          <a:lnTo>
                            <a:pt x="1326" y="184"/>
                          </a:lnTo>
                          <a:cubicBezTo>
                            <a:pt x="1235" y="123"/>
                            <a:pt x="1174" y="77"/>
                            <a:pt x="1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41"/>
                    <p:cNvSpPr/>
                    <p:nvPr/>
                  </p:nvSpPr>
                  <p:spPr>
                    <a:xfrm>
                      <a:off x="2488930" y="306846"/>
                      <a:ext cx="40576" cy="28948"/>
                    </a:xfrm>
                    <a:custGeom>
                      <a:rect b="b" l="l" r="r" t="t"/>
                      <a:pathLst>
                        <a:path extrusionOk="0" h="946" w="1326">
                          <a:moveTo>
                            <a:pt x="244" y="1"/>
                          </a:moveTo>
                          <a:cubicBezTo>
                            <a:pt x="153" y="62"/>
                            <a:pt x="92" y="107"/>
                            <a:pt x="0" y="184"/>
                          </a:cubicBezTo>
                          <a:lnTo>
                            <a:pt x="0" y="763"/>
                          </a:lnTo>
                          <a:cubicBezTo>
                            <a:pt x="92" y="823"/>
                            <a:pt x="153" y="869"/>
                            <a:pt x="244" y="945"/>
                          </a:cubicBezTo>
                          <a:lnTo>
                            <a:pt x="1082" y="945"/>
                          </a:lnTo>
                          <a:cubicBezTo>
                            <a:pt x="1173" y="884"/>
                            <a:pt x="1234" y="839"/>
                            <a:pt x="1326" y="763"/>
                          </a:cubicBezTo>
                          <a:lnTo>
                            <a:pt x="1310" y="184"/>
                          </a:lnTo>
                          <a:cubicBezTo>
                            <a:pt x="1219" y="123"/>
                            <a:pt x="1158" y="77"/>
                            <a:pt x="10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41"/>
                    <p:cNvSpPr/>
                    <p:nvPr/>
                  </p:nvSpPr>
                  <p:spPr>
                    <a:xfrm>
                      <a:off x="2529934" y="306846"/>
                      <a:ext cx="41524" cy="28948"/>
                    </a:xfrm>
                    <a:custGeom>
                      <a:rect b="b" l="l" r="r" t="t"/>
                      <a:pathLst>
                        <a:path extrusionOk="0" h="946" w="1357">
                          <a:moveTo>
                            <a:pt x="260" y="1"/>
                          </a:moveTo>
                          <a:cubicBezTo>
                            <a:pt x="153" y="62"/>
                            <a:pt x="108" y="107"/>
                            <a:pt x="1" y="184"/>
                          </a:cubicBezTo>
                          <a:lnTo>
                            <a:pt x="31" y="763"/>
                          </a:lnTo>
                          <a:cubicBezTo>
                            <a:pt x="123" y="823"/>
                            <a:pt x="184" y="869"/>
                            <a:pt x="275" y="945"/>
                          </a:cubicBezTo>
                          <a:lnTo>
                            <a:pt x="1113" y="945"/>
                          </a:lnTo>
                          <a:cubicBezTo>
                            <a:pt x="1205" y="884"/>
                            <a:pt x="1266" y="839"/>
                            <a:pt x="1357" y="763"/>
                          </a:cubicBezTo>
                          <a:lnTo>
                            <a:pt x="1342" y="184"/>
                          </a:lnTo>
                          <a:cubicBezTo>
                            <a:pt x="1220" y="123"/>
                            <a:pt x="1189" y="77"/>
                            <a:pt x="1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41"/>
                    <p:cNvSpPr/>
                    <p:nvPr/>
                  </p:nvSpPr>
                  <p:spPr>
                    <a:xfrm>
                      <a:off x="2571917" y="306846"/>
                      <a:ext cx="41524" cy="28948"/>
                    </a:xfrm>
                    <a:custGeom>
                      <a:rect b="b" l="l" r="r" t="t"/>
                      <a:pathLst>
                        <a:path extrusionOk="0" h="946" w="1357">
                          <a:moveTo>
                            <a:pt x="259" y="1"/>
                          </a:moveTo>
                          <a:cubicBezTo>
                            <a:pt x="153" y="62"/>
                            <a:pt x="107" y="107"/>
                            <a:pt x="0" y="184"/>
                          </a:cubicBezTo>
                          <a:lnTo>
                            <a:pt x="31" y="763"/>
                          </a:lnTo>
                          <a:cubicBezTo>
                            <a:pt x="122" y="823"/>
                            <a:pt x="183" y="869"/>
                            <a:pt x="274" y="945"/>
                          </a:cubicBezTo>
                          <a:lnTo>
                            <a:pt x="1112" y="945"/>
                          </a:lnTo>
                          <a:cubicBezTo>
                            <a:pt x="1204" y="884"/>
                            <a:pt x="1265" y="839"/>
                            <a:pt x="1356" y="763"/>
                          </a:cubicBezTo>
                          <a:lnTo>
                            <a:pt x="1326" y="184"/>
                          </a:lnTo>
                          <a:cubicBezTo>
                            <a:pt x="1219" y="123"/>
                            <a:pt x="1173" y="77"/>
                            <a:pt x="10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41"/>
                    <p:cNvSpPr/>
                    <p:nvPr/>
                  </p:nvSpPr>
                  <p:spPr>
                    <a:xfrm>
                      <a:off x="2361175" y="336681"/>
                      <a:ext cx="41983" cy="29866"/>
                    </a:xfrm>
                    <a:custGeom>
                      <a:rect b="b" l="l" r="r" t="t"/>
                      <a:pathLst>
                        <a:path extrusionOk="0" h="976" w="1372">
                          <a:moveTo>
                            <a:pt x="305" y="1"/>
                          </a:moveTo>
                          <a:cubicBezTo>
                            <a:pt x="183" y="62"/>
                            <a:pt x="138" y="92"/>
                            <a:pt x="31" y="168"/>
                          </a:cubicBezTo>
                          <a:lnTo>
                            <a:pt x="1" y="778"/>
                          </a:lnTo>
                          <a:cubicBezTo>
                            <a:pt x="92" y="854"/>
                            <a:pt x="153" y="900"/>
                            <a:pt x="244" y="976"/>
                          </a:cubicBezTo>
                          <a:lnTo>
                            <a:pt x="1082" y="976"/>
                          </a:lnTo>
                          <a:cubicBezTo>
                            <a:pt x="1189" y="900"/>
                            <a:pt x="1250" y="854"/>
                            <a:pt x="1341" y="778"/>
                          </a:cubicBezTo>
                          <a:lnTo>
                            <a:pt x="1372" y="168"/>
                          </a:lnTo>
                          <a:cubicBezTo>
                            <a:pt x="1280" y="123"/>
                            <a:pt x="1235" y="77"/>
                            <a:pt x="11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41"/>
                    <p:cNvSpPr/>
                    <p:nvPr/>
                  </p:nvSpPr>
                  <p:spPr>
                    <a:xfrm>
                      <a:off x="2403617" y="336681"/>
                      <a:ext cx="41983" cy="29866"/>
                    </a:xfrm>
                    <a:custGeom>
                      <a:rect b="b" l="l" r="r" t="t"/>
                      <a:pathLst>
                        <a:path extrusionOk="0" h="976" w="1372">
                          <a:moveTo>
                            <a:pt x="274" y="1"/>
                          </a:moveTo>
                          <a:cubicBezTo>
                            <a:pt x="168" y="62"/>
                            <a:pt x="122" y="92"/>
                            <a:pt x="15" y="168"/>
                          </a:cubicBezTo>
                          <a:lnTo>
                            <a:pt x="0" y="778"/>
                          </a:lnTo>
                          <a:cubicBezTo>
                            <a:pt x="91" y="854"/>
                            <a:pt x="152" y="900"/>
                            <a:pt x="244" y="976"/>
                          </a:cubicBezTo>
                          <a:lnTo>
                            <a:pt x="1097" y="976"/>
                          </a:lnTo>
                          <a:cubicBezTo>
                            <a:pt x="1204" y="900"/>
                            <a:pt x="1265" y="854"/>
                            <a:pt x="1356" y="778"/>
                          </a:cubicBezTo>
                          <a:lnTo>
                            <a:pt x="1371" y="168"/>
                          </a:lnTo>
                          <a:cubicBezTo>
                            <a:pt x="1280" y="123"/>
                            <a:pt x="1219" y="77"/>
                            <a:pt x="10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41"/>
                    <p:cNvSpPr/>
                    <p:nvPr/>
                  </p:nvSpPr>
                  <p:spPr>
                    <a:xfrm>
                      <a:off x="2446029" y="336681"/>
                      <a:ext cx="41524" cy="29866"/>
                    </a:xfrm>
                    <a:custGeom>
                      <a:rect b="b" l="l" r="r" t="t"/>
                      <a:pathLst>
                        <a:path extrusionOk="0" h="976" w="1357">
                          <a:moveTo>
                            <a:pt x="275" y="1"/>
                          </a:moveTo>
                          <a:cubicBezTo>
                            <a:pt x="183" y="62"/>
                            <a:pt x="122" y="92"/>
                            <a:pt x="31" y="168"/>
                          </a:cubicBezTo>
                          <a:lnTo>
                            <a:pt x="0" y="778"/>
                          </a:lnTo>
                          <a:cubicBezTo>
                            <a:pt x="92" y="854"/>
                            <a:pt x="153" y="900"/>
                            <a:pt x="259" y="976"/>
                          </a:cubicBezTo>
                          <a:lnTo>
                            <a:pt x="1113" y="976"/>
                          </a:lnTo>
                          <a:cubicBezTo>
                            <a:pt x="1204" y="900"/>
                            <a:pt x="1265" y="854"/>
                            <a:pt x="1356" y="778"/>
                          </a:cubicBezTo>
                          <a:lnTo>
                            <a:pt x="1356" y="168"/>
                          </a:lnTo>
                          <a:cubicBezTo>
                            <a:pt x="1265" y="123"/>
                            <a:pt x="1204" y="77"/>
                            <a:pt x="11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41"/>
                    <p:cNvSpPr/>
                    <p:nvPr/>
                  </p:nvSpPr>
                  <p:spPr>
                    <a:xfrm>
                      <a:off x="2488930" y="336681"/>
                      <a:ext cx="41035" cy="29866"/>
                    </a:xfrm>
                    <a:custGeom>
                      <a:rect b="b" l="l" r="r" t="t"/>
                      <a:pathLst>
                        <a:path extrusionOk="0" h="976" w="1341">
                          <a:moveTo>
                            <a:pt x="244" y="1"/>
                          </a:moveTo>
                          <a:cubicBezTo>
                            <a:pt x="153" y="62"/>
                            <a:pt x="92" y="92"/>
                            <a:pt x="0" y="168"/>
                          </a:cubicBezTo>
                          <a:lnTo>
                            <a:pt x="0" y="778"/>
                          </a:lnTo>
                          <a:cubicBezTo>
                            <a:pt x="92" y="854"/>
                            <a:pt x="153" y="900"/>
                            <a:pt x="244" y="976"/>
                          </a:cubicBezTo>
                          <a:lnTo>
                            <a:pt x="1097" y="976"/>
                          </a:lnTo>
                          <a:cubicBezTo>
                            <a:pt x="1189" y="900"/>
                            <a:pt x="1250" y="854"/>
                            <a:pt x="1341" y="778"/>
                          </a:cubicBezTo>
                          <a:lnTo>
                            <a:pt x="1326" y="168"/>
                          </a:lnTo>
                          <a:cubicBezTo>
                            <a:pt x="1234" y="123"/>
                            <a:pt x="1173" y="77"/>
                            <a:pt x="10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41"/>
                    <p:cNvSpPr/>
                    <p:nvPr/>
                  </p:nvSpPr>
                  <p:spPr>
                    <a:xfrm>
                      <a:off x="2529934" y="336681"/>
                      <a:ext cx="42014" cy="29866"/>
                    </a:xfrm>
                    <a:custGeom>
                      <a:rect b="b" l="l" r="r" t="t"/>
                      <a:pathLst>
                        <a:path extrusionOk="0" h="976" w="1373">
                          <a:moveTo>
                            <a:pt x="260" y="1"/>
                          </a:moveTo>
                          <a:cubicBezTo>
                            <a:pt x="153" y="62"/>
                            <a:pt x="108" y="92"/>
                            <a:pt x="1" y="168"/>
                          </a:cubicBezTo>
                          <a:lnTo>
                            <a:pt x="31" y="778"/>
                          </a:lnTo>
                          <a:cubicBezTo>
                            <a:pt x="123" y="854"/>
                            <a:pt x="184" y="900"/>
                            <a:pt x="275" y="976"/>
                          </a:cubicBezTo>
                          <a:lnTo>
                            <a:pt x="1128" y="976"/>
                          </a:lnTo>
                          <a:cubicBezTo>
                            <a:pt x="1220" y="900"/>
                            <a:pt x="1281" y="854"/>
                            <a:pt x="1372" y="778"/>
                          </a:cubicBezTo>
                          <a:lnTo>
                            <a:pt x="1357" y="168"/>
                          </a:lnTo>
                          <a:cubicBezTo>
                            <a:pt x="1266" y="123"/>
                            <a:pt x="1205" y="77"/>
                            <a:pt x="1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41"/>
                    <p:cNvSpPr/>
                    <p:nvPr/>
                  </p:nvSpPr>
                  <p:spPr>
                    <a:xfrm>
                      <a:off x="2572835" y="336681"/>
                      <a:ext cx="42473" cy="29866"/>
                    </a:xfrm>
                    <a:custGeom>
                      <a:rect b="b" l="l" r="r" t="t"/>
                      <a:pathLst>
                        <a:path extrusionOk="0" h="976" w="1388">
                          <a:moveTo>
                            <a:pt x="244" y="1"/>
                          </a:moveTo>
                          <a:cubicBezTo>
                            <a:pt x="153" y="62"/>
                            <a:pt x="92" y="92"/>
                            <a:pt x="1" y="168"/>
                          </a:cubicBezTo>
                          <a:lnTo>
                            <a:pt x="16" y="778"/>
                          </a:lnTo>
                          <a:cubicBezTo>
                            <a:pt x="123" y="854"/>
                            <a:pt x="183" y="900"/>
                            <a:pt x="275" y="976"/>
                          </a:cubicBezTo>
                          <a:lnTo>
                            <a:pt x="1143" y="976"/>
                          </a:lnTo>
                          <a:cubicBezTo>
                            <a:pt x="1235" y="900"/>
                            <a:pt x="1296" y="854"/>
                            <a:pt x="1387" y="778"/>
                          </a:cubicBezTo>
                          <a:lnTo>
                            <a:pt x="1341" y="168"/>
                          </a:lnTo>
                          <a:cubicBezTo>
                            <a:pt x="1235" y="123"/>
                            <a:pt x="1189" y="77"/>
                            <a:pt x="10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41"/>
                    <p:cNvSpPr/>
                    <p:nvPr/>
                  </p:nvSpPr>
                  <p:spPr>
                    <a:xfrm>
                      <a:off x="2359309" y="367006"/>
                      <a:ext cx="42473" cy="30784"/>
                    </a:xfrm>
                    <a:custGeom>
                      <a:rect b="b" l="l" r="r" t="t"/>
                      <a:pathLst>
                        <a:path extrusionOk="0" h="1006" w="1388">
                          <a:moveTo>
                            <a:pt x="305" y="0"/>
                          </a:moveTo>
                          <a:cubicBezTo>
                            <a:pt x="199" y="76"/>
                            <a:pt x="138" y="122"/>
                            <a:pt x="46" y="198"/>
                          </a:cubicBezTo>
                          <a:lnTo>
                            <a:pt x="1" y="823"/>
                          </a:lnTo>
                          <a:cubicBezTo>
                            <a:pt x="92" y="899"/>
                            <a:pt x="153" y="930"/>
                            <a:pt x="244" y="1006"/>
                          </a:cubicBezTo>
                          <a:lnTo>
                            <a:pt x="1113" y="1006"/>
                          </a:lnTo>
                          <a:cubicBezTo>
                            <a:pt x="1219" y="930"/>
                            <a:pt x="1280" y="899"/>
                            <a:pt x="1372" y="823"/>
                          </a:cubicBezTo>
                          <a:lnTo>
                            <a:pt x="1387" y="198"/>
                          </a:lnTo>
                          <a:cubicBezTo>
                            <a:pt x="1296" y="122"/>
                            <a:pt x="1265" y="76"/>
                            <a:pt x="11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41"/>
                    <p:cNvSpPr/>
                    <p:nvPr/>
                  </p:nvSpPr>
                  <p:spPr>
                    <a:xfrm>
                      <a:off x="2402669" y="367006"/>
                      <a:ext cx="42473" cy="30784"/>
                    </a:xfrm>
                    <a:custGeom>
                      <a:rect b="b" l="l" r="r" t="t"/>
                      <a:pathLst>
                        <a:path extrusionOk="0" h="1006" w="1388">
                          <a:moveTo>
                            <a:pt x="275" y="0"/>
                          </a:moveTo>
                          <a:cubicBezTo>
                            <a:pt x="168" y="76"/>
                            <a:pt x="107" y="122"/>
                            <a:pt x="16" y="198"/>
                          </a:cubicBezTo>
                          <a:lnTo>
                            <a:pt x="1" y="823"/>
                          </a:lnTo>
                          <a:cubicBezTo>
                            <a:pt x="92" y="899"/>
                            <a:pt x="153" y="930"/>
                            <a:pt x="244" y="1006"/>
                          </a:cubicBezTo>
                          <a:lnTo>
                            <a:pt x="1098" y="1006"/>
                          </a:lnTo>
                          <a:cubicBezTo>
                            <a:pt x="1219" y="930"/>
                            <a:pt x="1265" y="899"/>
                            <a:pt x="1372" y="823"/>
                          </a:cubicBezTo>
                          <a:lnTo>
                            <a:pt x="1387" y="198"/>
                          </a:lnTo>
                          <a:cubicBezTo>
                            <a:pt x="1296" y="122"/>
                            <a:pt x="1235" y="76"/>
                            <a:pt x="11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41"/>
                    <p:cNvSpPr/>
                    <p:nvPr/>
                  </p:nvSpPr>
                  <p:spPr>
                    <a:xfrm>
                      <a:off x="2446029" y="367006"/>
                      <a:ext cx="41524" cy="30784"/>
                    </a:xfrm>
                    <a:custGeom>
                      <a:rect b="b" l="l" r="r" t="t"/>
                      <a:pathLst>
                        <a:path extrusionOk="0" h="1006" w="1357">
                          <a:moveTo>
                            <a:pt x="275" y="0"/>
                          </a:moveTo>
                          <a:cubicBezTo>
                            <a:pt x="183" y="76"/>
                            <a:pt x="122" y="122"/>
                            <a:pt x="31" y="198"/>
                          </a:cubicBezTo>
                          <a:lnTo>
                            <a:pt x="0" y="823"/>
                          </a:lnTo>
                          <a:cubicBezTo>
                            <a:pt x="92" y="899"/>
                            <a:pt x="153" y="930"/>
                            <a:pt x="259" y="1006"/>
                          </a:cubicBezTo>
                          <a:lnTo>
                            <a:pt x="1113" y="1006"/>
                          </a:lnTo>
                          <a:cubicBezTo>
                            <a:pt x="1204" y="930"/>
                            <a:pt x="1265" y="899"/>
                            <a:pt x="1356" y="823"/>
                          </a:cubicBezTo>
                          <a:lnTo>
                            <a:pt x="1356" y="198"/>
                          </a:lnTo>
                          <a:cubicBezTo>
                            <a:pt x="1265" y="122"/>
                            <a:pt x="1204" y="76"/>
                            <a:pt x="11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41"/>
                    <p:cNvSpPr/>
                    <p:nvPr/>
                  </p:nvSpPr>
                  <p:spPr>
                    <a:xfrm>
                      <a:off x="2489389" y="367006"/>
                      <a:ext cx="41524" cy="30784"/>
                    </a:xfrm>
                    <a:custGeom>
                      <a:rect b="b" l="l" r="r" t="t"/>
                      <a:pathLst>
                        <a:path extrusionOk="0" h="1006" w="1357">
                          <a:moveTo>
                            <a:pt x="244" y="0"/>
                          </a:moveTo>
                          <a:cubicBezTo>
                            <a:pt x="153" y="76"/>
                            <a:pt x="92" y="122"/>
                            <a:pt x="0" y="198"/>
                          </a:cubicBezTo>
                          <a:lnTo>
                            <a:pt x="0" y="823"/>
                          </a:lnTo>
                          <a:cubicBezTo>
                            <a:pt x="92" y="899"/>
                            <a:pt x="153" y="930"/>
                            <a:pt x="244" y="1006"/>
                          </a:cubicBezTo>
                          <a:lnTo>
                            <a:pt x="1097" y="1006"/>
                          </a:lnTo>
                          <a:cubicBezTo>
                            <a:pt x="1204" y="930"/>
                            <a:pt x="1250" y="899"/>
                            <a:pt x="1356" y="823"/>
                          </a:cubicBezTo>
                          <a:lnTo>
                            <a:pt x="1326" y="198"/>
                          </a:lnTo>
                          <a:cubicBezTo>
                            <a:pt x="1235" y="122"/>
                            <a:pt x="1174" y="76"/>
                            <a:pt x="10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41"/>
                    <p:cNvSpPr/>
                    <p:nvPr/>
                  </p:nvSpPr>
                  <p:spPr>
                    <a:xfrm>
                      <a:off x="2530883" y="367006"/>
                      <a:ext cx="42442" cy="30784"/>
                    </a:xfrm>
                    <a:custGeom>
                      <a:rect b="b" l="l" r="r" t="t"/>
                      <a:pathLst>
                        <a:path extrusionOk="0" h="1006" w="1387">
                          <a:moveTo>
                            <a:pt x="244" y="0"/>
                          </a:moveTo>
                          <a:cubicBezTo>
                            <a:pt x="153" y="76"/>
                            <a:pt x="92" y="122"/>
                            <a:pt x="0" y="198"/>
                          </a:cubicBezTo>
                          <a:lnTo>
                            <a:pt x="16" y="823"/>
                          </a:lnTo>
                          <a:cubicBezTo>
                            <a:pt x="122" y="899"/>
                            <a:pt x="183" y="930"/>
                            <a:pt x="275" y="1006"/>
                          </a:cubicBezTo>
                          <a:lnTo>
                            <a:pt x="1143" y="1006"/>
                          </a:lnTo>
                          <a:cubicBezTo>
                            <a:pt x="1235" y="930"/>
                            <a:pt x="1295" y="899"/>
                            <a:pt x="1387" y="823"/>
                          </a:cubicBezTo>
                          <a:lnTo>
                            <a:pt x="1372" y="198"/>
                          </a:lnTo>
                          <a:cubicBezTo>
                            <a:pt x="1265" y="122"/>
                            <a:pt x="1219" y="76"/>
                            <a:pt x="10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41"/>
                    <p:cNvSpPr/>
                    <p:nvPr/>
                  </p:nvSpPr>
                  <p:spPr>
                    <a:xfrm>
                      <a:off x="2574243" y="367006"/>
                      <a:ext cx="42932" cy="30784"/>
                    </a:xfrm>
                    <a:custGeom>
                      <a:rect b="b" l="l" r="r" t="t"/>
                      <a:pathLst>
                        <a:path extrusionOk="0" h="1006" w="1403">
                          <a:moveTo>
                            <a:pt x="259" y="0"/>
                          </a:moveTo>
                          <a:cubicBezTo>
                            <a:pt x="153" y="76"/>
                            <a:pt x="92" y="122"/>
                            <a:pt x="0" y="198"/>
                          </a:cubicBezTo>
                          <a:lnTo>
                            <a:pt x="31" y="823"/>
                          </a:lnTo>
                          <a:cubicBezTo>
                            <a:pt x="137" y="899"/>
                            <a:pt x="198" y="930"/>
                            <a:pt x="290" y="1006"/>
                          </a:cubicBezTo>
                          <a:lnTo>
                            <a:pt x="1143" y="1006"/>
                          </a:lnTo>
                          <a:cubicBezTo>
                            <a:pt x="1234" y="930"/>
                            <a:pt x="1295" y="899"/>
                            <a:pt x="1402" y="823"/>
                          </a:cubicBezTo>
                          <a:lnTo>
                            <a:pt x="1356" y="198"/>
                          </a:lnTo>
                          <a:cubicBezTo>
                            <a:pt x="1250" y="122"/>
                            <a:pt x="1189" y="76"/>
                            <a:pt x="11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41"/>
                    <p:cNvSpPr/>
                    <p:nvPr/>
                  </p:nvSpPr>
                  <p:spPr>
                    <a:xfrm>
                      <a:off x="2357442" y="398218"/>
                      <a:ext cx="43391" cy="31763"/>
                    </a:xfrm>
                    <a:custGeom>
                      <a:rect b="b" l="l" r="r" t="t"/>
                      <a:pathLst>
                        <a:path extrusionOk="0" h="1038" w="1418">
                          <a:moveTo>
                            <a:pt x="305" y="1"/>
                          </a:moveTo>
                          <a:cubicBezTo>
                            <a:pt x="199" y="92"/>
                            <a:pt x="138" y="123"/>
                            <a:pt x="46" y="199"/>
                          </a:cubicBezTo>
                          <a:lnTo>
                            <a:pt x="1" y="854"/>
                          </a:lnTo>
                          <a:cubicBezTo>
                            <a:pt x="107" y="930"/>
                            <a:pt x="153" y="961"/>
                            <a:pt x="260" y="1037"/>
                          </a:cubicBezTo>
                          <a:lnTo>
                            <a:pt x="1128" y="1037"/>
                          </a:lnTo>
                          <a:cubicBezTo>
                            <a:pt x="1250" y="961"/>
                            <a:pt x="1296" y="930"/>
                            <a:pt x="1402" y="854"/>
                          </a:cubicBezTo>
                          <a:lnTo>
                            <a:pt x="1418" y="199"/>
                          </a:lnTo>
                          <a:cubicBezTo>
                            <a:pt x="1326" y="123"/>
                            <a:pt x="1265" y="92"/>
                            <a:pt x="11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41"/>
                    <p:cNvSpPr/>
                    <p:nvPr/>
                  </p:nvSpPr>
                  <p:spPr>
                    <a:xfrm>
                      <a:off x="2401261" y="398218"/>
                      <a:ext cx="43391" cy="31763"/>
                    </a:xfrm>
                    <a:custGeom>
                      <a:rect b="b" l="l" r="r" t="t"/>
                      <a:pathLst>
                        <a:path extrusionOk="0" h="1038" w="1418">
                          <a:moveTo>
                            <a:pt x="290" y="1"/>
                          </a:moveTo>
                          <a:cubicBezTo>
                            <a:pt x="168" y="92"/>
                            <a:pt x="123" y="123"/>
                            <a:pt x="16" y="199"/>
                          </a:cubicBezTo>
                          <a:lnTo>
                            <a:pt x="1" y="854"/>
                          </a:lnTo>
                          <a:cubicBezTo>
                            <a:pt x="92" y="930"/>
                            <a:pt x="153" y="961"/>
                            <a:pt x="245" y="1037"/>
                          </a:cubicBezTo>
                          <a:lnTo>
                            <a:pt x="1128" y="1037"/>
                          </a:lnTo>
                          <a:cubicBezTo>
                            <a:pt x="1235" y="961"/>
                            <a:pt x="1296" y="930"/>
                            <a:pt x="1387" y="854"/>
                          </a:cubicBezTo>
                          <a:lnTo>
                            <a:pt x="1418" y="199"/>
                          </a:lnTo>
                          <a:cubicBezTo>
                            <a:pt x="1296" y="123"/>
                            <a:pt x="1265" y="92"/>
                            <a:pt x="114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41"/>
                    <p:cNvSpPr/>
                    <p:nvPr/>
                  </p:nvSpPr>
                  <p:spPr>
                    <a:xfrm>
                      <a:off x="2445111" y="398218"/>
                      <a:ext cx="42442" cy="31763"/>
                    </a:xfrm>
                    <a:custGeom>
                      <a:rect b="b" l="l" r="r" t="t"/>
                      <a:pathLst>
                        <a:path extrusionOk="0" h="1038" w="1387">
                          <a:moveTo>
                            <a:pt x="289" y="1"/>
                          </a:moveTo>
                          <a:cubicBezTo>
                            <a:pt x="168" y="92"/>
                            <a:pt x="107" y="123"/>
                            <a:pt x="15" y="199"/>
                          </a:cubicBezTo>
                          <a:lnTo>
                            <a:pt x="0" y="854"/>
                          </a:lnTo>
                          <a:cubicBezTo>
                            <a:pt x="91" y="930"/>
                            <a:pt x="152" y="961"/>
                            <a:pt x="244" y="1037"/>
                          </a:cubicBezTo>
                          <a:lnTo>
                            <a:pt x="1127" y="1037"/>
                          </a:lnTo>
                          <a:cubicBezTo>
                            <a:pt x="1234" y="961"/>
                            <a:pt x="1295" y="930"/>
                            <a:pt x="1386" y="854"/>
                          </a:cubicBezTo>
                          <a:lnTo>
                            <a:pt x="1386" y="199"/>
                          </a:lnTo>
                          <a:cubicBezTo>
                            <a:pt x="1295" y="123"/>
                            <a:pt x="1234" y="92"/>
                            <a:pt x="11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41"/>
                    <p:cNvSpPr/>
                    <p:nvPr/>
                  </p:nvSpPr>
                  <p:spPr>
                    <a:xfrm>
                      <a:off x="2488930" y="398218"/>
                      <a:ext cx="42442" cy="31763"/>
                    </a:xfrm>
                    <a:custGeom>
                      <a:rect b="b" l="l" r="r" t="t"/>
                      <a:pathLst>
                        <a:path extrusionOk="0" h="1038" w="1387">
                          <a:moveTo>
                            <a:pt x="244" y="1"/>
                          </a:moveTo>
                          <a:cubicBezTo>
                            <a:pt x="153" y="92"/>
                            <a:pt x="92" y="123"/>
                            <a:pt x="0" y="199"/>
                          </a:cubicBezTo>
                          <a:lnTo>
                            <a:pt x="0" y="854"/>
                          </a:lnTo>
                          <a:cubicBezTo>
                            <a:pt x="107" y="930"/>
                            <a:pt x="168" y="961"/>
                            <a:pt x="259" y="1037"/>
                          </a:cubicBezTo>
                          <a:lnTo>
                            <a:pt x="1143" y="1037"/>
                          </a:lnTo>
                          <a:cubicBezTo>
                            <a:pt x="1234" y="961"/>
                            <a:pt x="1295" y="930"/>
                            <a:pt x="1387" y="854"/>
                          </a:cubicBezTo>
                          <a:lnTo>
                            <a:pt x="1371" y="199"/>
                          </a:lnTo>
                          <a:cubicBezTo>
                            <a:pt x="1265" y="123"/>
                            <a:pt x="1219" y="92"/>
                            <a:pt x="1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41"/>
                    <p:cNvSpPr/>
                    <p:nvPr/>
                  </p:nvSpPr>
                  <p:spPr>
                    <a:xfrm>
                      <a:off x="2531342" y="398218"/>
                      <a:ext cx="42932" cy="31763"/>
                    </a:xfrm>
                    <a:custGeom>
                      <a:rect b="b" l="l" r="r" t="t"/>
                      <a:pathLst>
                        <a:path extrusionOk="0" h="1038" w="1403">
                          <a:moveTo>
                            <a:pt x="244" y="1"/>
                          </a:moveTo>
                          <a:cubicBezTo>
                            <a:pt x="153" y="92"/>
                            <a:pt x="92" y="123"/>
                            <a:pt x="1" y="199"/>
                          </a:cubicBezTo>
                          <a:lnTo>
                            <a:pt x="16" y="854"/>
                          </a:lnTo>
                          <a:cubicBezTo>
                            <a:pt x="138" y="930"/>
                            <a:pt x="183" y="961"/>
                            <a:pt x="290" y="1037"/>
                          </a:cubicBezTo>
                          <a:lnTo>
                            <a:pt x="1159" y="1037"/>
                          </a:lnTo>
                          <a:cubicBezTo>
                            <a:pt x="1250" y="961"/>
                            <a:pt x="1311" y="930"/>
                            <a:pt x="1402" y="854"/>
                          </a:cubicBezTo>
                          <a:lnTo>
                            <a:pt x="1387" y="199"/>
                          </a:lnTo>
                          <a:cubicBezTo>
                            <a:pt x="1296" y="123"/>
                            <a:pt x="1235" y="92"/>
                            <a:pt x="11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41"/>
                    <p:cNvSpPr/>
                    <p:nvPr/>
                  </p:nvSpPr>
                  <p:spPr>
                    <a:xfrm>
                      <a:off x="2575651" y="398218"/>
                      <a:ext cx="42901" cy="31763"/>
                    </a:xfrm>
                    <a:custGeom>
                      <a:rect b="b" l="l" r="r" t="t"/>
                      <a:pathLst>
                        <a:path extrusionOk="0" h="1038" w="1402">
                          <a:moveTo>
                            <a:pt x="244" y="1"/>
                          </a:moveTo>
                          <a:cubicBezTo>
                            <a:pt x="152" y="92"/>
                            <a:pt x="91" y="123"/>
                            <a:pt x="0" y="199"/>
                          </a:cubicBezTo>
                          <a:lnTo>
                            <a:pt x="15" y="854"/>
                          </a:lnTo>
                          <a:cubicBezTo>
                            <a:pt x="122" y="930"/>
                            <a:pt x="183" y="961"/>
                            <a:pt x="274" y="1037"/>
                          </a:cubicBezTo>
                          <a:lnTo>
                            <a:pt x="1158" y="1037"/>
                          </a:lnTo>
                          <a:cubicBezTo>
                            <a:pt x="1249" y="961"/>
                            <a:pt x="1310" y="930"/>
                            <a:pt x="1402" y="854"/>
                          </a:cubicBezTo>
                          <a:lnTo>
                            <a:pt x="1371" y="199"/>
                          </a:lnTo>
                          <a:cubicBezTo>
                            <a:pt x="1249" y="123"/>
                            <a:pt x="1204" y="92"/>
                            <a:pt x="10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41"/>
                    <p:cNvSpPr/>
                    <p:nvPr/>
                  </p:nvSpPr>
                  <p:spPr>
                    <a:xfrm>
                      <a:off x="2623203" y="195890"/>
                      <a:ext cx="40576" cy="25673"/>
                    </a:xfrm>
                    <a:custGeom>
                      <a:rect b="b" l="l" r="r" t="t"/>
                      <a:pathLst>
                        <a:path extrusionOk="0" h="839" w="1326">
                          <a:moveTo>
                            <a:pt x="229" y="1"/>
                          </a:moveTo>
                          <a:cubicBezTo>
                            <a:pt x="137" y="46"/>
                            <a:pt x="107" y="92"/>
                            <a:pt x="0" y="153"/>
                          </a:cubicBezTo>
                          <a:lnTo>
                            <a:pt x="46" y="686"/>
                          </a:lnTo>
                          <a:cubicBezTo>
                            <a:pt x="137" y="732"/>
                            <a:pt x="198" y="778"/>
                            <a:pt x="290" y="839"/>
                          </a:cubicBezTo>
                          <a:lnTo>
                            <a:pt x="1097" y="839"/>
                          </a:lnTo>
                          <a:cubicBezTo>
                            <a:pt x="1189" y="778"/>
                            <a:pt x="1219" y="732"/>
                            <a:pt x="1326" y="686"/>
                          </a:cubicBezTo>
                          <a:lnTo>
                            <a:pt x="1280" y="153"/>
                          </a:lnTo>
                          <a:cubicBezTo>
                            <a:pt x="1189" y="92"/>
                            <a:pt x="1143" y="46"/>
                            <a:pt x="10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41"/>
                    <p:cNvSpPr/>
                    <p:nvPr/>
                  </p:nvSpPr>
                  <p:spPr>
                    <a:xfrm>
                      <a:off x="2663748" y="195890"/>
                      <a:ext cx="40117" cy="25673"/>
                    </a:xfrm>
                    <a:custGeom>
                      <a:rect b="b" l="l" r="r" t="t"/>
                      <a:pathLst>
                        <a:path extrusionOk="0" h="839" w="1311">
                          <a:moveTo>
                            <a:pt x="229" y="1"/>
                          </a:moveTo>
                          <a:cubicBezTo>
                            <a:pt x="123" y="46"/>
                            <a:pt x="92" y="92"/>
                            <a:pt x="1" y="153"/>
                          </a:cubicBezTo>
                          <a:lnTo>
                            <a:pt x="31" y="686"/>
                          </a:lnTo>
                          <a:cubicBezTo>
                            <a:pt x="123" y="732"/>
                            <a:pt x="183" y="778"/>
                            <a:pt x="275" y="839"/>
                          </a:cubicBezTo>
                          <a:lnTo>
                            <a:pt x="1082" y="839"/>
                          </a:lnTo>
                          <a:cubicBezTo>
                            <a:pt x="1174" y="778"/>
                            <a:pt x="1220" y="732"/>
                            <a:pt x="1311" y="686"/>
                          </a:cubicBezTo>
                          <a:lnTo>
                            <a:pt x="1250" y="153"/>
                          </a:lnTo>
                          <a:cubicBezTo>
                            <a:pt x="1159" y="92"/>
                            <a:pt x="1098" y="46"/>
                            <a:pt x="10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41"/>
                    <p:cNvSpPr/>
                    <p:nvPr/>
                  </p:nvSpPr>
                  <p:spPr>
                    <a:xfrm>
                      <a:off x="2703375" y="195890"/>
                      <a:ext cx="40147" cy="25673"/>
                    </a:xfrm>
                    <a:custGeom>
                      <a:rect b="b" l="l" r="r" t="t"/>
                      <a:pathLst>
                        <a:path extrusionOk="0" h="839" w="1312">
                          <a:moveTo>
                            <a:pt x="199" y="1"/>
                          </a:moveTo>
                          <a:cubicBezTo>
                            <a:pt x="123" y="46"/>
                            <a:pt x="62" y="92"/>
                            <a:pt x="1" y="153"/>
                          </a:cubicBezTo>
                          <a:lnTo>
                            <a:pt x="46" y="686"/>
                          </a:lnTo>
                          <a:cubicBezTo>
                            <a:pt x="153" y="732"/>
                            <a:pt x="199" y="778"/>
                            <a:pt x="305" y="839"/>
                          </a:cubicBezTo>
                          <a:lnTo>
                            <a:pt x="1098" y="839"/>
                          </a:lnTo>
                          <a:cubicBezTo>
                            <a:pt x="1174" y="778"/>
                            <a:pt x="1235" y="732"/>
                            <a:pt x="1311" y="686"/>
                          </a:cubicBezTo>
                          <a:lnTo>
                            <a:pt x="1250" y="153"/>
                          </a:lnTo>
                          <a:cubicBezTo>
                            <a:pt x="1159" y="92"/>
                            <a:pt x="1098" y="46"/>
                            <a:pt x="10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41"/>
                    <p:cNvSpPr/>
                    <p:nvPr/>
                  </p:nvSpPr>
                  <p:spPr>
                    <a:xfrm>
                      <a:off x="2743492" y="195890"/>
                      <a:ext cx="40117" cy="25673"/>
                    </a:xfrm>
                    <a:custGeom>
                      <a:rect b="b" l="l" r="r" t="t"/>
                      <a:pathLst>
                        <a:path extrusionOk="0" h="839" w="1311">
                          <a:moveTo>
                            <a:pt x="213" y="1"/>
                          </a:moveTo>
                          <a:cubicBezTo>
                            <a:pt x="122" y="46"/>
                            <a:pt x="76" y="92"/>
                            <a:pt x="0" y="153"/>
                          </a:cubicBezTo>
                          <a:lnTo>
                            <a:pt x="61" y="686"/>
                          </a:lnTo>
                          <a:cubicBezTo>
                            <a:pt x="152" y="732"/>
                            <a:pt x="213" y="778"/>
                            <a:pt x="305" y="839"/>
                          </a:cubicBezTo>
                          <a:lnTo>
                            <a:pt x="1097" y="839"/>
                          </a:lnTo>
                          <a:cubicBezTo>
                            <a:pt x="1173" y="778"/>
                            <a:pt x="1234" y="732"/>
                            <a:pt x="1310" y="686"/>
                          </a:cubicBezTo>
                          <a:lnTo>
                            <a:pt x="1234" y="153"/>
                          </a:lnTo>
                          <a:cubicBezTo>
                            <a:pt x="1143" y="92"/>
                            <a:pt x="1082" y="46"/>
                            <a:pt x="10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41"/>
                    <p:cNvSpPr/>
                    <p:nvPr/>
                  </p:nvSpPr>
                  <p:spPr>
                    <a:xfrm>
                      <a:off x="2781711" y="195890"/>
                      <a:ext cx="41524" cy="25673"/>
                    </a:xfrm>
                    <a:custGeom>
                      <a:rect b="b" l="l" r="r" t="t"/>
                      <a:pathLst>
                        <a:path extrusionOk="0" h="839" w="1357">
                          <a:moveTo>
                            <a:pt x="214" y="1"/>
                          </a:moveTo>
                          <a:cubicBezTo>
                            <a:pt x="137" y="46"/>
                            <a:pt x="77" y="92"/>
                            <a:pt x="0" y="153"/>
                          </a:cubicBezTo>
                          <a:lnTo>
                            <a:pt x="77" y="686"/>
                          </a:lnTo>
                          <a:cubicBezTo>
                            <a:pt x="198" y="732"/>
                            <a:pt x="259" y="778"/>
                            <a:pt x="351" y="839"/>
                          </a:cubicBezTo>
                          <a:lnTo>
                            <a:pt x="1143" y="839"/>
                          </a:lnTo>
                          <a:cubicBezTo>
                            <a:pt x="1219" y="778"/>
                            <a:pt x="1280" y="732"/>
                            <a:pt x="1356" y="686"/>
                          </a:cubicBezTo>
                          <a:lnTo>
                            <a:pt x="1280" y="153"/>
                          </a:lnTo>
                          <a:cubicBezTo>
                            <a:pt x="1174" y="92"/>
                            <a:pt x="1113" y="46"/>
                            <a:pt x="10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41"/>
                    <p:cNvSpPr/>
                    <p:nvPr/>
                  </p:nvSpPr>
                  <p:spPr>
                    <a:xfrm>
                      <a:off x="2625070" y="222482"/>
                      <a:ext cx="41035" cy="27050"/>
                    </a:xfrm>
                    <a:custGeom>
                      <a:rect b="b" l="l" r="r" t="t"/>
                      <a:pathLst>
                        <a:path extrusionOk="0" h="884" w="1341">
                          <a:moveTo>
                            <a:pt x="229" y="0"/>
                          </a:moveTo>
                          <a:cubicBezTo>
                            <a:pt x="137" y="61"/>
                            <a:pt x="91" y="91"/>
                            <a:pt x="0" y="152"/>
                          </a:cubicBezTo>
                          <a:lnTo>
                            <a:pt x="46" y="701"/>
                          </a:lnTo>
                          <a:cubicBezTo>
                            <a:pt x="137" y="777"/>
                            <a:pt x="198" y="823"/>
                            <a:pt x="290" y="884"/>
                          </a:cubicBezTo>
                          <a:lnTo>
                            <a:pt x="1112" y="884"/>
                          </a:lnTo>
                          <a:cubicBezTo>
                            <a:pt x="1204" y="808"/>
                            <a:pt x="1234" y="762"/>
                            <a:pt x="1341" y="701"/>
                          </a:cubicBezTo>
                          <a:lnTo>
                            <a:pt x="1295" y="152"/>
                          </a:lnTo>
                          <a:cubicBezTo>
                            <a:pt x="1204" y="91"/>
                            <a:pt x="1143" y="61"/>
                            <a:pt x="10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41"/>
                    <p:cNvSpPr/>
                    <p:nvPr/>
                  </p:nvSpPr>
                  <p:spPr>
                    <a:xfrm>
                      <a:off x="2666074" y="222482"/>
                      <a:ext cx="40606" cy="27050"/>
                    </a:xfrm>
                    <a:custGeom>
                      <a:rect b="b" l="l" r="r" t="t"/>
                      <a:pathLst>
                        <a:path extrusionOk="0" h="884" w="1327">
                          <a:moveTo>
                            <a:pt x="229" y="0"/>
                          </a:moveTo>
                          <a:cubicBezTo>
                            <a:pt x="123" y="61"/>
                            <a:pt x="92" y="91"/>
                            <a:pt x="1" y="152"/>
                          </a:cubicBezTo>
                          <a:lnTo>
                            <a:pt x="31" y="701"/>
                          </a:lnTo>
                          <a:cubicBezTo>
                            <a:pt x="123" y="777"/>
                            <a:pt x="184" y="823"/>
                            <a:pt x="275" y="884"/>
                          </a:cubicBezTo>
                          <a:lnTo>
                            <a:pt x="1098" y="884"/>
                          </a:lnTo>
                          <a:cubicBezTo>
                            <a:pt x="1189" y="808"/>
                            <a:pt x="1235" y="762"/>
                            <a:pt x="1326" y="701"/>
                          </a:cubicBezTo>
                          <a:lnTo>
                            <a:pt x="1265" y="152"/>
                          </a:lnTo>
                          <a:cubicBezTo>
                            <a:pt x="1174" y="91"/>
                            <a:pt x="1113" y="61"/>
                            <a:pt x="10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41"/>
                    <p:cNvSpPr/>
                    <p:nvPr/>
                  </p:nvSpPr>
                  <p:spPr>
                    <a:xfrm>
                      <a:off x="2705701" y="222482"/>
                      <a:ext cx="41065" cy="27050"/>
                    </a:xfrm>
                    <a:custGeom>
                      <a:rect b="b" l="l" r="r" t="t"/>
                      <a:pathLst>
                        <a:path extrusionOk="0" h="884" w="1342">
                          <a:moveTo>
                            <a:pt x="229" y="0"/>
                          </a:moveTo>
                          <a:cubicBezTo>
                            <a:pt x="123" y="61"/>
                            <a:pt x="92" y="91"/>
                            <a:pt x="1" y="152"/>
                          </a:cubicBezTo>
                          <a:lnTo>
                            <a:pt x="47" y="701"/>
                          </a:lnTo>
                          <a:cubicBezTo>
                            <a:pt x="153" y="777"/>
                            <a:pt x="199" y="823"/>
                            <a:pt x="306" y="884"/>
                          </a:cubicBezTo>
                          <a:lnTo>
                            <a:pt x="1113" y="884"/>
                          </a:lnTo>
                          <a:cubicBezTo>
                            <a:pt x="1220" y="808"/>
                            <a:pt x="1265" y="762"/>
                            <a:pt x="1342" y="701"/>
                          </a:cubicBezTo>
                          <a:lnTo>
                            <a:pt x="1296" y="152"/>
                          </a:lnTo>
                          <a:cubicBezTo>
                            <a:pt x="1174" y="91"/>
                            <a:pt x="1113" y="61"/>
                            <a:pt x="10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41"/>
                    <p:cNvSpPr/>
                    <p:nvPr/>
                  </p:nvSpPr>
                  <p:spPr>
                    <a:xfrm>
                      <a:off x="2745817" y="222482"/>
                      <a:ext cx="41035" cy="27050"/>
                    </a:xfrm>
                    <a:custGeom>
                      <a:rect b="b" l="l" r="r" t="t"/>
                      <a:pathLst>
                        <a:path extrusionOk="0" h="884" w="1341">
                          <a:moveTo>
                            <a:pt x="198" y="0"/>
                          </a:moveTo>
                          <a:cubicBezTo>
                            <a:pt x="122" y="61"/>
                            <a:pt x="76" y="91"/>
                            <a:pt x="0" y="152"/>
                          </a:cubicBezTo>
                          <a:lnTo>
                            <a:pt x="46" y="701"/>
                          </a:lnTo>
                          <a:cubicBezTo>
                            <a:pt x="168" y="777"/>
                            <a:pt x="229" y="823"/>
                            <a:pt x="320" y="884"/>
                          </a:cubicBezTo>
                          <a:lnTo>
                            <a:pt x="1143" y="884"/>
                          </a:lnTo>
                          <a:cubicBezTo>
                            <a:pt x="1219" y="808"/>
                            <a:pt x="1280" y="762"/>
                            <a:pt x="1341" y="701"/>
                          </a:cubicBezTo>
                          <a:lnTo>
                            <a:pt x="1280" y="152"/>
                          </a:lnTo>
                          <a:cubicBezTo>
                            <a:pt x="1173" y="91"/>
                            <a:pt x="1128" y="61"/>
                            <a:pt x="10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41"/>
                    <p:cNvSpPr/>
                    <p:nvPr/>
                  </p:nvSpPr>
                  <p:spPr>
                    <a:xfrm>
                      <a:off x="2785444" y="222482"/>
                      <a:ext cx="41983" cy="27050"/>
                    </a:xfrm>
                    <a:custGeom>
                      <a:rect b="b" l="l" r="r" t="t"/>
                      <a:pathLst>
                        <a:path extrusionOk="0" h="884" w="1372">
                          <a:moveTo>
                            <a:pt x="214" y="0"/>
                          </a:moveTo>
                          <a:cubicBezTo>
                            <a:pt x="137" y="61"/>
                            <a:pt x="76" y="91"/>
                            <a:pt x="0" y="152"/>
                          </a:cubicBezTo>
                          <a:lnTo>
                            <a:pt x="76" y="701"/>
                          </a:lnTo>
                          <a:cubicBezTo>
                            <a:pt x="183" y="777"/>
                            <a:pt x="244" y="823"/>
                            <a:pt x="335" y="884"/>
                          </a:cubicBezTo>
                          <a:lnTo>
                            <a:pt x="1158" y="884"/>
                          </a:lnTo>
                          <a:cubicBezTo>
                            <a:pt x="1234" y="808"/>
                            <a:pt x="1295" y="762"/>
                            <a:pt x="1371" y="701"/>
                          </a:cubicBezTo>
                          <a:lnTo>
                            <a:pt x="1295" y="152"/>
                          </a:lnTo>
                          <a:cubicBezTo>
                            <a:pt x="1204" y="91"/>
                            <a:pt x="1143" y="61"/>
                            <a:pt x="10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41"/>
                    <p:cNvSpPr/>
                    <p:nvPr/>
                  </p:nvSpPr>
                  <p:spPr>
                    <a:xfrm>
                      <a:off x="2627395" y="249961"/>
                      <a:ext cx="41065" cy="28030"/>
                    </a:xfrm>
                    <a:custGeom>
                      <a:rect b="b" l="l" r="r" t="t"/>
                      <a:pathLst>
                        <a:path extrusionOk="0" h="916" w="1342">
                          <a:moveTo>
                            <a:pt x="229" y="1"/>
                          </a:moveTo>
                          <a:cubicBezTo>
                            <a:pt x="137" y="77"/>
                            <a:pt x="92" y="108"/>
                            <a:pt x="0" y="169"/>
                          </a:cubicBezTo>
                          <a:lnTo>
                            <a:pt x="46" y="748"/>
                          </a:lnTo>
                          <a:cubicBezTo>
                            <a:pt x="137" y="824"/>
                            <a:pt x="198" y="854"/>
                            <a:pt x="290" y="915"/>
                          </a:cubicBezTo>
                          <a:lnTo>
                            <a:pt x="1112" y="915"/>
                          </a:lnTo>
                          <a:cubicBezTo>
                            <a:pt x="1204" y="839"/>
                            <a:pt x="1234" y="793"/>
                            <a:pt x="1341" y="748"/>
                          </a:cubicBezTo>
                          <a:lnTo>
                            <a:pt x="1295" y="169"/>
                          </a:lnTo>
                          <a:cubicBezTo>
                            <a:pt x="1204" y="92"/>
                            <a:pt x="1143" y="62"/>
                            <a:pt x="10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41"/>
                    <p:cNvSpPr/>
                    <p:nvPr/>
                  </p:nvSpPr>
                  <p:spPr>
                    <a:xfrm>
                      <a:off x="2668889" y="249961"/>
                      <a:ext cx="40576" cy="28030"/>
                    </a:xfrm>
                    <a:custGeom>
                      <a:rect b="b" l="l" r="r" t="t"/>
                      <a:pathLst>
                        <a:path extrusionOk="0" h="916" w="1326">
                          <a:moveTo>
                            <a:pt x="229" y="1"/>
                          </a:moveTo>
                          <a:cubicBezTo>
                            <a:pt x="137" y="77"/>
                            <a:pt x="92" y="108"/>
                            <a:pt x="0" y="169"/>
                          </a:cubicBezTo>
                          <a:lnTo>
                            <a:pt x="31" y="748"/>
                          </a:lnTo>
                          <a:cubicBezTo>
                            <a:pt x="137" y="824"/>
                            <a:pt x="183" y="854"/>
                            <a:pt x="290" y="915"/>
                          </a:cubicBezTo>
                          <a:lnTo>
                            <a:pt x="1097" y="915"/>
                          </a:lnTo>
                          <a:cubicBezTo>
                            <a:pt x="1204" y="839"/>
                            <a:pt x="1234" y="793"/>
                            <a:pt x="1326" y="748"/>
                          </a:cubicBezTo>
                          <a:lnTo>
                            <a:pt x="1280" y="169"/>
                          </a:lnTo>
                          <a:cubicBezTo>
                            <a:pt x="1158" y="92"/>
                            <a:pt x="1097" y="62"/>
                            <a:pt x="10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41"/>
                    <p:cNvSpPr/>
                    <p:nvPr/>
                  </p:nvSpPr>
                  <p:spPr>
                    <a:xfrm>
                      <a:off x="2708516" y="249961"/>
                      <a:ext cx="41983" cy="28030"/>
                    </a:xfrm>
                    <a:custGeom>
                      <a:rect b="b" l="l" r="r" t="t"/>
                      <a:pathLst>
                        <a:path extrusionOk="0" h="916" w="1372">
                          <a:moveTo>
                            <a:pt x="229" y="1"/>
                          </a:moveTo>
                          <a:cubicBezTo>
                            <a:pt x="137" y="77"/>
                            <a:pt x="92" y="108"/>
                            <a:pt x="0" y="169"/>
                          </a:cubicBezTo>
                          <a:lnTo>
                            <a:pt x="61" y="748"/>
                          </a:lnTo>
                          <a:cubicBezTo>
                            <a:pt x="168" y="824"/>
                            <a:pt x="229" y="854"/>
                            <a:pt x="320" y="915"/>
                          </a:cubicBezTo>
                          <a:lnTo>
                            <a:pt x="1143" y="915"/>
                          </a:lnTo>
                          <a:cubicBezTo>
                            <a:pt x="1234" y="839"/>
                            <a:pt x="1280" y="793"/>
                            <a:pt x="1372" y="748"/>
                          </a:cubicBezTo>
                          <a:lnTo>
                            <a:pt x="1295" y="169"/>
                          </a:lnTo>
                          <a:cubicBezTo>
                            <a:pt x="1204" y="92"/>
                            <a:pt x="1143" y="62"/>
                            <a:pt x="10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41"/>
                    <p:cNvSpPr/>
                    <p:nvPr/>
                  </p:nvSpPr>
                  <p:spPr>
                    <a:xfrm>
                      <a:off x="2748602" y="249961"/>
                      <a:ext cx="42473" cy="28030"/>
                    </a:xfrm>
                    <a:custGeom>
                      <a:rect b="b" l="l" r="r" t="t"/>
                      <a:pathLst>
                        <a:path extrusionOk="0" h="916" w="1388">
                          <a:moveTo>
                            <a:pt x="229" y="1"/>
                          </a:moveTo>
                          <a:cubicBezTo>
                            <a:pt x="138" y="77"/>
                            <a:pt x="77" y="108"/>
                            <a:pt x="1" y="169"/>
                          </a:cubicBezTo>
                          <a:lnTo>
                            <a:pt x="77" y="748"/>
                          </a:lnTo>
                          <a:cubicBezTo>
                            <a:pt x="199" y="824"/>
                            <a:pt x="244" y="854"/>
                            <a:pt x="351" y="915"/>
                          </a:cubicBezTo>
                          <a:lnTo>
                            <a:pt x="1189" y="915"/>
                          </a:lnTo>
                          <a:cubicBezTo>
                            <a:pt x="1265" y="839"/>
                            <a:pt x="1311" y="793"/>
                            <a:pt x="1387" y="748"/>
                          </a:cubicBezTo>
                          <a:lnTo>
                            <a:pt x="1311" y="169"/>
                          </a:lnTo>
                          <a:cubicBezTo>
                            <a:pt x="1204" y="92"/>
                            <a:pt x="1143" y="62"/>
                            <a:pt x="10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41"/>
                    <p:cNvSpPr/>
                    <p:nvPr/>
                  </p:nvSpPr>
                  <p:spPr>
                    <a:xfrm>
                      <a:off x="2629262" y="277960"/>
                      <a:ext cx="41524" cy="27999"/>
                    </a:xfrm>
                    <a:custGeom>
                      <a:rect b="b" l="l" r="r" t="t"/>
                      <a:pathLst>
                        <a:path extrusionOk="0" h="915" w="1357">
                          <a:moveTo>
                            <a:pt x="229" y="0"/>
                          </a:moveTo>
                          <a:cubicBezTo>
                            <a:pt x="137" y="76"/>
                            <a:pt x="92" y="107"/>
                            <a:pt x="0" y="168"/>
                          </a:cubicBezTo>
                          <a:lnTo>
                            <a:pt x="31" y="747"/>
                          </a:lnTo>
                          <a:cubicBezTo>
                            <a:pt x="137" y="792"/>
                            <a:pt x="183" y="838"/>
                            <a:pt x="290" y="914"/>
                          </a:cubicBezTo>
                          <a:lnTo>
                            <a:pt x="1128" y="914"/>
                          </a:lnTo>
                          <a:cubicBezTo>
                            <a:pt x="1219" y="838"/>
                            <a:pt x="1250" y="823"/>
                            <a:pt x="1356" y="747"/>
                          </a:cubicBezTo>
                          <a:lnTo>
                            <a:pt x="1310" y="168"/>
                          </a:lnTo>
                          <a:cubicBezTo>
                            <a:pt x="1219" y="107"/>
                            <a:pt x="1158" y="76"/>
                            <a:pt x="10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41"/>
                    <p:cNvSpPr/>
                    <p:nvPr/>
                  </p:nvSpPr>
                  <p:spPr>
                    <a:xfrm>
                      <a:off x="2669348" y="277960"/>
                      <a:ext cx="42442" cy="27999"/>
                    </a:xfrm>
                    <a:custGeom>
                      <a:rect b="b" l="l" r="r" t="t"/>
                      <a:pathLst>
                        <a:path extrusionOk="0" h="915" w="1387">
                          <a:moveTo>
                            <a:pt x="229" y="0"/>
                          </a:moveTo>
                          <a:cubicBezTo>
                            <a:pt x="138" y="76"/>
                            <a:pt x="92" y="107"/>
                            <a:pt x="0" y="168"/>
                          </a:cubicBezTo>
                          <a:lnTo>
                            <a:pt x="61" y="747"/>
                          </a:lnTo>
                          <a:cubicBezTo>
                            <a:pt x="168" y="792"/>
                            <a:pt x="229" y="838"/>
                            <a:pt x="320" y="914"/>
                          </a:cubicBezTo>
                          <a:lnTo>
                            <a:pt x="1158" y="914"/>
                          </a:lnTo>
                          <a:cubicBezTo>
                            <a:pt x="1265" y="838"/>
                            <a:pt x="1296" y="823"/>
                            <a:pt x="1387" y="747"/>
                          </a:cubicBezTo>
                          <a:lnTo>
                            <a:pt x="1341" y="168"/>
                          </a:lnTo>
                          <a:cubicBezTo>
                            <a:pt x="1235" y="107"/>
                            <a:pt x="1189" y="76"/>
                            <a:pt x="10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41"/>
                    <p:cNvSpPr/>
                    <p:nvPr/>
                  </p:nvSpPr>
                  <p:spPr>
                    <a:xfrm>
                      <a:off x="2711300" y="277960"/>
                      <a:ext cx="42473" cy="27999"/>
                    </a:xfrm>
                    <a:custGeom>
                      <a:rect b="b" l="l" r="r" t="t"/>
                      <a:pathLst>
                        <a:path extrusionOk="0" h="915" w="1388">
                          <a:moveTo>
                            <a:pt x="229" y="0"/>
                          </a:moveTo>
                          <a:cubicBezTo>
                            <a:pt x="138" y="76"/>
                            <a:pt x="92" y="107"/>
                            <a:pt x="1" y="168"/>
                          </a:cubicBezTo>
                          <a:lnTo>
                            <a:pt x="62" y="747"/>
                          </a:lnTo>
                          <a:cubicBezTo>
                            <a:pt x="168" y="792"/>
                            <a:pt x="229" y="838"/>
                            <a:pt x="321" y="914"/>
                          </a:cubicBezTo>
                          <a:lnTo>
                            <a:pt x="1159" y="914"/>
                          </a:lnTo>
                          <a:cubicBezTo>
                            <a:pt x="1265" y="838"/>
                            <a:pt x="1296" y="823"/>
                            <a:pt x="1387" y="747"/>
                          </a:cubicBezTo>
                          <a:lnTo>
                            <a:pt x="1311" y="168"/>
                          </a:lnTo>
                          <a:cubicBezTo>
                            <a:pt x="1220" y="107"/>
                            <a:pt x="1159" y="76"/>
                            <a:pt x="10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41"/>
                    <p:cNvSpPr/>
                    <p:nvPr/>
                  </p:nvSpPr>
                  <p:spPr>
                    <a:xfrm>
                      <a:off x="2751417" y="277960"/>
                      <a:ext cx="43360" cy="27999"/>
                    </a:xfrm>
                    <a:custGeom>
                      <a:rect b="b" l="l" r="r" t="t"/>
                      <a:pathLst>
                        <a:path extrusionOk="0" h="915" w="1417">
                          <a:moveTo>
                            <a:pt x="229" y="0"/>
                          </a:moveTo>
                          <a:cubicBezTo>
                            <a:pt x="137" y="76"/>
                            <a:pt x="107" y="107"/>
                            <a:pt x="0" y="168"/>
                          </a:cubicBezTo>
                          <a:lnTo>
                            <a:pt x="76" y="747"/>
                          </a:lnTo>
                          <a:cubicBezTo>
                            <a:pt x="198" y="792"/>
                            <a:pt x="259" y="838"/>
                            <a:pt x="350" y="914"/>
                          </a:cubicBezTo>
                          <a:lnTo>
                            <a:pt x="1188" y="914"/>
                          </a:lnTo>
                          <a:cubicBezTo>
                            <a:pt x="1280" y="838"/>
                            <a:pt x="1326" y="823"/>
                            <a:pt x="1417" y="747"/>
                          </a:cubicBezTo>
                          <a:lnTo>
                            <a:pt x="1341" y="168"/>
                          </a:lnTo>
                          <a:cubicBezTo>
                            <a:pt x="1249" y="107"/>
                            <a:pt x="1188" y="76"/>
                            <a:pt x="10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41"/>
                    <p:cNvSpPr/>
                    <p:nvPr/>
                  </p:nvSpPr>
                  <p:spPr>
                    <a:xfrm>
                      <a:off x="2631587" y="306846"/>
                      <a:ext cx="41983" cy="28948"/>
                    </a:xfrm>
                    <a:custGeom>
                      <a:rect b="b" l="l" r="r" t="t"/>
                      <a:pathLst>
                        <a:path extrusionOk="0" h="946" w="1372">
                          <a:moveTo>
                            <a:pt x="229" y="1"/>
                          </a:moveTo>
                          <a:cubicBezTo>
                            <a:pt x="138" y="62"/>
                            <a:pt x="92" y="107"/>
                            <a:pt x="0" y="184"/>
                          </a:cubicBezTo>
                          <a:lnTo>
                            <a:pt x="31" y="763"/>
                          </a:lnTo>
                          <a:cubicBezTo>
                            <a:pt x="153" y="823"/>
                            <a:pt x="214" y="869"/>
                            <a:pt x="305" y="945"/>
                          </a:cubicBezTo>
                          <a:lnTo>
                            <a:pt x="1143" y="945"/>
                          </a:lnTo>
                          <a:cubicBezTo>
                            <a:pt x="1234" y="884"/>
                            <a:pt x="1280" y="839"/>
                            <a:pt x="1372" y="763"/>
                          </a:cubicBezTo>
                          <a:lnTo>
                            <a:pt x="1311" y="184"/>
                          </a:lnTo>
                          <a:cubicBezTo>
                            <a:pt x="1219" y="123"/>
                            <a:pt x="1158"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41"/>
                    <p:cNvSpPr/>
                    <p:nvPr/>
                  </p:nvSpPr>
                  <p:spPr>
                    <a:xfrm>
                      <a:off x="2672132" y="306846"/>
                      <a:ext cx="42932" cy="28948"/>
                    </a:xfrm>
                    <a:custGeom>
                      <a:rect b="b" l="l" r="r" t="t"/>
                      <a:pathLst>
                        <a:path extrusionOk="0" h="946" w="1403">
                          <a:moveTo>
                            <a:pt x="229" y="1"/>
                          </a:moveTo>
                          <a:cubicBezTo>
                            <a:pt x="138" y="62"/>
                            <a:pt x="108" y="107"/>
                            <a:pt x="1" y="184"/>
                          </a:cubicBezTo>
                          <a:lnTo>
                            <a:pt x="62" y="763"/>
                          </a:lnTo>
                          <a:cubicBezTo>
                            <a:pt x="184" y="823"/>
                            <a:pt x="229" y="869"/>
                            <a:pt x="336" y="945"/>
                          </a:cubicBezTo>
                          <a:lnTo>
                            <a:pt x="1174" y="945"/>
                          </a:lnTo>
                          <a:cubicBezTo>
                            <a:pt x="1265" y="884"/>
                            <a:pt x="1296" y="839"/>
                            <a:pt x="1403" y="763"/>
                          </a:cubicBezTo>
                          <a:lnTo>
                            <a:pt x="1342" y="184"/>
                          </a:lnTo>
                          <a:cubicBezTo>
                            <a:pt x="1250" y="123"/>
                            <a:pt x="1189"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41"/>
                    <p:cNvSpPr/>
                    <p:nvPr/>
                  </p:nvSpPr>
                  <p:spPr>
                    <a:xfrm>
                      <a:off x="2714116" y="306846"/>
                      <a:ext cx="43391" cy="28948"/>
                    </a:xfrm>
                    <a:custGeom>
                      <a:rect b="b" l="l" r="r" t="t"/>
                      <a:pathLst>
                        <a:path extrusionOk="0" h="946" w="1418">
                          <a:moveTo>
                            <a:pt x="229" y="1"/>
                          </a:moveTo>
                          <a:cubicBezTo>
                            <a:pt x="137" y="62"/>
                            <a:pt x="107" y="107"/>
                            <a:pt x="0" y="184"/>
                          </a:cubicBezTo>
                          <a:lnTo>
                            <a:pt x="61" y="763"/>
                          </a:lnTo>
                          <a:cubicBezTo>
                            <a:pt x="153" y="823"/>
                            <a:pt x="229" y="869"/>
                            <a:pt x="335" y="945"/>
                          </a:cubicBezTo>
                          <a:lnTo>
                            <a:pt x="1189" y="945"/>
                          </a:lnTo>
                          <a:cubicBezTo>
                            <a:pt x="1280" y="884"/>
                            <a:pt x="1326" y="839"/>
                            <a:pt x="1417" y="763"/>
                          </a:cubicBezTo>
                          <a:lnTo>
                            <a:pt x="1341" y="184"/>
                          </a:lnTo>
                          <a:cubicBezTo>
                            <a:pt x="1219" y="123"/>
                            <a:pt x="1173"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41"/>
                    <p:cNvSpPr/>
                    <p:nvPr/>
                  </p:nvSpPr>
                  <p:spPr>
                    <a:xfrm>
                      <a:off x="2755609" y="306846"/>
                      <a:ext cx="42901" cy="28948"/>
                    </a:xfrm>
                    <a:custGeom>
                      <a:rect b="b" l="l" r="r" t="t"/>
                      <a:pathLst>
                        <a:path extrusionOk="0" h="946" w="1402">
                          <a:moveTo>
                            <a:pt x="229" y="1"/>
                          </a:moveTo>
                          <a:cubicBezTo>
                            <a:pt x="137" y="62"/>
                            <a:pt x="92" y="107"/>
                            <a:pt x="0" y="184"/>
                          </a:cubicBezTo>
                          <a:lnTo>
                            <a:pt x="76" y="763"/>
                          </a:lnTo>
                          <a:cubicBezTo>
                            <a:pt x="168" y="823"/>
                            <a:pt x="229" y="869"/>
                            <a:pt x="351" y="945"/>
                          </a:cubicBezTo>
                          <a:lnTo>
                            <a:pt x="1189" y="945"/>
                          </a:lnTo>
                          <a:cubicBezTo>
                            <a:pt x="1280" y="884"/>
                            <a:pt x="1310" y="839"/>
                            <a:pt x="1402" y="763"/>
                          </a:cubicBezTo>
                          <a:lnTo>
                            <a:pt x="1341" y="184"/>
                          </a:lnTo>
                          <a:cubicBezTo>
                            <a:pt x="1234" y="123"/>
                            <a:pt x="1189"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41"/>
                    <p:cNvSpPr/>
                    <p:nvPr/>
                  </p:nvSpPr>
                  <p:spPr>
                    <a:xfrm>
                      <a:off x="2633454" y="336681"/>
                      <a:ext cx="42442" cy="29866"/>
                    </a:xfrm>
                    <a:custGeom>
                      <a:rect b="b" l="l" r="r" t="t"/>
                      <a:pathLst>
                        <a:path extrusionOk="0" h="976" w="1387">
                          <a:moveTo>
                            <a:pt x="229" y="1"/>
                          </a:moveTo>
                          <a:cubicBezTo>
                            <a:pt x="153" y="62"/>
                            <a:pt x="92" y="92"/>
                            <a:pt x="0" y="168"/>
                          </a:cubicBezTo>
                          <a:lnTo>
                            <a:pt x="31" y="778"/>
                          </a:lnTo>
                          <a:cubicBezTo>
                            <a:pt x="153" y="854"/>
                            <a:pt x="198" y="900"/>
                            <a:pt x="305" y="976"/>
                          </a:cubicBezTo>
                          <a:lnTo>
                            <a:pt x="1158" y="976"/>
                          </a:lnTo>
                          <a:cubicBezTo>
                            <a:pt x="1234" y="900"/>
                            <a:pt x="1295" y="854"/>
                            <a:pt x="1387" y="778"/>
                          </a:cubicBezTo>
                          <a:lnTo>
                            <a:pt x="1326" y="168"/>
                          </a:lnTo>
                          <a:cubicBezTo>
                            <a:pt x="1234" y="123"/>
                            <a:pt x="1173"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41"/>
                    <p:cNvSpPr/>
                    <p:nvPr/>
                  </p:nvSpPr>
                  <p:spPr>
                    <a:xfrm>
                      <a:off x="2675407" y="336681"/>
                      <a:ext cx="42932" cy="29866"/>
                    </a:xfrm>
                    <a:custGeom>
                      <a:rect b="b" l="l" r="r" t="t"/>
                      <a:pathLst>
                        <a:path extrusionOk="0" h="976" w="1403">
                          <a:moveTo>
                            <a:pt x="229" y="1"/>
                          </a:moveTo>
                          <a:cubicBezTo>
                            <a:pt x="122" y="62"/>
                            <a:pt x="92" y="92"/>
                            <a:pt x="1" y="168"/>
                          </a:cubicBezTo>
                          <a:lnTo>
                            <a:pt x="46" y="778"/>
                          </a:lnTo>
                          <a:cubicBezTo>
                            <a:pt x="153" y="854"/>
                            <a:pt x="229" y="900"/>
                            <a:pt x="321" y="976"/>
                          </a:cubicBezTo>
                          <a:lnTo>
                            <a:pt x="1174" y="976"/>
                          </a:lnTo>
                          <a:cubicBezTo>
                            <a:pt x="1265" y="900"/>
                            <a:pt x="1311" y="854"/>
                            <a:pt x="1402" y="778"/>
                          </a:cubicBezTo>
                          <a:lnTo>
                            <a:pt x="1341" y="168"/>
                          </a:lnTo>
                          <a:cubicBezTo>
                            <a:pt x="1235" y="123"/>
                            <a:pt x="1174"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41"/>
                    <p:cNvSpPr/>
                    <p:nvPr/>
                  </p:nvSpPr>
                  <p:spPr>
                    <a:xfrm>
                      <a:off x="2717849" y="336681"/>
                      <a:ext cx="42901" cy="29866"/>
                    </a:xfrm>
                    <a:custGeom>
                      <a:rect b="b" l="l" r="r" t="t"/>
                      <a:pathLst>
                        <a:path extrusionOk="0" h="976" w="1402">
                          <a:moveTo>
                            <a:pt x="229" y="1"/>
                          </a:moveTo>
                          <a:cubicBezTo>
                            <a:pt x="137" y="62"/>
                            <a:pt x="91" y="92"/>
                            <a:pt x="0" y="168"/>
                          </a:cubicBezTo>
                          <a:lnTo>
                            <a:pt x="61" y="778"/>
                          </a:lnTo>
                          <a:cubicBezTo>
                            <a:pt x="152" y="854"/>
                            <a:pt x="198" y="900"/>
                            <a:pt x="320" y="976"/>
                          </a:cubicBezTo>
                          <a:lnTo>
                            <a:pt x="1173" y="976"/>
                          </a:lnTo>
                          <a:cubicBezTo>
                            <a:pt x="1280" y="900"/>
                            <a:pt x="1310" y="854"/>
                            <a:pt x="1402" y="778"/>
                          </a:cubicBezTo>
                          <a:lnTo>
                            <a:pt x="1326" y="168"/>
                          </a:lnTo>
                          <a:cubicBezTo>
                            <a:pt x="1219" y="123"/>
                            <a:pt x="1158"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41"/>
                    <p:cNvSpPr/>
                    <p:nvPr/>
                  </p:nvSpPr>
                  <p:spPr>
                    <a:xfrm>
                      <a:off x="2759342" y="336681"/>
                      <a:ext cx="43360" cy="29866"/>
                    </a:xfrm>
                    <a:custGeom>
                      <a:rect b="b" l="l" r="r" t="t"/>
                      <a:pathLst>
                        <a:path extrusionOk="0" h="976" w="1417">
                          <a:moveTo>
                            <a:pt x="229" y="1"/>
                          </a:moveTo>
                          <a:cubicBezTo>
                            <a:pt x="122" y="62"/>
                            <a:pt x="91" y="92"/>
                            <a:pt x="0" y="168"/>
                          </a:cubicBezTo>
                          <a:lnTo>
                            <a:pt x="76" y="778"/>
                          </a:lnTo>
                          <a:cubicBezTo>
                            <a:pt x="168" y="854"/>
                            <a:pt x="229" y="900"/>
                            <a:pt x="335" y="976"/>
                          </a:cubicBezTo>
                          <a:lnTo>
                            <a:pt x="1188" y="976"/>
                          </a:lnTo>
                          <a:cubicBezTo>
                            <a:pt x="1295" y="900"/>
                            <a:pt x="1326" y="854"/>
                            <a:pt x="1417" y="778"/>
                          </a:cubicBezTo>
                          <a:lnTo>
                            <a:pt x="1341" y="168"/>
                          </a:lnTo>
                          <a:cubicBezTo>
                            <a:pt x="1249" y="123"/>
                            <a:pt x="1173"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41"/>
                    <p:cNvSpPr/>
                    <p:nvPr/>
                  </p:nvSpPr>
                  <p:spPr>
                    <a:xfrm>
                      <a:off x="2635780" y="367006"/>
                      <a:ext cx="42932" cy="30784"/>
                    </a:xfrm>
                    <a:custGeom>
                      <a:rect b="b" l="l" r="r" t="t"/>
                      <a:pathLst>
                        <a:path extrusionOk="0" h="1006" w="1403">
                          <a:moveTo>
                            <a:pt x="244" y="0"/>
                          </a:moveTo>
                          <a:cubicBezTo>
                            <a:pt x="153" y="76"/>
                            <a:pt x="92" y="122"/>
                            <a:pt x="1" y="198"/>
                          </a:cubicBezTo>
                          <a:lnTo>
                            <a:pt x="31" y="823"/>
                          </a:lnTo>
                          <a:cubicBezTo>
                            <a:pt x="122" y="899"/>
                            <a:pt x="199" y="930"/>
                            <a:pt x="305" y="1006"/>
                          </a:cubicBezTo>
                          <a:lnTo>
                            <a:pt x="1158" y="1006"/>
                          </a:lnTo>
                          <a:cubicBezTo>
                            <a:pt x="1250" y="930"/>
                            <a:pt x="1311" y="899"/>
                            <a:pt x="1402" y="823"/>
                          </a:cubicBezTo>
                          <a:lnTo>
                            <a:pt x="1341" y="198"/>
                          </a:lnTo>
                          <a:cubicBezTo>
                            <a:pt x="1235" y="122"/>
                            <a:pt x="1174" y="76"/>
                            <a:pt x="10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41"/>
                    <p:cNvSpPr/>
                    <p:nvPr/>
                  </p:nvSpPr>
                  <p:spPr>
                    <a:xfrm>
                      <a:off x="2678191" y="367006"/>
                      <a:ext cx="42932" cy="30784"/>
                    </a:xfrm>
                    <a:custGeom>
                      <a:rect b="b" l="l" r="r" t="t"/>
                      <a:pathLst>
                        <a:path extrusionOk="0" h="1006" w="1403">
                          <a:moveTo>
                            <a:pt x="230" y="0"/>
                          </a:moveTo>
                          <a:cubicBezTo>
                            <a:pt x="153" y="76"/>
                            <a:pt x="92" y="122"/>
                            <a:pt x="1" y="198"/>
                          </a:cubicBezTo>
                          <a:lnTo>
                            <a:pt x="62" y="823"/>
                          </a:lnTo>
                          <a:cubicBezTo>
                            <a:pt x="153" y="899"/>
                            <a:pt x="214" y="930"/>
                            <a:pt x="321" y="1006"/>
                          </a:cubicBezTo>
                          <a:lnTo>
                            <a:pt x="1174" y="1006"/>
                          </a:lnTo>
                          <a:cubicBezTo>
                            <a:pt x="1250" y="930"/>
                            <a:pt x="1311" y="899"/>
                            <a:pt x="1403" y="823"/>
                          </a:cubicBezTo>
                          <a:lnTo>
                            <a:pt x="1357" y="198"/>
                          </a:lnTo>
                          <a:cubicBezTo>
                            <a:pt x="1235" y="122"/>
                            <a:pt x="1174" y="76"/>
                            <a:pt x="10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41"/>
                    <p:cNvSpPr/>
                    <p:nvPr/>
                  </p:nvSpPr>
                  <p:spPr>
                    <a:xfrm>
                      <a:off x="2721092" y="367006"/>
                      <a:ext cx="43391" cy="30784"/>
                    </a:xfrm>
                    <a:custGeom>
                      <a:rect b="b" l="l" r="r" t="t"/>
                      <a:pathLst>
                        <a:path extrusionOk="0" h="1006" w="1418">
                          <a:moveTo>
                            <a:pt x="229" y="0"/>
                          </a:moveTo>
                          <a:cubicBezTo>
                            <a:pt x="138" y="76"/>
                            <a:pt x="107" y="122"/>
                            <a:pt x="1" y="198"/>
                          </a:cubicBezTo>
                          <a:lnTo>
                            <a:pt x="62" y="823"/>
                          </a:lnTo>
                          <a:cubicBezTo>
                            <a:pt x="153" y="899"/>
                            <a:pt x="214" y="930"/>
                            <a:pt x="336" y="1006"/>
                          </a:cubicBezTo>
                          <a:lnTo>
                            <a:pt x="1189" y="1006"/>
                          </a:lnTo>
                          <a:cubicBezTo>
                            <a:pt x="1281" y="930"/>
                            <a:pt x="1326" y="899"/>
                            <a:pt x="1418" y="823"/>
                          </a:cubicBezTo>
                          <a:lnTo>
                            <a:pt x="1341" y="198"/>
                          </a:lnTo>
                          <a:cubicBezTo>
                            <a:pt x="1250" y="122"/>
                            <a:pt x="1174" y="76"/>
                            <a:pt x="10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41"/>
                    <p:cNvSpPr/>
                    <p:nvPr/>
                  </p:nvSpPr>
                  <p:spPr>
                    <a:xfrm>
                      <a:off x="2763045" y="367006"/>
                      <a:ext cx="44339" cy="30784"/>
                    </a:xfrm>
                    <a:custGeom>
                      <a:rect b="b" l="l" r="r" t="t"/>
                      <a:pathLst>
                        <a:path extrusionOk="0" h="1006" w="1449">
                          <a:moveTo>
                            <a:pt x="229" y="0"/>
                          </a:moveTo>
                          <a:cubicBezTo>
                            <a:pt x="138" y="76"/>
                            <a:pt x="108" y="122"/>
                            <a:pt x="1" y="198"/>
                          </a:cubicBezTo>
                          <a:lnTo>
                            <a:pt x="77" y="823"/>
                          </a:lnTo>
                          <a:lnTo>
                            <a:pt x="367" y="1006"/>
                          </a:lnTo>
                          <a:lnTo>
                            <a:pt x="1220" y="1006"/>
                          </a:lnTo>
                          <a:cubicBezTo>
                            <a:pt x="1326" y="930"/>
                            <a:pt x="1357" y="899"/>
                            <a:pt x="1448" y="823"/>
                          </a:cubicBezTo>
                          <a:lnTo>
                            <a:pt x="1357" y="198"/>
                          </a:lnTo>
                          <a:cubicBezTo>
                            <a:pt x="1266" y="122"/>
                            <a:pt x="1205" y="76"/>
                            <a:pt x="10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41"/>
                    <p:cNvSpPr/>
                    <p:nvPr/>
                  </p:nvSpPr>
                  <p:spPr>
                    <a:xfrm>
                      <a:off x="2637187" y="398218"/>
                      <a:ext cx="43850" cy="31763"/>
                    </a:xfrm>
                    <a:custGeom>
                      <a:rect b="b" l="l" r="r" t="t"/>
                      <a:pathLst>
                        <a:path extrusionOk="0" h="1038" w="1433">
                          <a:moveTo>
                            <a:pt x="259" y="1"/>
                          </a:moveTo>
                          <a:cubicBezTo>
                            <a:pt x="153" y="92"/>
                            <a:pt x="107" y="123"/>
                            <a:pt x="0" y="199"/>
                          </a:cubicBezTo>
                          <a:lnTo>
                            <a:pt x="46" y="854"/>
                          </a:lnTo>
                          <a:cubicBezTo>
                            <a:pt x="137" y="930"/>
                            <a:pt x="198" y="961"/>
                            <a:pt x="305" y="1037"/>
                          </a:cubicBezTo>
                          <a:lnTo>
                            <a:pt x="1189" y="1037"/>
                          </a:lnTo>
                          <a:cubicBezTo>
                            <a:pt x="1280" y="961"/>
                            <a:pt x="1341" y="930"/>
                            <a:pt x="1432" y="854"/>
                          </a:cubicBezTo>
                          <a:lnTo>
                            <a:pt x="1371" y="199"/>
                          </a:lnTo>
                          <a:cubicBezTo>
                            <a:pt x="1265" y="123"/>
                            <a:pt x="1204" y="92"/>
                            <a:pt x="1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41"/>
                    <p:cNvSpPr/>
                    <p:nvPr/>
                  </p:nvSpPr>
                  <p:spPr>
                    <a:xfrm>
                      <a:off x="2680058" y="398218"/>
                      <a:ext cx="44339" cy="31763"/>
                    </a:xfrm>
                    <a:custGeom>
                      <a:rect b="b" l="l" r="r" t="t"/>
                      <a:pathLst>
                        <a:path extrusionOk="0" h="1038" w="1449">
                          <a:moveTo>
                            <a:pt x="245" y="1"/>
                          </a:moveTo>
                          <a:cubicBezTo>
                            <a:pt x="153" y="92"/>
                            <a:pt x="92" y="123"/>
                            <a:pt x="1" y="199"/>
                          </a:cubicBezTo>
                          <a:lnTo>
                            <a:pt x="47" y="854"/>
                          </a:lnTo>
                          <a:cubicBezTo>
                            <a:pt x="153" y="930"/>
                            <a:pt x="199" y="961"/>
                            <a:pt x="321" y="1037"/>
                          </a:cubicBezTo>
                          <a:lnTo>
                            <a:pt x="1189" y="1037"/>
                          </a:lnTo>
                          <a:cubicBezTo>
                            <a:pt x="1296" y="961"/>
                            <a:pt x="1342" y="930"/>
                            <a:pt x="1448" y="854"/>
                          </a:cubicBezTo>
                          <a:lnTo>
                            <a:pt x="1387" y="199"/>
                          </a:lnTo>
                          <a:cubicBezTo>
                            <a:pt x="1296" y="123"/>
                            <a:pt x="1235" y="92"/>
                            <a:pt x="11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41"/>
                    <p:cNvSpPr/>
                    <p:nvPr/>
                  </p:nvSpPr>
                  <p:spPr>
                    <a:xfrm>
                      <a:off x="2723908" y="398218"/>
                      <a:ext cx="44768" cy="31763"/>
                    </a:xfrm>
                    <a:custGeom>
                      <a:rect b="b" l="l" r="r" t="t"/>
                      <a:pathLst>
                        <a:path extrusionOk="0" h="1038" w="1463">
                          <a:moveTo>
                            <a:pt x="229" y="1"/>
                          </a:moveTo>
                          <a:cubicBezTo>
                            <a:pt x="152" y="92"/>
                            <a:pt x="107" y="123"/>
                            <a:pt x="0" y="199"/>
                          </a:cubicBezTo>
                          <a:lnTo>
                            <a:pt x="61" y="854"/>
                          </a:lnTo>
                          <a:lnTo>
                            <a:pt x="351" y="1037"/>
                          </a:lnTo>
                          <a:lnTo>
                            <a:pt x="1234" y="1037"/>
                          </a:lnTo>
                          <a:cubicBezTo>
                            <a:pt x="1295" y="961"/>
                            <a:pt x="1356" y="930"/>
                            <a:pt x="1463" y="854"/>
                          </a:cubicBezTo>
                          <a:lnTo>
                            <a:pt x="1387" y="199"/>
                          </a:lnTo>
                          <a:lnTo>
                            <a:pt x="10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41"/>
                    <p:cNvSpPr/>
                    <p:nvPr/>
                  </p:nvSpPr>
                  <p:spPr>
                    <a:xfrm>
                      <a:off x="2766778" y="398218"/>
                      <a:ext cx="44798" cy="31763"/>
                    </a:xfrm>
                    <a:custGeom>
                      <a:rect b="b" l="l" r="r" t="t"/>
                      <a:pathLst>
                        <a:path extrusionOk="0" h="1038" w="1464">
                          <a:moveTo>
                            <a:pt x="229" y="1"/>
                          </a:moveTo>
                          <a:cubicBezTo>
                            <a:pt x="138" y="92"/>
                            <a:pt x="92" y="123"/>
                            <a:pt x="1" y="199"/>
                          </a:cubicBezTo>
                          <a:lnTo>
                            <a:pt x="77" y="854"/>
                          </a:lnTo>
                          <a:lnTo>
                            <a:pt x="366" y="1037"/>
                          </a:lnTo>
                          <a:lnTo>
                            <a:pt x="1235" y="1037"/>
                          </a:lnTo>
                          <a:cubicBezTo>
                            <a:pt x="1326" y="961"/>
                            <a:pt x="1372" y="930"/>
                            <a:pt x="1463" y="854"/>
                          </a:cubicBezTo>
                          <a:lnTo>
                            <a:pt x="1387" y="199"/>
                          </a:lnTo>
                          <a:cubicBezTo>
                            <a:pt x="1281" y="123"/>
                            <a:pt x="1220" y="92"/>
                            <a:pt x="10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41"/>
                    <p:cNvSpPr/>
                    <p:nvPr/>
                  </p:nvSpPr>
                  <p:spPr>
                    <a:xfrm>
                      <a:off x="2656771" y="698465"/>
                      <a:ext cx="49450" cy="40606"/>
                    </a:xfrm>
                    <a:custGeom>
                      <a:rect b="b" l="l" r="r" t="t"/>
                      <a:pathLst>
                        <a:path extrusionOk="0" h="1327" w="1616">
                          <a:moveTo>
                            <a:pt x="259" y="1"/>
                          </a:moveTo>
                          <a:cubicBezTo>
                            <a:pt x="168" y="108"/>
                            <a:pt x="107" y="153"/>
                            <a:pt x="0" y="260"/>
                          </a:cubicBezTo>
                          <a:lnTo>
                            <a:pt x="46" y="1067"/>
                          </a:lnTo>
                          <a:cubicBezTo>
                            <a:pt x="168" y="1174"/>
                            <a:pt x="244" y="1220"/>
                            <a:pt x="351" y="1326"/>
                          </a:cubicBezTo>
                          <a:lnTo>
                            <a:pt x="1341" y="1326"/>
                          </a:lnTo>
                          <a:cubicBezTo>
                            <a:pt x="1448" y="1220"/>
                            <a:pt x="1493" y="1174"/>
                            <a:pt x="1615" y="1067"/>
                          </a:cubicBezTo>
                          <a:lnTo>
                            <a:pt x="1539" y="260"/>
                          </a:lnTo>
                          <a:cubicBezTo>
                            <a:pt x="1417" y="153"/>
                            <a:pt x="1371" y="108"/>
                            <a:pt x="12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828" name="Google Shape;2828;p41"/>
                <p:cNvSpPr/>
                <p:nvPr/>
              </p:nvSpPr>
              <p:spPr>
                <a:xfrm>
                  <a:off x="2384178" y="185725"/>
                  <a:ext cx="590733" cy="589767"/>
                </a:xfrm>
                <a:custGeom>
                  <a:rect b="b" l="l" r="r" t="t"/>
                  <a:pathLst>
                    <a:path extrusionOk="0" h="18665" w="19305">
                      <a:moveTo>
                        <a:pt x="5272" y="1"/>
                      </a:moveTo>
                      <a:lnTo>
                        <a:pt x="5241" y="123"/>
                      </a:lnTo>
                      <a:lnTo>
                        <a:pt x="5211" y="214"/>
                      </a:lnTo>
                      <a:lnTo>
                        <a:pt x="5180" y="305"/>
                      </a:lnTo>
                      <a:lnTo>
                        <a:pt x="4952" y="1128"/>
                      </a:lnTo>
                      <a:lnTo>
                        <a:pt x="4906" y="1265"/>
                      </a:lnTo>
                      <a:lnTo>
                        <a:pt x="4784" y="1707"/>
                      </a:lnTo>
                      <a:lnTo>
                        <a:pt x="4739" y="1814"/>
                      </a:lnTo>
                      <a:lnTo>
                        <a:pt x="4708" y="1936"/>
                      </a:lnTo>
                      <a:lnTo>
                        <a:pt x="4632" y="2179"/>
                      </a:lnTo>
                      <a:lnTo>
                        <a:pt x="4403" y="2972"/>
                      </a:lnTo>
                      <a:lnTo>
                        <a:pt x="4403" y="3002"/>
                      </a:lnTo>
                      <a:lnTo>
                        <a:pt x="4129" y="3916"/>
                      </a:lnTo>
                      <a:lnTo>
                        <a:pt x="4129" y="3931"/>
                      </a:lnTo>
                      <a:lnTo>
                        <a:pt x="3870" y="4876"/>
                      </a:lnTo>
                      <a:lnTo>
                        <a:pt x="3870" y="4907"/>
                      </a:lnTo>
                      <a:lnTo>
                        <a:pt x="3611" y="5790"/>
                      </a:lnTo>
                      <a:lnTo>
                        <a:pt x="3565" y="6034"/>
                      </a:lnTo>
                      <a:lnTo>
                        <a:pt x="3489" y="6324"/>
                      </a:lnTo>
                      <a:lnTo>
                        <a:pt x="3443" y="6445"/>
                      </a:lnTo>
                      <a:lnTo>
                        <a:pt x="3352" y="6781"/>
                      </a:lnTo>
                      <a:lnTo>
                        <a:pt x="3291" y="6994"/>
                      </a:lnTo>
                      <a:lnTo>
                        <a:pt x="3032" y="7954"/>
                      </a:lnTo>
                      <a:lnTo>
                        <a:pt x="2986" y="8060"/>
                      </a:lnTo>
                      <a:lnTo>
                        <a:pt x="2971" y="8152"/>
                      </a:lnTo>
                      <a:lnTo>
                        <a:pt x="2925" y="8274"/>
                      </a:lnTo>
                      <a:lnTo>
                        <a:pt x="2895" y="8411"/>
                      </a:lnTo>
                      <a:lnTo>
                        <a:pt x="2590" y="9477"/>
                      </a:lnTo>
                      <a:lnTo>
                        <a:pt x="2590" y="9508"/>
                      </a:lnTo>
                      <a:lnTo>
                        <a:pt x="2286" y="10590"/>
                      </a:lnTo>
                      <a:lnTo>
                        <a:pt x="2286" y="10635"/>
                      </a:lnTo>
                      <a:lnTo>
                        <a:pt x="2011" y="11549"/>
                      </a:lnTo>
                      <a:lnTo>
                        <a:pt x="1905" y="11946"/>
                      </a:lnTo>
                      <a:lnTo>
                        <a:pt x="1615" y="12936"/>
                      </a:lnTo>
                      <a:lnTo>
                        <a:pt x="1615" y="12982"/>
                      </a:lnTo>
                      <a:lnTo>
                        <a:pt x="1280" y="14170"/>
                      </a:lnTo>
                      <a:lnTo>
                        <a:pt x="1280" y="14216"/>
                      </a:lnTo>
                      <a:lnTo>
                        <a:pt x="930" y="15435"/>
                      </a:lnTo>
                      <a:lnTo>
                        <a:pt x="914" y="15465"/>
                      </a:lnTo>
                      <a:lnTo>
                        <a:pt x="564" y="16714"/>
                      </a:lnTo>
                      <a:lnTo>
                        <a:pt x="533" y="16836"/>
                      </a:lnTo>
                      <a:lnTo>
                        <a:pt x="290" y="17720"/>
                      </a:lnTo>
                      <a:lnTo>
                        <a:pt x="137" y="18238"/>
                      </a:lnTo>
                      <a:lnTo>
                        <a:pt x="92" y="18345"/>
                      </a:lnTo>
                      <a:lnTo>
                        <a:pt x="0" y="18665"/>
                      </a:lnTo>
                      <a:cubicBezTo>
                        <a:pt x="15" y="18649"/>
                        <a:pt x="19304" y="18649"/>
                        <a:pt x="19304" y="18649"/>
                      </a:cubicBezTo>
                      <a:lnTo>
                        <a:pt x="15952" y="1"/>
                      </a:lnTo>
                      <a:close/>
                    </a:path>
                  </a:pathLst>
                </a:custGeom>
                <a:solidFill>
                  <a:srgbClr val="A9DCFF">
                    <a:alpha val="59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829" name="Google Shape;2829;p41"/>
          <p:cNvGrpSpPr/>
          <p:nvPr/>
        </p:nvGrpSpPr>
        <p:grpSpPr>
          <a:xfrm>
            <a:off x="6571093" y="396622"/>
            <a:ext cx="1031312" cy="939236"/>
            <a:chOff x="6120293" y="888797"/>
            <a:chExt cx="1031312" cy="939236"/>
          </a:xfrm>
        </p:grpSpPr>
        <p:sp>
          <p:nvSpPr>
            <p:cNvPr id="2830" name="Google Shape;2830;p41"/>
            <p:cNvSpPr/>
            <p:nvPr/>
          </p:nvSpPr>
          <p:spPr>
            <a:xfrm>
              <a:off x="6120293" y="888797"/>
              <a:ext cx="1031312" cy="939236"/>
            </a:xfrm>
            <a:custGeom>
              <a:rect b="b" l="l" r="r" t="t"/>
              <a:pathLst>
                <a:path extrusionOk="0" h="30694" w="33703">
                  <a:moveTo>
                    <a:pt x="16850" y="1"/>
                  </a:moveTo>
                  <a:cubicBezTo>
                    <a:pt x="12921" y="1"/>
                    <a:pt x="8990" y="1498"/>
                    <a:pt x="5989" y="4492"/>
                  </a:cubicBezTo>
                  <a:cubicBezTo>
                    <a:pt x="1" y="10495"/>
                    <a:pt x="1" y="20215"/>
                    <a:pt x="5989" y="26203"/>
                  </a:cubicBezTo>
                  <a:cubicBezTo>
                    <a:pt x="8990" y="29197"/>
                    <a:pt x="12921" y="30694"/>
                    <a:pt x="16850" y="30694"/>
                  </a:cubicBezTo>
                  <a:cubicBezTo>
                    <a:pt x="20779" y="30694"/>
                    <a:pt x="24706" y="29197"/>
                    <a:pt x="27700" y="26203"/>
                  </a:cubicBezTo>
                  <a:cubicBezTo>
                    <a:pt x="33703" y="20215"/>
                    <a:pt x="33703" y="10495"/>
                    <a:pt x="27700" y="4492"/>
                  </a:cubicBezTo>
                  <a:cubicBezTo>
                    <a:pt x="24706" y="1498"/>
                    <a:pt x="20779" y="1"/>
                    <a:pt x="16850" y="1"/>
                  </a:cubicBezTo>
                  <a:close/>
                </a:path>
              </a:pathLst>
            </a:custGeom>
            <a:solidFill>
              <a:srgbClr val="FFF140">
                <a:alpha val="54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41"/>
            <p:cNvSpPr/>
            <p:nvPr/>
          </p:nvSpPr>
          <p:spPr>
            <a:xfrm>
              <a:off x="6303526" y="1025762"/>
              <a:ext cx="665795" cy="665336"/>
            </a:xfrm>
            <a:custGeom>
              <a:rect b="b" l="l" r="r" t="t"/>
              <a:pathLst>
                <a:path extrusionOk="0" h="21743" w="21758">
                  <a:moveTo>
                    <a:pt x="10879" y="0"/>
                  </a:moveTo>
                  <a:cubicBezTo>
                    <a:pt x="4876" y="0"/>
                    <a:pt x="1" y="4876"/>
                    <a:pt x="1" y="10864"/>
                  </a:cubicBezTo>
                  <a:cubicBezTo>
                    <a:pt x="1" y="16867"/>
                    <a:pt x="4876" y="21742"/>
                    <a:pt x="10879" y="21742"/>
                  </a:cubicBezTo>
                  <a:cubicBezTo>
                    <a:pt x="16882" y="21742"/>
                    <a:pt x="21758" y="16867"/>
                    <a:pt x="21758" y="10864"/>
                  </a:cubicBezTo>
                  <a:cubicBezTo>
                    <a:pt x="21758" y="4846"/>
                    <a:pt x="16882" y="0"/>
                    <a:pt x="10879" y="0"/>
                  </a:cubicBezTo>
                  <a:close/>
                </a:path>
              </a:pathLst>
            </a:custGeom>
            <a:solidFill>
              <a:srgbClr val="FFFAD2">
                <a:alpha val="67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41"/>
            <p:cNvSpPr/>
            <p:nvPr/>
          </p:nvSpPr>
          <p:spPr>
            <a:xfrm>
              <a:off x="6440584" y="1163309"/>
              <a:ext cx="390272" cy="390242"/>
            </a:xfrm>
            <a:custGeom>
              <a:rect b="b" l="l" r="r" t="t"/>
              <a:pathLst>
                <a:path extrusionOk="0" h="12753" w="12754">
                  <a:moveTo>
                    <a:pt x="6385" y="0"/>
                  </a:moveTo>
                  <a:cubicBezTo>
                    <a:pt x="2850" y="0"/>
                    <a:pt x="1" y="2849"/>
                    <a:pt x="1" y="6369"/>
                  </a:cubicBezTo>
                  <a:cubicBezTo>
                    <a:pt x="1" y="9903"/>
                    <a:pt x="2850" y="12753"/>
                    <a:pt x="6385" y="12753"/>
                  </a:cubicBezTo>
                  <a:cubicBezTo>
                    <a:pt x="9904" y="12753"/>
                    <a:pt x="12753" y="9903"/>
                    <a:pt x="12753" y="6369"/>
                  </a:cubicBezTo>
                  <a:cubicBezTo>
                    <a:pt x="12753" y="2849"/>
                    <a:pt x="9904" y="0"/>
                    <a:pt x="63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3" name="Google Shape;2833;p41"/>
          <p:cNvSpPr/>
          <p:nvPr/>
        </p:nvSpPr>
        <p:spPr>
          <a:xfrm>
            <a:off x="5753133" y="4232855"/>
            <a:ext cx="157131" cy="338038"/>
          </a:xfrm>
          <a:custGeom>
            <a:rect b="b" l="l" r="r" t="t"/>
            <a:pathLst>
              <a:path extrusionOk="0" h="11047" w="5135">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41"/>
          <p:cNvSpPr/>
          <p:nvPr/>
        </p:nvSpPr>
        <p:spPr>
          <a:xfrm>
            <a:off x="4877833" y="296705"/>
            <a:ext cx="157131" cy="338038"/>
          </a:xfrm>
          <a:custGeom>
            <a:rect b="b" l="l" r="r" t="t"/>
            <a:pathLst>
              <a:path extrusionOk="0" h="11047" w="5135">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5" name="Google Shape;2835;p41"/>
          <p:cNvGrpSpPr/>
          <p:nvPr/>
        </p:nvGrpSpPr>
        <p:grpSpPr>
          <a:xfrm>
            <a:off x="427467" y="789299"/>
            <a:ext cx="687704" cy="153887"/>
            <a:chOff x="5906767" y="105437"/>
            <a:chExt cx="687704" cy="153887"/>
          </a:xfrm>
        </p:grpSpPr>
        <p:sp>
          <p:nvSpPr>
            <p:cNvPr id="2836" name="Google Shape;2836;p41"/>
            <p:cNvSpPr/>
            <p:nvPr/>
          </p:nvSpPr>
          <p:spPr>
            <a:xfrm>
              <a:off x="6053647" y="105437"/>
              <a:ext cx="540824" cy="73226"/>
            </a:xfrm>
            <a:custGeom>
              <a:rect b="b" l="l" r="r" t="t"/>
              <a:pathLst>
                <a:path extrusionOk="0" h="2393" w="17674">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41"/>
            <p:cNvSpPr/>
            <p:nvPr/>
          </p:nvSpPr>
          <p:spPr>
            <a:xfrm>
              <a:off x="5906767" y="185639"/>
              <a:ext cx="540855" cy="73685"/>
            </a:xfrm>
            <a:custGeom>
              <a:rect b="b" l="l" r="r" t="t"/>
              <a:pathLst>
                <a:path extrusionOk="0" h="2408" w="17675">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8" name="Google Shape;2838;p41"/>
          <p:cNvSpPr txBox="1"/>
          <p:nvPr/>
        </p:nvSpPr>
        <p:spPr>
          <a:xfrm>
            <a:off x="669500" y="235200"/>
            <a:ext cx="6610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2400">
                <a:solidFill>
                  <a:srgbClr val="333333"/>
                </a:solidFill>
                <a:latin typeface="Georgia"/>
                <a:ea typeface="Georgia"/>
                <a:cs typeface="Georgia"/>
                <a:sym typeface="Georgia"/>
              </a:rPr>
              <a:t>PROTOTYPE</a:t>
            </a:r>
            <a:endParaRPr b="1" i="1" sz="2400">
              <a:solidFill>
                <a:srgbClr val="333333"/>
              </a:solidFill>
              <a:latin typeface="Georgia"/>
              <a:ea typeface="Georgia"/>
              <a:cs typeface="Georgia"/>
              <a:sym typeface="Georgia"/>
            </a:endParaRPr>
          </a:p>
        </p:txBody>
      </p:sp>
      <p:pic>
        <p:nvPicPr>
          <p:cNvPr id="2839" name="Google Shape;2839;p41"/>
          <p:cNvPicPr preferRelativeResize="0"/>
          <p:nvPr/>
        </p:nvPicPr>
        <p:blipFill rotWithShape="1">
          <a:blip r:embed="rId3">
            <a:alphaModFix/>
          </a:blip>
          <a:srcRect b="0" l="15732" r="0" t="-3648"/>
          <a:stretch/>
        </p:blipFill>
        <p:spPr>
          <a:xfrm>
            <a:off x="1155238" y="943182"/>
            <a:ext cx="3040200" cy="2900700"/>
          </a:xfrm>
          <a:prstGeom prst="ellipse">
            <a:avLst/>
          </a:prstGeom>
          <a:noFill/>
          <a:ln>
            <a:noFill/>
          </a:ln>
        </p:spPr>
      </p:pic>
      <p:pic>
        <p:nvPicPr>
          <p:cNvPr id="2840" name="Google Shape;2840;p41"/>
          <p:cNvPicPr preferRelativeResize="0"/>
          <p:nvPr/>
        </p:nvPicPr>
        <p:blipFill>
          <a:blip r:embed="rId4">
            <a:alphaModFix/>
          </a:blip>
          <a:stretch>
            <a:fillRect/>
          </a:stretch>
        </p:blipFill>
        <p:spPr>
          <a:xfrm>
            <a:off x="5753125" y="2269575"/>
            <a:ext cx="3351000" cy="2531100"/>
          </a:xfrm>
          <a:prstGeom prst="roundRect">
            <a:avLst>
              <a:gd fmla="val 16667" name="adj"/>
            </a:avLst>
          </a:prstGeom>
          <a:noFill/>
          <a:ln>
            <a:noFill/>
          </a:ln>
        </p:spPr>
      </p:pic>
      <p:cxnSp>
        <p:nvCxnSpPr>
          <p:cNvPr id="2841" name="Google Shape;2841;p41"/>
          <p:cNvCxnSpPr/>
          <p:nvPr/>
        </p:nvCxnSpPr>
        <p:spPr>
          <a:xfrm>
            <a:off x="3018425" y="1153325"/>
            <a:ext cx="1504200" cy="18600"/>
          </a:xfrm>
          <a:prstGeom prst="straightConnector1">
            <a:avLst/>
          </a:prstGeom>
          <a:noFill/>
          <a:ln cap="flat" cmpd="sng" w="9525">
            <a:solidFill>
              <a:schemeClr val="dk2"/>
            </a:solidFill>
            <a:prstDash val="solid"/>
            <a:round/>
            <a:headEnd len="med" w="med" type="none"/>
            <a:tailEnd len="med" w="med" type="triangle"/>
          </a:ln>
        </p:spPr>
      </p:cxnSp>
      <p:cxnSp>
        <p:nvCxnSpPr>
          <p:cNvPr id="2842" name="Google Shape;2842;p41"/>
          <p:cNvCxnSpPr/>
          <p:nvPr/>
        </p:nvCxnSpPr>
        <p:spPr>
          <a:xfrm>
            <a:off x="3064850" y="1431850"/>
            <a:ext cx="1476300" cy="111300"/>
          </a:xfrm>
          <a:prstGeom prst="straightConnector1">
            <a:avLst/>
          </a:prstGeom>
          <a:noFill/>
          <a:ln cap="flat" cmpd="sng" w="9525">
            <a:solidFill>
              <a:schemeClr val="dk2"/>
            </a:solidFill>
            <a:prstDash val="solid"/>
            <a:round/>
            <a:headEnd len="med" w="med" type="none"/>
            <a:tailEnd len="med" w="med" type="triangle"/>
          </a:ln>
        </p:spPr>
      </p:cxnSp>
      <p:cxnSp>
        <p:nvCxnSpPr>
          <p:cNvPr id="2843" name="Google Shape;2843;p41"/>
          <p:cNvCxnSpPr/>
          <p:nvPr/>
        </p:nvCxnSpPr>
        <p:spPr>
          <a:xfrm flipH="1" rot="10800000">
            <a:off x="2591350" y="2146713"/>
            <a:ext cx="1959000" cy="526500"/>
          </a:xfrm>
          <a:prstGeom prst="straightConnector1">
            <a:avLst/>
          </a:prstGeom>
          <a:noFill/>
          <a:ln cap="flat" cmpd="sng" w="9525">
            <a:solidFill>
              <a:schemeClr val="dk2"/>
            </a:solidFill>
            <a:prstDash val="solid"/>
            <a:round/>
            <a:headEnd len="med" w="med" type="none"/>
            <a:tailEnd len="med" w="med" type="triangle"/>
          </a:ln>
        </p:spPr>
      </p:cxnSp>
      <p:cxnSp>
        <p:nvCxnSpPr>
          <p:cNvPr id="2844" name="Google Shape;2844;p41"/>
          <p:cNvCxnSpPr/>
          <p:nvPr/>
        </p:nvCxnSpPr>
        <p:spPr>
          <a:xfrm>
            <a:off x="3259925" y="1868200"/>
            <a:ext cx="1262700" cy="18600"/>
          </a:xfrm>
          <a:prstGeom prst="straightConnector1">
            <a:avLst/>
          </a:prstGeom>
          <a:noFill/>
          <a:ln cap="flat" cmpd="sng" w="9525">
            <a:solidFill>
              <a:schemeClr val="dk2"/>
            </a:solidFill>
            <a:prstDash val="solid"/>
            <a:round/>
            <a:headEnd len="med" w="med" type="none"/>
            <a:tailEnd len="med" w="med" type="triangle"/>
          </a:ln>
        </p:spPr>
      </p:cxnSp>
      <p:sp>
        <p:nvSpPr>
          <p:cNvPr id="2845" name="Google Shape;2845;p41"/>
          <p:cNvSpPr txBox="1"/>
          <p:nvPr/>
        </p:nvSpPr>
        <p:spPr>
          <a:xfrm>
            <a:off x="4522625" y="1014050"/>
            <a:ext cx="4641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Lexend Deca"/>
                <a:ea typeface="Lexend Deca"/>
                <a:cs typeface="Lexend Deca"/>
                <a:sym typeface="Lexend Deca"/>
              </a:rPr>
              <a:t>USB POWER MODULE</a:t>
            </a:r>
            <a:endParaRPr sz="1200">
              <a:solidFill>
                <a:schemeClr val="dk1"/>
              </a:solidFill>
              <a:latin typeface="Lexend Deca"/>
              <a:ea typeface="Lexend Deca"/>
              <a:cs typeface="Lexend Deca"/>
              <a:sym typeface="Lexend Deca"/>
            </a:endParaRPr>
          </a:p>
          <a:p>
            <a:pPr indent="0" lvl="0" marL="0" rtl="0" algn="l">
              <a:spcBef>
                <a:spcPts val="0"/>
              </a:spcBef>
              <a:spcAft>
                <a:spcPts val="0"/>
              </a:spcAft>
              <a:buNone/>
            </a:pPr>
            <a:r>
              <a:t/>
            </a:r>
            <a:endParaRPr sz="1200">
              <a:solidFill>
                <a:schemeClr val="dk1"/>
              </a:solidFill>
              <a:latin typeface="Lexend Deca"/>
              <a:ea typeface="Lexend Deca"/>
              <a:cs typeface="Lexend Deca"/>
              <a:sym typeface="Lexend Deca"/>
            </a:endParaRPr>
          </a:p>
          <a:p>
            <a:pPr indent="0" lvl="0" marL="0" rtl="0" algn="l">
              <a:spcBef>
                <a:spcPts val="0"/>
              </a:spcBef>
              <a:spcAft>
                <a:spcPts val="0"/>
              </a:spcAft>
              <a:buNone/>
            </a:pPr>
            <a:r>
              <a:rPr lang="en" sz="1200">
                <a:solidFill>
                  <a:schemeClr val="dk1"/>
                </a:solidFill>
                <a:latin typeface="Lexend Deca"/>
                <a:ea typeface="Lexend Deca"/>
                <a:cs typeface="Lexend Deca"/>
                <a:sym typeface="Lexend Deca"/>
              </a:rPr>
              <a:t>LI -ION BATTERIES</a:t>
            </a:r>
            <a:endParaRPr sz="1200">
              <a:solidFill>
                <a:schemeClr val="dk1"/>
              </a:solidFill>
              <a:latin typeface="Lexend Deca"/>
              <a:ea typeface="Lexend Deca"/>
              <a:cs typeface="Lexend Deca"/>
              <a:sym typeface="Lexend Deca"/>
            </a:endParaRPr>
          </a:p>
          <a:p>
            <a:pPr indent="0" lvl="0" marL="0" rtl="0" algn="l">
              <a:spcBef>
                <a:spcPts val="0"/>
              </a:spcBef>
              <a:spcAft>
                <a:spcPts val="0"/>
              </a:spcAft>
              <a:buNone/>
            </a:pPr>
            <a:r>
              <a:t/>
            </a:r>
            <a:endParaRPr sz="1200">
              <a:solidFill>
                <a:schemeClr val="dk1"/>
              </a:solidFill>
              <a:latin typeface="Lexend Deca"/>
              <a:ea typeface="Lexend Deca"/>
              <a:cs typeface="Lexend Deca"/>
              <a:sym typeface="Lexend Deca"/>
            </a:endParaRPr>
          </a:p>
          <a:p>
            <a:pPr indent="0" lvl="0" marL="0" rtl="0" algn="l">
              <a:spcBef>
                <a:spcPts val="0"/>
              </a:spcBef>
              <a:spcAft>
                <a:spcPts val="0"/>
              </a:spcAft>
              <a:buNone/>
            </a:pPr>
            <a:r>
              <a:rPr lang="en" sz="1200">
                <a:solidFill>
                  <a:schemeClr val="dk1"/>
                </a:solidFill>
                <a:latin typeface="Lexend Deca"/>
                <a:ea typeface="Lexend Deca"/>
                <a:cs typeface="Lexend Deca"/>
                <a:sym typeface="Lexend Deca"/>
              </a:rPr>
              <a:t>BATTERY HOLDERS</a:t>
            </a:r>
            <a:endParaRPr sz="1200">
              <a:solidFill>
                <a:schemeClr val="dk1"/>
              </a:solidFill>
              <a:latin typeface="Lexend Deca"/>
              <a:ea typeface="Lexend Deca"/>
              <a:cs typeface="Lexend Deca"/>
              <a:sym typeface="Lexend Deca"/>
            </a:endParaRPr>
          </a:p>
          <a:p>
            <a:pPr indent="0" lvl="0" marL="0" rtl="0" algn="l">
              <a:spcBef>
                <a:spcPts val="0"/>
              </a:spcBef>
              <a:spcAft>
                <a:spcPts val="0"/>
              </a:spcAft>
              <a:buNone/>
            </a:pPr>
            <a:r>
              <a:rPr lang="en" sz="1200">
                <a:solidFill>
                  <a:schemeClr val="dk1"/>
                </a:solidFill>
                <a:latin typeface="Lexend Deca"/>
                <a:ea typeface="Lexend Deca"/>
                <a:cs typeface="Lexend Deca"/>
                <a:sym typeface="Lexend Deca"/>
              </a:rPr>
              <a:t>SOLAR PANEL</a:t>
            </a:r>
            <a:endParaRPr sz="1200">
              <a:solidFill>
                <a:schemeClr val="dk1"/>
              </a:solidFill>
              <a:latin typeface="Lexend Deca"/>
              <a:ea typeface="Lexend Deca"/>
              <a:cs typeface="Lexend Deca"/>
              <a:sym typeface="Lexend Deca"/>
            </a:endParaRPr>
          </a:p>
          <a:p>
            <a:pPr indent="0" lvl="0" marL="0" rtl="0" algn="l">
              <a:spcBef>
                <a:spcPts val="0"/>
              </a:spcBef>
              <a:spcAft>
                <a:spcPts val="0"/>
              </a:spcAft>
              <a:buNone/>
            </a:pPr>
            <a:r>
              <a:t/>
            </a:r>
            <a:endParaRPr sz="1200">
              <a:solidFill>
                <a:schemeClr val="dk1"/>
              </a:solidFill>
              <a:latin typeface="Lexend Deca"/>
              <a:ea typeface="Lexend Deca"/>
              <a:cs typeface="Lexend Deca"/>
              <a:sym typeface="Lexend Dec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9" name="Shape 2849"/>
        <p:cNvGrpSpPr/>
        <p:nvPr/>
      </p:nvGrpSpPr>
      <p:grpSpPr>
        <a:xfrm>
          <a:off x="0" y="0"/>
          <a:ext cx="0" cy="0"/>
          <a:chOff x="0" y="0"/>
          <a:chExt cx="0" cy="0"/>
        </a:xfrm>
      </p:grpSpPr>
      <p:sp>
        <p:nvSpPr>
          <p:cNvPr id="2850" name="Google Shape;2850;p42"/>
          <p:cNvSpPr txBox="1"/>
          <p:nvPr/>
        </p:nvSpPr>
        <p:spPr>
          <a:xfrm>
            <a:off x="428100" y="1274000"/>
            <a:ext cx="7873200" cy="343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a:t>In conclusion, the solar power bank represents a practical and sustainable solution for mobile device charging, especially in situations where access to traditional power sources is limited or unreliable. By harnessing renewable solar energy, it offers users an eco-friendly and portable option for staying connected while reducing dependence on electricity grids.</a:t>
            </a:r>
            <a:endParaRPr/>
          </a:p>
          <a:p>
            <a:pPr indent="0" lvl="0" marL="0" rtl="0" algn="l">
              <a:lnSpc>
                <a:spcPct val="115000"/>
              </a:lnSpc>
              <a:spcBef>
                <a:spcPts val="1200"/>
              </a:spcBef>
              <a:spcAft>
                <a:spcPts val="0"/>
              </a:spcAft>
              <a:buNone/>
            </a:pPr>
            <a:r>
              <a:rPr lang="en"/>
              <a:t>Throughout this project, we explored the design, functionality, and user needs surrounding solar power banks. Key insights include the importance of balancing solar panel efficiency with portability, enhancing charging speed, and increasing user awareness about realistic performance expectations. </a:t>
            </a:r>
            <a:endParaRPr/>
          </a:p>
          <a:p>
            <a:pPr indent="0" lvl="0" marL="0" rtl="0" algn="l">
              <a:lnSpc>
                <a:spcPct val="115000"/>
              </a:lnSpc>
              <a:spcBef>
                <a:spcPts val="1200"/>
              </a:spcBef>
              <a:spcAft>
                <a:spcPts val="1200"/>
              </a:spcAft>
              <a:buNone/>
            </a:pPr>
            <a:r>
              <a:rPr lang="en"/>
              <a:t>As mobile usage continues to rise globally, particularly in outdoor and off-grid environments, solar power banks have the potential to become a more integral part of everyday life. Future development should focus on smarter energy management, rugged and user-centric design, and educational efforts to promote responsible usage.</a:t>
            </a:r>
            <a:endParaRPr/>
          </a:p>
        </p:txBody>
      </p:sp>
      <p:sp>
        <p:nvSpPr>
          <p:cNvPr id="2851" name="Google Shape;2851;p42"/>
          <p:cNvSpPr txBox="1"/>
          <p:nvPr/>
        </p:nvSpPr>
        <p:spPr>
          <a:xfrm>
            <a:off x="895150" y="33810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3000">
                <a:solidFill>
                  <a:srgbClr val="333333"/>
                </a:solidFill>
                <a:latin typeface="Georgia"/>
                <a:ea typeface="Georgia"/>
                <a:cs typeface="Georgia"/>
                <a:sym typeface="Georgia"/>
              </a:rPr>
              <a:t>CONCLUSION</a:t>
            </a:r>
            <a:endParaRPr b="1" i="1" sz="3000">
              <a:solidFill>
                <a:srgbClr val="333333"/>
              </a:solidFill>
              <a:latin typeface="Georgia"/>
              <a:ea typeface="Georgia"/>
              <a:cs typeface="Georgia"/>
              <a:sym typeface="Georgia"/>
            </a:endParaRPr>
          </a:p>
        </p:txBody>
      </p:sp>
      <p:grpSp>
        <p:nvGrpSpPr>
          <p:cNvPr id="2852" name="Google Shape;2852;p42"/>
          <p:cNvGrpSpPr/>
          <p:nvPr/>
        </p:nvGrpSpPr>
        <p:grpSpPr>
          <a:xfrm>
            <a:off x="6843825" y="194788"/>
            <a:ext cx="1640023" cy="1078978"/>
            <a:chOff x="6821492" y="3252953"/>
            <a:chExt cx="1825290" cy="1483947"/>
          </a:xfrm>
        </p:grpSpPr>
        <p:grpSp>
          <p:nvGrpSpPr>
            <p:cNvPr id="2853" name="Google Shape;2853;p42"/>
            <p:cNvGrpSpPr/>
            <p:nvPr/>
          </p:nvGrpSpPr>
          <p:grpSpPr>
            <a:xfrm>
              <a:off x="7704517" y="3469693"/>
              <a:ext cx="942266" cy="1267207"/>
              <a:chOff x="7704517" y="3469693"/>
              <a:chExt cx="942266" cy="1267207"/>
            </a:xfrm>
          </p:grpSpPr>
          <p:sp>
            <p:nvSpPr>
              <p:cNvPr id="2854" name="Google Shape;2854;p42"/>
              <p:cNvSpPr/>
              <p:nvPr/>
            </p:nvSpPr>
            <p:spPr>
              <a:xfrm>
                <a:off x="7720826" y="3485543"/>
                <a:ext cx="909646" cy="1235506"/>
              </a:xfrm>
              <a:custGeom>
                <a:rect b="b" l="l" r="r" t="t"/>
                <a:pathLst>
                  <a:path extrusionOk="0" h="40376" w="29727">
                    <a:moveTo>
                      <a:pt x="29726" y="0"/>
                    </a:moveTo>
                    <a:lnTo>
                      <a:pt x="3734" y="274"/>
                    </a:lnTo>
                    <a:lnTo>
                      <a:pt x="1" y="40375"/>
                    </a:lnTo>
                    <a:lnTo>
                      <a:pt x="26054" y="39720"/>
                    </a:lnTo>
                    <a:lnTo>
                      <a:pt x="2972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42"/>
              <p:cNvSpPr/>
              <p:nvPr/>
            </p:nvSpPr>
            <p:spPr>
              <a:xfrm>
                <a:off x="7704517" y="3469693"/>
                <a:ext cx="942266" cy="1267207"/>
              </a:xfrm>
              <a:custGeom>
                <a:rect b="b" l="l" r="r" t="t"/>
                <a:pathLst>
                  <a:path extrusionOk="0" h="41412" w="30793">
                    <a:moveTo>
                      <a:pt x="29726" y="1036"/>
                    </a:moveTo>
                    <a:lnTo>
                      <a:pt x="26145" y="39751"/>
                    </a:lnTo>
                    <a:lnTo>
                      <a:pt x="1067" y="40375"/>
                    </a:lnTo>
                    <a:lnTo>
                      <a:pt x="4709" y="1295"/>
                    </a:lnTo>
                    <a:lnTo>
                      <a:pt x="29726" y="1036"/>
                    </a:lnTo>
                    <a:close/>
                    <a:moveTo>
                      <a:pt x="30792" y="0"/>
                    </a:moveTo>
                    <a:lnTo>
                      <a:pt x="3825" y="290"/>
                    </a:lnTo>
                    <a:lnTo>
                      <a:pt x="1" y="41411"/>
                    </a:lnTo>
                    <a:lnTo>
                      <a:pt x="27044" y="40726"/>
                    </a:lnTo>
                    <a:lnTo>
                      <a:pt x="3079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42"/>
              <p:cNvSpPr/>
              <p:nvPr/>
            </p:nvSpPr>
            <p:spPr>
              <a:xfrm>
                <a:off x="7759994" y="3516755"/>
                <a:ext cx="835043" cy="1163259"/>
              </a:xfrm>
              <a:custGeom>
                <a:rect b="b" l="l" r="r" t="t"/>
                <a:pathLst>
                  <a:path extrusionOk="0" h="38015" w="27289">
                    <a:moveTo>
                      <a:pt x="27288" y="1"/>
                    </a:moveTo>
                    <a:lnTo>
                      <a:pt x="3520" y="275"/>
                    </a:lnTo>
                    <a:lnTo>
                      <a:pt x="1" y="38015"/>
                    </a:lnTo>
                    <a:lnTo>
                      <a:pt x="23830" y="37436"/>
                    </a:lnTo>
                    <a:lnTo>
                      <a:pt x="2728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42"/>
              <p:cNvSpPr/>
              <p:nvPr/>
            </p:nvSpPr>
            <p:spPr>
              <a:xfrm>
                <a:off x="7767920" y="3515378"/>
                <a:ext cx="821977" cy="1164636"/>
              </a:xfrm>
              <a:custGeom>
                <a:rect b="b" l="l" r="r" t="t"/>
                <a:pathLst>
                  <a:path extrusionOk="0" h="38060" w="26862">
                    <a:moveTo>
                      <a:pt x="23601" y="3047"/>
                    </a:moveTo>
                    <a:lnTo>
                      <a:pt x="23266" y="6719"/>
                    </a:lnTo>
                    <a:lnTo>
                      <a:pt x="22657" y="6719"/>
                    </a:lnTo>
                    <a:lnTo>
                      <a:pt x="22992" y="3047"/>
                    </a:lnTo>
                    <a:close/>
                    <a:moveTo>
                      <a:pt x="19411" y="3078"/>
                    </a:moveTo>
                    <a:lnTo>
                      <a:pt x="19076" y="6780"/>
                    </a:lnTo>
                    <a:lnTo>
                      <a:pt x="18467" y="6780"/>
                    </a:lnTo>
                    <a:lnTo>
                      <a:pt x="18802" y="3078"/>
                    </a:lnTo>
                    <a:close/>
                    <a:moveTo>
                      <a:pt x="22824" y="3047"/>
                    </a:moveTo>
                    <a:lnTo>
                      <a:pt x="22474" y="6734"/>
                    </a:lnTo>
                    <a:lnTo>
                      <a:pt x="19244" y="6780"/>
                    </a:lnTo>
                    <a:lnTo>
                      <a:pt x="19579" y="3078"/>
                    </a:lnTo>
                    <a:lnTo>
                      <a:pt x="22824" y="3047"/>
                    </a:lnTo>
                    <a:close/>
                    <a:moveTo>
                      <a:pt x="15221" y="3139"/>
                    </a:moveTo>
                    <a:lnTo>
                      <a:pt x="14886" y="6826"/>
                    </a:lnTo>
                    <a:lnTo>
                      <a:pt x="14277" y="6826"/>
                    </a:lnTo>
                    <a:lnTo>
                      <a:pt x="14612" y="3139"/>
                    </a:lnTo>
                    <a:close/>
                    <a:moveTo>
                      <a:pt x="18634" y="3093"/>
                    </a:moveTo>
                    <a:lnTo>
                      <a:pt x="18284" y="6795"/>
                    </a:lnTo>
                    <a:lnTo>
                      <a:pt x="15054" y="6826"/>
                    </a:lnTo>
                    <a:lnTo>
                      <a:pt x="15389" y="3139"/>
                    </a:lnTo>
                    <a:lnTo>
                      <a:pt x="18634" y="3093"/>
                    </a:lnTo>
                    <a:close/>
                    <a:moveTo>
                      <a:pt x="14444" y="3139"/>
                    </a:moveTo>
                    <a:lnTo>
                      <a:pt x="14094" y="6826"/>
                    </a:lnTo>
                    <a:lnTo>
                      <a:pt x="10849" y="6872"/>
                    </a:lnTo>
                    <a:lnTo>
                      <a:pt x="11184" y="3169"/>
                    </a:lnTo>
                    <a:lnTo>
                      <a:pt x="14444" y="3139"/>
                    </a:lnTo>
                    <a:close/>
                    <a:moveTo>
                      <a:pt x="11016" y="3200"/>
                    </a:moveTo>
                    <a:lnTo>
                      <a:pt x="10666" y="6887"/>
                    </a:lnTo>
                    <a:lnTo>
                      <a:pt x="10056" y="6887"/>
                    </a:lnTo>
                    <a:lnTo>
                      <a:pt x="10407" y="3200"/>
                    </a:lnTo>
                    <a:close/>
                    <a:moveTo>
                      <a:pt x="10209" y="3200"/>
                    </a:moveTo>
                    <a:lnTo>
                      <a:pt x="9874" y="6887"/>
                    </a:lnTo>
                    <a:lnTo>
                      <a:pt x="6613" y="6933"/>
                    </a:lnTo>
                    <a:lnTo>
                      <a:pt x="6964" y="3215"/>
                    </a:lnTo>
                    <a:lnTo>
                      <a:pt x="10209" y="3200"/>
                    </a:lnTo>
                    <a:close/>
                    <a:moveTo>
                      <a:pt x="6781" y="3245"/>
                    </a:moveTo>
                    <a:lnTo>
                      <a:pt x="6446" y="6963"/>
                    </a:lnTo>
                    <a:lnTo>
                      <a:pt x="5836" y="6963"/>
                    </a:lnTo>
                    <a:lnTo>
                      <a:pt x="6171" y="3245"/>
                    </a:lnTo>
                    <a:close/>
                    <a:moveTo>
                      <a:pt x="23266" y="6887"/>
                    </a:moveTo>
                    <a:lnTo>
                      <a:pt x="22916" y="10589"/>
                    </a:lnTo>
                    <a:lnTo>
                      <a:pt x="22306" y="10589"/>
                    </a:lnTo>
                    <a:lnTo>
                      <a:pt x="22657" y="6887"/>
                    </a:lnTo>
                    <a:close/>
                    <a:moveTo>
                      <a:pt x="22474" y="6902"/>
                    </a:moveTo>
                    <a:lnTo>
                      <a:pt x="22139" y="10604"/>
                    </a:lnTo>
                    <a:lnTo>
                      <a:pt x="18893" y="10635"/>
                    </a:lnTo>
                    <a:lnTo>
                      <a:pt x="19244" y="6948"/>
                    </a:lnTo>
                    <a:lnTo>
                      <a:pt x="22474" y="6902"/>
                    </a:lnTo>
                    <a:close/>
                    <a:moveTo>
                      <a:pt x="19076" y="6963"/>
                    </a:moveTo>
                    <a:lnTo>
                      <a:pt x="18726" y="10665"/>
                    </a:lnTo>
                    <a:lnTo>
                      <a:pt x="18116" y="10665"/>
                    </a:lnTo>
                    <a:lnTo>
                      <a:pt x="18467" y="6963"/>
                    </a:lnTo>
                    <a:close/>
                    <a:moveTo>
                      <a:pt x="14856" y="7024"/>
                    </a:moveTo>
                    <a:lnTo>
                      <a:pt x="14521" y="10711"/>
                    </a:lnTo>
                    <a:lnTo>
                      <a:pt x="13911" y="10711"/>
                    </a:lnTo>
                    <a:lnTo>
                      <a:pt x="14246" y="7024"/>
                    </a:lnTo>
                    <a:close/>
                    <a:moveTo>
                      <a:pt x="18269" y="6978"/>
                    </a:moveTo>
                    <a:lnTo>
                      <a:pt x="17933" y="10665"/>
                    </a:lnTo>
                    <a:lnTo>
                      <a:pt x="14688" y="10711"/>
                    </a:lnTo>
                    <a:lnTo>
                      <a:pt x="15039" y="7024"/>
                    </a:lnTo>
                    <a:lnTo>
                      <a:pt x="18269" y="6978"/>
                    </a:lnTo>
                    <a:close/>
                    <a:moveTo>
                      <a:pt x="10651" y="7085"/>
                    </a:moveTo>
                    <a:lnTo>
                      <a:pt x="10315" y="10772"/>
                    </a:lnTo>
                    <a:lnTo>
                      <a:pt x="9706" y="10772"/>
                    </a:lnTo>
                    <a:lnTo>
                      <a:pt x="10041" y="7085"/>
                    </a:lnTo>
                    <a:close/>
                    <a:moveTo>
                      <a:pt x="14079" y="7039"/>
                    </a:moveTo>
                    <a:lnTo>
                      <a:pt x="13744" y="10711"/>
                    </a:lnTo>
                    <a:lnTo>
                      <a:pt x="10483" y="10772"/>
                    </a:lnTo>
                    <a:lnTo>
                      <a:pt x="10818" y="7085"/>
                    </a:lnTo>
                    <a:lnTo>
                      <a:pt x="14079" y="7039"/>
                    </a:lnTo>
                    <a:close/>
                    <a:moveTo>
                      <a:pt x="6430" y="7131"/>
                    </a:moveTo>
                    <a:lnTo>
                      <a:pt x="6080" y="10848"/>
                    </a:lnTo>
                    <a:lnTo>
                      <a:pt x="5470" y="10848"/>
                    </a:lnTo>
                    <a:lnTo>
                      <a:pt x="5821" y="7131"/>
                    </a:lnTo>
                    <a:close/>
                    <a:moveTo>
                      <a:pt x="9858" y="7100"/>
                    </a:moveTo>
                    <a:lnTo>
                      <a:pt x="9508" y="10787"/>
                    </a:lnTo>
                    <a:lnTo>
                      <a:pt x="6247" y="10848"/>
                    </a:lnTo>
                    <a:lnTo>
                      <a:pt x="6598" y="7131"/>
                    </a:lnTo>
                    <a:lnTo>
                      <a:pt x="9858" y="7100"/>
                    </a:lnTo>
                    <a:close/>
                    <a:moveTo>
                      <a:pt x="22900" y="10772"/>
                    </a:moveTo>
                    <a:lnTo>
                      <a:pt x="22550" y="14444"/>
                    </a:lnTo>
                    <a:lnTo>
                      <a:pt x="21940" y="14474"/>
                    </a:lnTo>
                    <a:lnTo>
                      <a:pt x="22291" y="10772"/>
                    </a:lnTo>
                    <a:close/>
                    <a:moveTo>
                      <a:pt x="18710" y="10833"/>
                    </a:moveTo>
                    <a:lnTo>
                      <a:pt x="18360" y="14520"/>
                    </a:lnTo>
                    <a:lnTo>
                      <a:pt x="17751" y="14520"/>
                    </a:lnTo>
                    <a:lnTo>
                      <a:pt x="18101" y="10833"/>
                    </a:lnTo>
                    <a:close/>
                    <a:moveTo>
                      <a:pt x="22123" y="10772"/>
                    </a:moveTo>
                    <a:lnTo>
                      <a:pt x="21773" y="14474"/>
                    </a:lnTo>
                    <a:lnTo>
                      <a:pt x="18543" y="14520"/>
                    </a:lnTo>
                    <a:lnTo>
                      <a:pt x="18878" y="10833"/>
                    </a:lnTo>
                    <a:lnTo>
                      <a:pt x="22123" y="10772"/>
                    </a:lnTo>
                    <a:close/>
                    <a:moveTo>
                      <a:pt x="17903" y="10833"/>
                    </a:moveTo>
                    <a:lnTo>
                      <a:pt x="17568" y="14520"/>
                    </a:lnTo>
                    <a:lnTo>
                      <a:pt x="14322" y="14581"/>
                    </a:lnTo>
                    <a:lnTo>
                      <a:pt x="14673" y="10894"/>
                    </a:lnTo>
                    <a:lnTo>
                      <a:pt x="17903" y="10833"/>
                    </a:lnTo>
                    <a:close/>
                    <a:moveTo>
                      <a:pt x="14505" y="10924"/>
                    </a:moveTo>
                    <a:lnTo>
                      <a:pt x="14155" y="14596"/>
                    </a:lnTo>
                    <a:lnTo>
                      <a:pt x="13545" y="14627"/>
                    </a:lnTo>
                    <a:lnTo>
                      <a:pt x="13896" y="10924"/>
                    </a:lnTo>
                    <a:close/>
                    <a:moveTo>
                      <a:pt x="13713" y="10909"/>
                    </a:moveTo>
                    <a:lnTo>
                      <a:pt x="13378" y="14596"/>
                    </a:lnTo>
                    <a:lnTo>
                      <a:pt x="10117" y="14657"/>
                    </a:lnTo>
                    <a:lnTo>
                      <a:pt x="10468" y="10970"/>
                    </a:lnTo>
                    <a:lnTo>
                      <a:pt x="13713" y="10909"/>
                    </a:lnTo>
                    <a:close/>
                    <a:moveTo>
                      <a:pt x="10285" y="10970"/>
                    </a:moveTo>
                    <a:lnTo>
                      <a:pt x="9950" y="14657"/>
                    </a:lnTo>
                    <a:lnTo>
                      <a:pt x="9340" y="14672"/>
                    </a:lnTo>
                    <a:lnTo>
                      <a:pt x="9676" y="10970"/>
                    </a:lnTo>
                    <a:close/>
                    <a:moveTo>
                      <a:pt x="9493" y="10970"/>
                    </a:moveTo>
                    <a:lnTo>
                      <a:pt x="9142" y="14672"/>
                    </a:lnTo>
                    <a:lnTo>
                      <a:pt x="5897" y="14733"/>
                    </a:lnTo>
                    <a:lnTo>
                      <a:pt x="5897" y="14733"/>
                    </a:lnTo>
                    <a:lnTo>
                      <a:pt x="6232" y="11016"/>
                    </a:lnTo>
                    <a:lnTo>
                      <a:pt x="9493" y="10970"/>
                    </a:lnTo>
                    <a:close/>
                    <a:moveTo>
                      <a:pt x="6065" y="11016"/>
                    </a:moveTo>
                    <a:lnTo>
                      <a:pt x="5714" y="14733"/>
                    </a:lnTo>
                    <a:lnTo>
                      <a:pt x="5105" y="14749"/>
                    </a:lnTo>
                    <a:lnTo>
                      <a:pt x="5455" y="11016"/>
                    </a:lnTo>
                    <a:close/>
                    <a:moveTo>
                      <a:pt x="22535" y="14642"/>
                    </a:moveTo>
                    <a:lnTo>
                      <a:pt x="22199" y="18329"/>
                    </a:lnTo>
                    <a:lnTo>
                      <a:pt x="21590" y="18359"/>
                    </a:lnTo>
                    <a:lnTo>
                      <a:pt x="21925" y="14657"/>
                    </a:lnTo>
                    <a:lnTo>
                      <a:pt x="22535" y="14642"/>
                    </a:lnTo>
                    <a:close/>
                    <a:moveTo>
                      <a:pt x="21758" y="14642"/>
                    </a:moveTo>
                    <a:lnTo>
                      <a:pt x="21407" y="18329"/>
                    </a:lnTo>
                    <a:lnTo>
                      <a:pt x="18177" y="18390"/>
                    </a:lnTo>
                    <a:lnTo>
                      <a:pt x="18512" y="14703"/>
                    </a:lnTo>
                    <a:lnTo>
                      <a:pt x="21758" y="14642"/>
                    </a:lnTo>
                    <a:close/>
                    <a:moveTo>
                      <a:pt x="18345" y="14703"/>
                    </a:moveTo>
                    <a:lnTo>
                      <a:pt x="18010" y="18390"/>
                    </a:lnTo>
                    <a:lnTo>
                      <a:pt x="17400" y="18405"/>
                    </a:lnTo>
                    <a:lnTo>
                      <a:pt x="17735" y="14718"/>
                    </a:lnTo>
                    <a:lnTo>
                      <a:pt x="18345" y="14703"/>
                    </a:lnTo>
                    <a:close/>
                    <a:moveTo>
                      <a:pt x="17553" y="14718"/>
                    </a:moveTo>
                    <a:lnTo>
                      <a:pt x="17202" y="18405"/>
                    </a:lnTo>
                    <a:lnTo>
                      <a:pt x="13972" y="18466"/>
                    </a:lnTo>
                    <a:lnTo>
                      <a:pt x="13972" y="18466"/>
                    </a:lnTo>
                    <a:lnTo>
                      <a:pt x="14307" y="14779"/>
                    </a:lnTo>
                    <a:lnTo>
                      <a:pt x="17553" y="14718"/>
                    </a:lnTo>
                    <a:close/>
                    <a:moveTo>
                      <a:pt x="14140" y="14779"/>
                    </a:moveTo>
                    <a:lnTo>
                      <a:pt x="13789" y="18466"/>
                    </a:lnTo>
                    <a:lnTo>
                      <a:pt x="13180" y="18481"/>
                    </a:lnTo>
                    <a:lnTo>
                      <a:pt x="13530" y="14794"/>
                    </a:lnTo>
                    <a:lnTo>
                      <a:pt x="14140" y="14779"/>
                    </a:lnTo>
                    <a:close/>
                    <a:moveTo>
                      <a:pt x="13363" y="14794"/>
                    </a:moveTo>
                    <a:lnTo>
                      <a:pt x="13012" y="18481"/>
                    </a:lnTo>
                    <a:lnTo>
                      <a:pt x="9752" y="18542"/>
                    </a:lnTo>
                    <a:lnTo>
                      <a:pt x="10102" y="14855"/>
                    </a:lnTo>
                    <a:lnTo>
                      <a:pt x="13363" y="14794"/>
                    </a:lnTo>
                    <a:close/>
                    <a:moveTo>
                      <a:pt x="9935" y="14855"/>
                    </a:moveTo>
                    <a:lnTo>
                      <a:pt x="9584" y="18558"/>
                    </a:lnTo>
                    <a:lnTo>
                      <a:pt x="8975" y="18588"/>
                    </a:lnTo>
                    <a:lnTo>
                      <a:pt x="8975" y="18588"/>
                    </a:lnTo>
                    <a:lnTo>
                      <a:pt x="9325" y="14870"/>
                    </a:lnTo>
                    <a:lnTo>
                      <a:pt x="9935" y="14855"/>
                    </a:lnTo>
                    <a:close/>
                    <a:moveTo>
                      <a:pt x="9127" y="14870"/>
                    </a:moveTo>
                    <a:lnTo>
                      <a:pt x="8792" y="18588"/>
                    </a:lnTo>
                    <a:lnTo>
                      <a:pt x="5531" y="18634"/>
                    </a:lnTo>
                    <a:lnTo>
                      <a:pt x="5531" y="18634"/>
                    </a:lnTo>
                    <a:lnTo>
                      <a:pt x="5867" y="14931"/>
                    </a:lnTo>
                    <a:lnTo>
                      <a:pt x="9127" y="14870"/>
                    </a:lnTo>
                    <a:close/>
                    <a:moveTo>
                      <a:pt x="5699" y="14901"/>
                    </a:moveTo>
                    <a:lnTo>
                      <a:pt x="5364" y="18618"/>
                    </a:lnTo>
                    <a:lnTo>
                      <a:pt x="4754" y="18634"/>
                    </a:lnTo>
                    <a:lnTo>
                      <a:pt x="5090" y="14931"/>
                    </a:lnTo>
                    <a:lnTo>
                      <a:pt x="5699" y="14901"/>
                    </a:lnTo>
                    <a:close/>
                    <a:moveTo>
                      <a:pt x="22169" y="18512"/>
                    </a:moveTo>
                    <a:lnTo>
                      <a:pt x="21834" y="22199"/>
                    </a:lnTo>
                    <a:lnTo>
                      <a:pt x="21224" y="22214"/>
                    </a:lnTo>
                    <a:lnTo>
                      <a:pt x="21560" y="18527"/>
                    </a:lnTo>
                    <a:lnTo>
                      <a:pt x="22169" y="18512"/>
                    </a:lnTo>
                    <a:close/>
                    <a:moveTo>
                      <a:pt x="21392" y="18527"/>
                    </a:moveTo>
                    <a:lnTo>
                      <a:pt x="21057" y="22214"/>
                    </a:lnTo>
                    <a:lnTo>
                      <a:pt x="17812" y="22275"/>
                    </a:lnTo>
                    <a:lnTo>
                      <a:pt x="17812" y="22275"/>
                    </a:lnTo>
                    <a:lnTo>
                      <a:pt x="18162" y="18588"/>
                    </a:lnTo>
                    <a:lnTo>
                      <a:pt x="21392" y="18527"/>
                    </a:lnTo>
                    <a:close/>
                    <a:moveTo>
                      <a:pt x="17979" y="18588"/>
                    </a:moveTo>
                    <a:lnTo>
                      <a:pt x="17644" y="22275"/>
                    </a:lnTo>
                    <a:lnTo>
                      <a:pt x="17034" y="22290"/>
                    </a:lnTo>
                    <a:lnTo>
                      <a:pt x="17370" y="18603"/>
                    </a:lnTo>
                    <a:lnTo>
                      <a:pt x="17979" y="18588"/>
                    </a:lnTo>
                    <a:close/>
                    <a:moveTo>
                      <a:pt x="17187" y="18603"/>
                    </a:moveTo>
                    <a:lnTo>
                      <a:pt x="16836" y="22290"/>
                    </a:lnTo>
                    <a:lnTo>
                      <a:pt x="13606" y="22351"/>
                    </a:lnTo>
                    <a:lnTo>
                      <a:pt x="13942" y="18664"/>
                    </a:lnTo>
                    <a:lnTo>
                      <a:pt x="17187" y="18603"/>
                    </a:lnTo>
                    <a:close/>
                    <a:moveTo>
                      <a:pt x="13774" y="18664"/>
                    </a:moveTo>
                    <a:lnTo>
                      <a:pt x="13439" y="22351"/>
                    </a:lnTo>
                    <a:lnTo>
                      <a:pt x="12829" y="22367"/>
                    </a:lnTo>
                    <a:lnTo>
                      <a:pt x="13165" y="18679"/>
                    </a:lnTo>
                    <a:lnTo>
                      <a:pt x="13774" y="18664"/>
                    </a:lnTo>
                    <a:close/>
                    <a:moveTo>
                      <a:pt x="12997" y="18679"/>
                    </a:moveTo>
                    <a:lnTo>
                      <a:pt x="12647" y="22367"/>
                    </a:lnTo>
                    <a:lnTo>
                      <a:pt x="9401" y="22427"/>
                    </a:lnTo>
                    <a:lnTo>
                      <a:pt x="9401" y="22427"/>
                    </a:lnTo>
                    <a:lnTo>
                      <a:pt x="9736" y="18710"/>
                    </a:lnTo>
                    <a:lnTo>
                      <a:pt x="12997" y="18679"/>
                    </a:lnTo>
                    <a:close/>
                    <a:moveTo>
                      <a:pt x="9569" y="18740"/>
                    </a:moveTo>
                    <a:lnTo>
                      <a:pt x="9218" y="22443"/>
                    </a:lnTo>
                    <a:lnTo>
                      <a:pt x="8609" y="22473"/>
                    </a:lnTo>
                    <a:lnTo>
                      <a:pt x="8959" y="18756"/>
                    </a:lnTo>
                    <a:lnTo>
                      <a:pt x="9569" y="18740"/>
                    </a:lnTo>
                    <a:close/>
                    <a:moveTo>
                      <a:pt x="8761" y="18756"/>
                    </a:moveTo>
                    <a:lnTo>
                      <a:pt x="8426" y="22473"/>
                    </a:lnTo>
                    <a:lnTo>
                      <a:pt x="5166" y="22519"/>
                    </a:lnTo>
                    <a:lnTo>
                      <a:pt x="5516" y="18817"/>
                    </a:lnTo>
                    <a:lnTo>
                      <a:pt x="8761" y="18756"/>
                    </a:lnTo>
                    <a:close/>
                    <a:moveTo>
                      <a:pt x="5333" y="18817"/>
                    </a:moveTo>
                    <a:lnTo>
                      <a:pt x="4998" y="22519"/>
                    </a:lnTo>
                    <a:lnTo>
                      <a:pt x="4389" y="22549"/>
                    </a:lnTo>
                    <a:lnTo>
                      <a:pt x="4389" y="22549"/>
                    </a:lnTo>
                    <a:lnTo>
                      <a:pt x="4724" y="18832"/>
                    </a:lnTo>
                    <a:lnTo>
                      <a:pt x="5333" y="18817"/>
                    </a:lnTo>
                    <a:close/>
                    <a:moveTo>
                      <a:pt x="21819" y="22367"/>
                    </a:moveTo>
                    <a:lnTo>
                      <a:pt x="21468" y="26069"/>
                    </a:lnTo>
                    <a:lnTo>
                      <a:pt x="20859" y="26084"/>
                    </a:lnTo>
                    <a:lnTo>
                      <a:pt x="21209" y="22397"/>
                    </a:lnTo>
                    <a:lnTo>
                      <a:pt x="21819" y="22367"/>
                    </a:lnTo>
                    <a:close/>
                    <a:moveTo>
                      <a:pt x="21026" y="22412"/>
                    </a:moveTo>
                    <a:lnTo>
                      <a:pt x="20691" y="26099"/>
                    </a:lnTo>
                    <a:lnTo>
                      <a:pt x="17446" y="26160"/>
                    </a:lnTo>
                    <a:lnTo>
                      <a:pt x="17446" y="26160"/>
                    </a:lnTo>
                    <a:lnTo>
                      <a:pt x="17796" y="22473"/>
                    </a:lnTo>
                    <a:lnTo>
                      <a:pt x="21026" y="22412"/>
                    </a:lnTo>
                    <a:close/>
                    <a:moveTo>
                      <a:pt x="17629" y="22443"/>
                    </a:moveTo>
                    <a:lnTo>
                      <a:pt x="17278" y="26145"/>
                    </a:lnTo>
                    <a:lnTo>
                      <a:pt x="16669" y="26160"/>
                    </a:lnTo>
                    <a:lnTo>
                      <a:pt x="17019" y="22473"/>
                    </a:lnTo>
                    <a:lnTo>
                      <a:pt x="17629" y="22443"/>
                    </a:lnTo>
                    <a:close/>
                    <a:moveTo>
                      <a:pt x="16836" y="22488"/>
                    </a:moveTo>
                    <a:lnTo>
                      <a:pt x="16501" y="26175"/>
                    </a:lnTo>
                    <a:lnTo>
                      <a:pt x="13256" y="26236"/>
                    </a:lnTo>
                    <a:lnTo>
                      <a:pt x="13606" y="22549"/>
                    </a:lnTo>
                    <a:lnTo>
                      <a:pt x="16836" y="22488"/>
                    </a:lnTo>
                    <a:close/>
                    <a:moveTo>
                      <a:pt x="13408" y="22549"/>
                    </a:moveTo>
                    <a:lnTo>
                      <a:pt x="13073" y="26236"/>
                    </a:lnTo>
                    <a:lnTo>
                      <a:pt x="12464" y="26252"/>
                    </a:lnTo>
                    <a:lnTo>
                      <a:pt x="12799" y="22565"/>
                    </a:lnTo>
                    <a:lnTo>
                      <a:pt x="13408" y="22549"/>
                    </a:lnTo>
                    <a:close/>
                    <a:moveTo>
                      <a:pt x="12631" y="22565"/>
                    </a:moveTo>
                    <a:lnTo>
                      <a:pt x="12296" y="26252"/>
                    </a:lnTo>
                    <a:lnTo>
                      <a:pt x="9036" y="26313"/>
                    </a:lnTo>
                    <a:lnTo>
                      <a:pt x="9036" y="26313"/>
                    </a:lnTo>
                    <a:lnTo>
                      <a:pt x="9371" y="22626"/>
                    </a:lnTo>
                    <a:lnTo>
                      <a:pt x="12631" y="22565"/>
                    </a:lnTo>
                    <a:close/>
                    <a:moveTo>
                      <a:pt x="9203" y="22626"/>
                    </a:moveTo>
                    <a:lnTo>
                      <a:pt x="8868" y="26328"/>
                    </a:lnTo>
                    <a:lnTo>
                      <a:pt x="8259" y="26358"/>
                    </a:lnTo>
                    <a:lnTo>
                      <a:pt x="8594" y="22641"/>
                    </a:lnTo>
                    <a:lnTo>
                      <a:pt x="9203" y="22626"/>
                    </a:lnTo>
                    <a:close/>
                    <a:moveTo>
                      <a:pt x="4952" y="22702"/>
                    </a:moveTo>
                    <a:lnTo>
                      <a:pt x="4617" y="26404"/>
                    </a:lnTo>
                    <a:lnTo>
                      <a:pt x="4008" y="26435"/>
                    </a:lnTo>
                    <a:lnTo>
                      <a:pt x="4008" y="26435"/>
                    </a:lnTo>
                    <a:lnTo>
                      <a:pt x="4343" y="22717"/>
                    </a:lnTo>
                    <a:lnTo>
                      <a:pt x="4952" y="22702"/>
                    </a:lnTo>
                    <a:close/>
                    <a:moveTo>
                      <a:pt x="8411" y="22641"/>
                    </a:moveTo>
                    <a:lnTo>
                      <a:pt x="8061" y="26358"/>
                    </a:lnTo>
                    <a:lnTo>
                      <a:pt x="4785" y="26435"/>
                    </a:lnTo>
                    <a:lnTo>
                      <a:pt x="5135" y="22717"/>
                    </a:lnTo>
                    <a:lnTo>
                      <a:pt x="8411" y="22641"/>
                    </a:lnTo>
                    <a:close/>
                    <a:moveTo>
                      <a:pt x="21468" y="26252"/>
                    </a:moveTo>
                    <a:lnTo>
                      <a:pt x="21133" y="29954"/>
                    </a:lnTo>
                    <a:lnTo>
                      <a:pt x="20524" y="29969"/>
                    </a:lnTo>
                    <a:lnTo>
                      <a:pt x="20859" y="26282"/>
                    </a:lnTo>
                    <a:lnTo>
                      <a:pt x="21468" y="26252"/>
                    </a:lnTo>
                    <a:close/>
                    <a:moveTo>
                      <a:pt x="20691" y="26282"/>
                    </a:moveTo>
                    <a:lnTo>
                      <a:pt x="20341" y="29969"/>
                    </a:lnTo>
                    <a:lnTo>
                      <a:pt x="17111" y="30045"/>
                    </a:lnTo>
                    <a:lnTo>
                      <a:pt x="17111" y="30045"/>
                    </a:lnTo>
                    <a:lnTo>
                      <a:pt x="17446" y="26328"/>
                    </a:lnTo>
                    <a:lnTo>
                      <a:pt x="20691" y="26282"/>
                    </a:lnTo>
                    <a:close/>
                    <a:moveTo>
                      <a:pt x="17263" y="26328"/>
                    </a:moveTo>
                    <a:lnTo>
                      <a:pt x="16913" y="30030"/>
                    </a:lnTo>
                    <a:lnTo>
                      <a:pt x="16303" y="30045"/>
                    </a:lnTo>
                    <a:lnTo>
                      <a:pt x="16654" y="26358"/>
                    </a:lnTo>
                    <a:lnTo>
                      <a:pt x="17263" y="26328"/>
                    </a:lnTo>
                    <a:close/>
                    <a:moveTo>
                      <a:pt x="16486" y="26374"/>
                    </a:moveTo>
                    <a:lnTo>
                      <a:pt x="16136" y="30061"/>
                    </a:lnTo>
                    <a:lnTo>
                      <a:pt x="12875" y="30137"/>
                    </a:lnTo>
                    <a:lnTo>
                      <a:pt x="12875" y="30137"/>
                    </a:lnTo>
                    <a:lnTo>
                      <a:pt x="13241" y="26435"/>
                    </a:lnTo>
                    <a:lnTo>
                      <a:pt x="16486" y="26374"/>
                    </a:lnTo>
                    <a:close/>
                    <a:moveTo>
                      <a:pt x="13058" y="26435"/>
                    </a:moveTo>
                    <a:lnTo>
                      <a:pt x="12707" y="30122"/>
                    </a:lnTo>
                    <a:lnTo>
                      <a:pt x="12098" y="30137"/>
                    </a:lnTo>
                    <a:lnTo>
                      <a:pt x="12448" y="26450"/>
                    </a:lnTo>
                    <a:lnTo>
                      <a:pt x="13058" y="26435"/>
                    </a:lnTo>
                    <a:close/>
                    <a:moveTo>
                      <a:pt x="12266" y="26435"/>
                    </a:moveTo>
                    <a:lnTo>
                      <a:pt x="11930" y="30122"/>
                    </a:lnTo>
                    <a:lnTo>
                      <a:pt x="8670" y="30198"/>
                    </a:lnTo>
                    <a:lnTo>
                      <a:pt x="9020" y="26511"/>
                    </a:lnTo>
                    <a:lnTo>
                      <a:pt x="12266" y="26435"/>
                    </a:lnTo>
                    <a:close/>
                    <a:moveTo>
                      <a:pt x="8838" y="26511"/>
                    </a:moveTo>
                    <a:lnTo>
                      <a:pt x="8502" y="30213"/>
                    </a:lnTo>
                    <a:lnTo>
                      <a:pt x="7893" y="30243"/>
                    </a:lnTo>
                    <a:lnTo>
                      <a:pt x="8228" y="26526"/>
                    </a:lnTo>
                    <a:lnTo>
                      <a:pt x="8838" y="26511"/>
                    </a:lnTo>
                    <a:close/>
                    <a:moveTo>
                      <a:pt x="4602" y="26602"/>
                    </a:moveTo>
                    <a:lnTo>
                      <a:pt x="4252" y="30320"/>
                    </a:lnTo>
                    <a:lnTo>
                      <a:pt x="3642" y="30335"/>
                    </a:lnTo>
                    <a:lnTo>
                      <a:pt x="3993" y="26617"/>
                    </a:lnTo>
                    <a:lnTo>
                      <a:pt x="4602" y="26602"/>
                    </a:lnTo>
                    <a:close/>
                    <a:moveTo>
                      <a:pt x="8045" y="26541"/>
                    </a:moveTo>
                    <a:lnTo>
                      <a:pt x="7695" y="30259"/>
                    </a:lnTo>
                    <a:lnTo>
                      <a:pt x="4419" y="30335"/>
                    </a:lnTo>
                    <a:lnTo>
                      <a:pt x="4770" y="26617"/>
                    </a:lnTo>
                    <a:lnTo>
                      <a:pt x="8045" y="26541"/>
                    </a:lnTo>
                    <a:close/>
                    <a:moveTo>
                      <a:pt x="21102" y="30122"/>
                    </a:moveTo>
                    <a:lnTo>
                      <a:pt x="20767" y="33824"/>
                    </a:lnTo>
                    <a:lnTo>
                      <a:pt x="20158" y="33839"/>
                    </a:lnTo>
                    <a:lnTo>
                      <a:pt x="20493" y="30137"/>
                    </a:lnTo>
                    <a:lnTo>
                      <a:pt x="21102" y="30122"/>
                    </a:lnTo>
                    <a:close/>
                    <a:moveTo>
                      <a:pt x="20325" y="30137"/>
                    </a:moveTo>
                    <a:lnTo>
                      <a:pt x="19990" y="33839"/>
                    </a:lnTo>
                    <a:lnTo>
                      <a:pt x="16745" y="33915"/>
                    </a:lnTo>
                    <a:lnTo>
                      <a:pt x="17095" y="30213"/>
                    </a:lnTo>
                    <a:lnTo>
                      <a:pt x="20325" y="30137"/>
                    </a:lnTo>
                    <a:close/>
                    <a:moveTo>
                      <a:pt x="16913" y="30213"/>
                    </a:moveTo>
                    <a:lnTo>
                      <a:pt x="16577" y="33915"/>
                    </a:lnTo>
                    <a:lnTo>
                      <a:pt x="15968" y="33931"/>
                    </a:lnTo>
                    <a:lnTo>
                      <a:pt x="16303" y="30243"/>
                    </a:lnTo>
                    <a:lnTo>
                      <a:pt x="16913" y="30213"/>
                    </a:lnTo>
                    <a:close/>
                    <a:moveTo>
                      <a:pt x="16136" y="30243"/>
                    </a:moveTo>
                    <a:lnTo>
                      <a:pt x="15800" y="33931"/>
                    </a:lnTo>
                    <a:lnTo>
                      <a:pt x="12540" y="34007"/>
                    </a:lnTo>
                    <a:lnTo>
                      <a:pt x="12540" y="34007"/>
                    </a:lnTo>
                    <a:lnTo>
                      <a:pt x="12875" y="30320"/>
                    </a:lnTo>
                    <a:lnTo>
                      <a:pt x="16136" y="30243"/>
                    </a:lnTo>
                    <a:close/>
                    <a:moveTo>
                      <a:pt x="12692" y="30289"/>
                    </a:moveTo>
                    <a:lnTo>
                      <a:pt x="12342" y="33992"/>
                    </a:lnTo>
                    <a:lnTo>
                      <a:pt x="11732" y="34022"/>
                    </a:lnTo>
                    <a:lnTo>
                      <a:pt x="12083" y="30320"/>
                    </a:lnTo>
                    <a:lnTo>
                      <a:pt x="12692" y="30289"/>
                    </a:lnTo>
                    <a:close/>
                    <a:moveTo>
                      <a:pt x="11900" y="30335"/>
                    </a:moveTo>
                    <a:lnTo>
                      <a:pt x="11565" y="34052"/>
                    </a:lnTo>
                    <a:lnTo>
                      <a:pt x="8304" y="34129"/>
                    </a:lnTo>
                    <a:lnTo>
                      <a:pt x="8655" y="30411"/>
                    </a:lnTo>
                    <a:lnTo>
                      <a:pt x="11900" y="30335"/>
                    </a:lnTo>
                    <a:close/>
                    <a:moveTo>
                      <a:pt x="8487" y="30411"/>
                    </a:moveTo>
                    <a:lnTo>
                      <a:pt x="8137" y="34129"/>
                    </a:lnTo>
                    <a:lnTo>
                      <a:pt x="7527" y="34144"/>
                    </a:lnTo>
                    <a:lnTo>
                      <a:pt x="7878" y="30426"/>
                    </a:lnTo>
                    <a:lnTo>
                      <a:pt x="8487" y="30411"/>
                    </a:lnTo>
                    <a:close/>
                    <a:moveTo>
                      <a:pt x="7695" y="30426"/>
                    </a:moveTo>
                    <a:lnTo>
                      <a:pt x="7360" y="34144"/>
                    </a:lnTo>
                    <a:lnTo>
                      <a:pt x="4084" y="34220"/>
                    </a:lnTo>
                    <a:lnTo>
                      <a:pt x="4084" y="34220"/>
                    </a:lnTo>
                    <a:lnTo>
                      <a:pt x="4419" y="30502"/>
                    </a:lnTo>
                    <a:lnTo>
                      <a:pt x="7695" y="30426"/>
                    </a:lnTo>
                    <a:close/>
                    <a:moveTo>
                      <a:pt x="4236" y="30502"/>
                    </a:moveTo>
                    <a:lnTo>
                      <a:pt x="3886" y="34220"/>
                    </a:lnTo>
                    <a:lnTo>
                      <a:pt x="3276" y="34235"/>
                    </a:lnTo>
                    <a:lnTo>
                      <a:pt x="3627" y="30518"/>
                    </a:lnTo>
                    <a:lnTo>
                      <a:pt x="4236" y="30502"/>
                    </a:lnTo>
                    <a:close/>
                    <a:moveTo>
                      <a:pt x="23175" y="0"/>
                    </a:moveTo>
                    <a:cubicBezTo>
                      <a:pt x="23129" y="0"/>
                      <a:pt x="23083" y="31"/>
                      <a:pt x="23083" y="92"/>
                    </a:cubicBezTo>
                    <a:lnTo>
                      <a:pt x="22839" y="2849"/>
                    </a:lnTo>
                    <a:lnTo>
                      <a:pt x="19609" y="2895"/>
                    </a:lnTo>
                    <a:lnTo>
                      <a:pt x="19853" y="122"/>
                    </a:lnTo>
                    <a:cubicBezTo>
                      <a:pt x="19853" y="76"/>
                      <a:pt x="19807" y="31"/>
                      <a:pt x="19777" y="31"/>
                    </a:cubicBezTo>
                    <a:cubicBezTo>
                      <a:pt x="19716" y="31"/>
                      <a:pt x="19670" y="76"/>
                      <a:pt x="19670" y="122"/>
                    </a:cubicBezTo>
                    <a:lnTo>
                      <a:pt x="19427" y="2895"/>
                    </a:lnTo>
                    <a:lnTo>
                      <a:pt x="18817" y="2895"/>
                    </a:lnTo>
                    <a:lnTo>
                      <a:pt x="19061" y="122"/>
                    </a:lnTo>
                    <a:cubicBezTo>
                      <a:pt x="19061" y="76"/>
                      <a:pt x="19030" y="31"/>
                      <a:pt x="18985" y="31"/>
                    </a:cubicBezTo>
                    <a:cubicBezTo>
                      <a:pt x="18939" y="31"/>
                      <a:pt x="18893" y="76"/>
                      <a:pt x="18893" y="122"/>
                    </a:cubicBezTo>
                    <a:lnTo>
                      <a:pt x="18650" y="2895"/>
                    </a:lnTo>
                    <a:lnTo>
                      <a:pt x="15404" y="2926"/>
                    </a:lnTo>
                    <a:lnTo>
                      <a:pt x="15663" y="168"/>
                    </a:lnTo>
                    <a:cubicBezTo>
                      <a:pt x="15663" y="107"/>
                      <a:pt x="15618" y="76"/>
                      <a:pt x="15587" y="76"/>
                    </a:cubicBezTo>
                    <a:cubicBezTo>
                      <a:pt x="15526" y="76"/>
                      <a:pt x="15480" y="107"/>
                      <a:pt x="15480" y="168"/>
                    </a:cubicBezTo>
                    <a:lnTo>
                      <a:pt x="15237" y="2926"/>
                    </a:lnTo>
                    <a:lnTo>
                      <a:pt x="14627" y="2926"/>
                    </a:lnTo>
                    <a:lnTo>
                      <a:pt x="14871" y="168"/>
                    </a:lnTo>
                    <a:cubicBezTo>
                      <a:pt x="14871" y="107"/>
                      <a:pt x="14841" y="76"/>
                      <a:pt x="14795" y="76"/>
                    </a:cubicBezTo>
                    <a:cubicBezTo>
                      <a:pt x="14749" y="76"/>
                      <a:pt x="14703" y="107"/>
                      <a:pt x="14703" y="168"/>
                    </a:cubicBezTo>
                    <a:lnTo>
                      <a:pt x="14460" y="2926"/>
                    </a:lnTo>
                    <a:lnTo>
                      <a:pt x="11199" y="2971"/>
                    </a:lnTo>
                    <a:lnTo>
                      <a:pt x="11473" y="183"/>
                    </a:lnTo>
                    <a:cubicBezTo>
                      <a:pt x="11473" y="122"/>
                      <a:pt x="11428" y="92"/>
                      <a:pt x="11397" y="92"/>
                    </a:cubicBezTo>
                    <a:cubicBezTo>
                      <a:pt x="11336" y="92"/>
                      <a:pt x="11291" y="122"/>
                      <a:pt x="11291" y="183"/>
                    </a:cubicBezTo>
                    <a:lnTo>
                      <a:pt x="11032" y="2971"/>
                    </a:lnTo>
                    <a:lnTo>
                      <a:pt x="10422" y="2971"/>
                    </a:lnTo>
                    <a:lnTo>
                      <a:pt x="10681" y="183"/>
                    </a:lnTo>
                    <a:cubicBezTo>
                      <a:pt x="10681" y="122"/>
                      <a:pt x="10651" y="92"/>
                      <a:pt x="10605" y="92"/>
                    </a:cubicBezTo>
                    <a:cubicBezTo>
                      <a:pt x="10559" y="92"/>
                      <a:pt x="10514" y="122"/>
                      <a:pt x="10514" y="183"/>
                    </a:cubicBezTo>
                    <a:lnTo>
                      <a:pt x="10254" y="2971"/>
                    </a:lnTo>
                    <a:lnTo>
                      <a:pt x="6994" y="3002"/>
                    </a:lnTo>
                    <a:lnTo>
                      <a:pt x="7253" y="229"/>
                    </a:lnTo>
                    <a:cubicBezTo>
                      <a:pt x="7253" y="168"/>
                      <a:pt x="7223" y="122"/>
                      <a:pt x="7177" y="122"/>
                    </a:cubicBezTo>
                    <a:cubicBezTo>
                      <a:pt x="7131" y="122"/>
                      <a:pt x="7085" y="168"/>
                      <a:pt x="7085" y="229"/>
                    </a:cubicBezTo>
                    <a:lnTo>
                      <a:pt x="6826" y="3002"/>
                    </a:lnTo>
                    <a:lnTo>
                      <a:pt x="6217" y="3002"/>
                    </a:lnTo>
                    <a:lnTo>
                      <a:pt x="6476" y="229"/>
                    </a:lnTo>
                    <a:cubicBezTo>
                      <a:pt x="6476" y="168"/>
                      <a:pt x="6446" y="122"/>
                      <a:pt x="6400" y="122"/>
                    </a:cubicBezTo>
                    <a:cubicBezTo>
                      <a:pt x="6339" y="122"/>
                      <a:pt x="6308" y="168"/>
                      <a:pt x="6308" y="229"/>
                    </a:cubicBezTo>
                    <a:lnTo>
                      <a:pt x="6034" y="3002"/>
                    </a:lnTo>
                    <a:lnTo>
                      <a:pt x="3033" y="3047"/>
                    </a:lnTo>
                    <a:cubicBezTo>
                      <a:pt x="2972" y="3047"/>
                      <a:pt x="2941" y="3078"/>
                      <a:pt x="2941" y="3139"/>
                    </a:cubicBezTo>
                    <a:lnTo>
                      <a:pt x="2941" y="3154"/>
                    </a:lnTo>
                    <a:cubicBezTo>
                      <a:pt x="2941" y="3200"/>
                      <a:pt x="2972" y="3230"/>
                      <a:pt x="3017" y="3230"/>
                    </a:cubicBezTo>
                    <a:lnTo>
                      <a:pt x="6019" y="3200"/>
                    </a:lnTo>
                    <a:lnTo>
                      <a:pt x="5684" y="6902"/>
                    </a:lnTo>
                    <a:lnTo>
                      <a:pt x="2667" y="6948"/>
                    </a:lnTo>
                    <a:cubicBezTo>
                      <a:pt x="2606" y="6948"/>
                      <a:pt x="2576" y="6978"/>
                      <a:pt x="2576" y="7039"/>
                    </a:cubicBezTo>
                    <a:lnTo>
                      <a:pt x="2576" y="7054"/>
                    </a:lnTo>
                    <a:cubicBezTo>
                      <a:pt x="2576" y="7100"/>
                      <a:pt x="2606" y="7131"/>
                      <a:pt x="2652" y="7131"/>
                    </a:cubicBezTo>
                    <a:lnTo>
                      <a:pt x="5653" y="7100"/>
                    </a:lnTo>
                    <a:lnTo>
                      <a:pt x="5653" y="7100"/>
                    </a:lnTo>
                    <a:lnTo>
                      <a:pt x="5318" y="10818"/>
                    </a:lnTo>
                    <a:lnTo>
                      <a:pt x="2301" y="10848"/>
                    </a:lnTo>
                    <a:cubicBezTo>
                      <a:pt x="2256" y="10848"/>
                      <a:pt x="2210" y="10894"/>
                      <a:pt x="2210" y="10940"/>
                    </a:cubicBezTo>
                    <a:lnTo>
                      <a:pt x="2210" y="10970"/>
                    </a:lnTo>
                    <a:cubicBezTo>
                      <a:pt x="2210" y="11001"/>
                      <a:pt x="2256" y="11046"/>
                      <a:pt x="2286" y="11046"/>
                    </a:cubicBezTo>
                    <a:lnTo>
                      <a:pt x="5303" y="11001"/>
                    </a:lnTo>
                    <a:lnTo>
                      <a:pt x="4952" y="14718"/>
                    </a:lnTo>
                    <a:lnTo>
                      <a:pt x="1951" y="14779"/>
                    </a:lnTo>
                    <a:cubicBezTo>
                      <a:pt x="1890" y="14779"/>
                      <a:pt x="1844" y="14810"/>
                      <a:pt x="1844" y="14870"/>
                    </a:cubicBezTo>
                    <a:cubicBezTo>
                      <a:pt x="1844" y="14901"/>
                      <a:pt x="1890" y="14947"/>
                      <a:pt x="1920" y="14947"/>
                    </a:cubicBezTo>
                    <a:lnTo>
                      <a:pt x="4937" y="14886"/>
                    </a:lnTo>
                    <a:lnTo>
                      <a:pt x="4587" y="18603"/>
                    </a:lnTo>
                    <a:lnTo>
                      <a:pt x="1585" y="18664"/>
                    </a:lnTo>
                    <a:cubicBezTo>
                      <a:pt x="1524" y="18664"/>
                      <a:pt x="1494" y="18695"/>
                      <a:pt x="1494" y="18756"/>
                    </a:cubicBezTo>
                    <a:lnTo>
                      <a:pt x="1494" y="18771"/>
                    </a:lnTo>
                    <a:cubicBezTo>
                      <a:pt x="1494" y="18817"/>
                      <a:pt x="1524" y="18847"/>
                      <a:pt x="1570" y="18847"/>
                    </a:cubicBezTo>
                    <a:lnTo>
                      <a:pt x="4571" y="18786"/>
                    </a:lnTo>
                    <a:lnTo>
                      <a:pt x="4236" y="22504"/>
                    </a:lnTo>
                    <a:lnTo>
                      <a:pt x="1220" y="22565"/>
                    </a:lnTo>
                    <a:cubicBezTo>
                      <a:pt x="1159" y="22565"/>
                      <a:pt x="1128" y="22595"/>
                      <a:pt x="1128" y="22656"/>
                    </a:cubicBezTo>
                    <a:lnTo>
                      <a:pt x="1128" y="22671"/>
                    </a:lnTo>
                    <a:cubicBezTo>
                      <a:pt x="1128" y="22717"/>
                      <a:pt x="1159" y="22747"/>
                      <a:pt x="1204" y="22747"/>
                    </a:cubicBezTo>
                    <a:lnTo>
                      <a:pt x="4221" y="22702"/>
                    </a:lnTo>
                    <a:lnTo>
                      <a:pt x="4221" y="22702"/>
                    </a:lnTo>
                    <a:lnTo>
                      <a:pt x="3871" y="26404"/>
                    </a:lnTo>
                    <a:lnTo>
                      <a:pt x="839" y="26465"/>
                    </a:lnTo>
                    <a:cubicBezTo>
                      <a:pt x="778" y="26465"/>
                      <a:pt x="747" y="26511"/>
                      <a:pt x="747" y="26556"/>
                    </a:cubicBezTo>
                    <a:lnTo>
                      <a:pt x="747" y="26587"/>
                    </a:lnTo>
                    <a:cubicBezTo>
                      <a:pt x="747" y="26617"/>
                      <a:pt x="778" y="26663"/>
                      <a:pt x="823" y="26663"/>
                    </a:cubicBezTo>
                    <a:lnTo>
                      <a:pt x="3840" y="26602"/>
                    </a:lnTo>
                    <a:lnTo>
                      <a:pt x="3490" y="30320"/>
                    </a:lnTo>
                    <a:lnTo>
                      <a:pt x="458" y="30365"/>
                    </a:lnTo>
                    <a:cubicBezTo>
                      <a:pt x="397" y="30365"/>
                      <a:pt x="366" y="30411"/>
                      <a:pt x="366" y="30472"/>
                    </a:cubicBezTo>
                    <a:lnTo>
                      <a:pt x="366" y="30487"/>
                    </a:lnTo>
                    <a:cubicBezTo>
                      <a:pt x="366" y="30518"/>
                      <a:pt x="397" y="30563"/>
                      <a:pt x="443" y="30563"/>
                    </a:cubicBezTo>
                    <a:lnTo>
                      <a:pt x="3474" y="30502"/>
                    </a:lnTo>
                    <a:lnTo>
                      <a:pt x="3474" y="30502"/>
                    </a:lnTo>
                    <a:lnTo>
                      <a:pt x="3124" y="34220"/>
                    </a:lnTo>
                    <a:lnTo>
                      <a:pt x="107" y="34296"/>
                    </a:lnTo>
                    <a:cubicBezTo>
                      <a:pt x="46" y="34296"/>
                      <a:pt x="1" y="34327"/>
                      <a:pt x="1" y="34388"/>
                    </a:cubicBezTo>
                    <a:lnTo>
                      <a:pt x="1" y="34403"/>
                    </a:lnTo>
                    <a:cubicBezTo>
                      <a:pt x="1" y="34449"/>
                      <a:pt x="46" y="34479"/>
                      <a:pt x="77" y="34479"/>
                    </a:cubicBezTo>
                    <a:lnTo>
                      <a:pt x="3109" y="34403"/>
                    </a:lnTo>
                    <a:lnTo>
                      <a:pt x="3109" y="34403"/>
                    </a:lnTo>
                    <a:lnTo>
                      <a:pt x="2789" y="37983"/>
                    </a:lnTo>
                    <a:cubicBezTo>
                      <a:pt x="2789" y="38029"/>
                      <a:pt x="2819" y="38060"/>
                      <a:pt x="2865" y="38060"/>
                    </a:cubicBezTo>
                    <a:cubicBezTo>
                      <a:pt x="2926" y="38060"/>
                      <a:pt x="2956" y="38029"/>
                      <a:pt x="2956" y="37968"/>
                    </a:cubicBezTo>
                    <a:lnTo>
                      <a:pt x="3276" y="34388"/>
                    </a:lnTo>
                    <a:lnTo>
                      <a:pt x="3886" y="34372"/>
                    </a:lnTo>
                    <a:lnTo>
                      <a:pt x="3886" y="34372"/>
                    </a:lnTo>
                    <a:lnTo>
                      <a:pt x="3566" y="37953"/>
                    </a:lnTo>
                    <a:lnTo>
                      <a:pt x="3566" y="37968"/>
                    </a:lnTo>
                    <a:cubicBezTo>
                      <a:pt x="3566" y="38014"/>
                      <a:pt x="3612" y="38044"/>
                      <a:pt x="3642" y="38044"/>
                    </a:cubicBezTo>
                    <a:cubicBezTo>
                      <a:pt x="3703" y="38044"/>
                      <a:pt x="3734" y="38014"/>
                      <a:pt x="3734" y="37953"/>
                    </a:cubicBezTo>
                    <a:lnTo>
                      <a:pt x="4069" y="34372"/>
                    </a:lnTo>
                    <a:lnTo>
                      <a:pt x="7344" y="34296"/>
                    </a:lnTo>
                    <a:lnTo>
                      <a:pt x="7009" y="37861"/>
                    </a:lnTo>
                    <a:cubicBezTo>
                      <a:pt x="7009" y="37892"/>
                      <a:pt x="7055" y="37938"/>
                      <a:pt x="7085" y="37938"/>
                    </a:cubicBezTo>
                    <a:cubicBezTo>
                      <a:pt x="7146" y="37938"/>
                      <a:pt x="7192" y="37892"/>
                      <a:pt x="7192" y="37831"/>
                    </a:cubicBezTo>
                    <a:lnTo>
                      <a:pt x="7512" y="34281"/>
                    </a:lnTo>
                    <a:lnTo>
                      <a:pt x="8121" y="34251"/>
                    </a:lnTo>
                    <a:lnTo>
                      <a:pt x="7802" y="37816"/>
                    </a:lnTo>
                    <a:lnTo>
                      <a:pt x="7802" y="37831"/>
                    </a:lnTo>
                    <a:cubicBezTo>
                      <a:pt x="7802" y="37877"/>
                      <a:pt x="7832" y="37907"/>
                      <a:pt x="7878" y="37907"/>
                    </a:cubicBezTo>
                    <a:cubicBezTo>
                      <a:pt x="7923" y="37907"/>
                      <a:pt x="7969" y="37877"/>
                      <a:pt x="7969" y="37816"/>
                    </a:cubicBezTo>
                    <a:lnTo>
                      <a:pt x="8289" y="34251"/>
                    </a:lnTo>
                    <a:lnTo>
                      <a:pt x="11550" y="34174"/>
                    </a:lnTo>
                    <a:lnTo>
                      <a:pt x="11550" y="34174"/>
                    </a:lnTo>
                    <a:lnTo>
                      <a:pt x="11230" y="37740"/>
                    </a:lnTo>
                    <a:cubicBezTo>
                      <a:pt x="11230" y="37785"/>
                      <a:pt x="11260" y="37816"/>
                      <a:pt x="11306" y="37816"/>
                    </a:cubicBezTo>
                    <a:cubicBezTo>
                      <a:pt x="11351" y="37816"/>
                      <a:pt x="11397" y="37785"/>
                      <a:pt x="11397" y="37724"/>
                    </a:cubicBezTo>
                    <a:lnTo>
                      <a:pt x="11717" y="34159"/>
                    </a:lnTo>
                    <a:lnTo>
                      <a:pt x="12327" y="34144"/>
                    </a:lnTo>
                    <a:lnTo>
                      <a:pt x="12327" y="34144"/>
                    </a:lnTo>
                    <a:lnTo>
                      <a:pt x="12007" y="37709"/>
                    </a:lnTo>
                    <a:lnTo>
                      <a:pt x="12007" y="37724"/>
                    </a:lnTo>
                    <a:cubicBezTo>
                      <a:pt x="12007" y="37755"/>
                      <a:pt x="12037" y="37800"/>
                      <a:pt x="12083" y="37800"/>
                    </a:cubicBezTo>
                    <a:cubicBezTo>
                      <a:pt x="12144" y="37800"/>
                      <a:pt x="12174" y="37755"/>
                      <a:pt x="12174" y="37709"/>
                    </a:cubicBezTo>
                    <a:lnTo>
                      <a:pt x="12494" y="34144"/>
                    </a:lnTo>
                    <a:lnTo>
                      <a:pt x="15755" y="34068"/>
                    </a:lnTo>
                    <a:lnTo>
                      <a:pt x="15435" y="37633"/>
                    </a:lnTo>
                    <a:lnTo>
                      <a:pt x="15435" y="37648"/>
                    </a:lnTo>
                    <a:cubicBezTo>
                      <a:pt x="15435" y="37679"/>
                      <a:pt x="15465" y="37724"/>
                      <a:pt x="15511" y="37724"/>
                    </a:cubicBezTo>
                    <a:cubicBezTo>
                      <a:pt x="15572" y="37724"/>
                      <a:pt x="15602" y="37679"/>
                      <a:pt x="15602" y="37633"/>
                    </a:cubicBezTo>
                    <a:lnTo>
                      <a:pt x="15922" y="34068"/>
                    </a:lnTo>
                    <a:lnTo>
                      <a:pt x="16532" y="34052"/>
                    </a:lnTo>
                    <a:lnTo>
                      <a:pt x="16212" y="37602"/>
                    </a:lnTo>
                    <a:cubicBezTo>
                      <a:pt x="16212" y="37648"/>
                      <a:pt x="16257" y="37679"/>
                      <a:pt x="16288" y="37679"/>
                    </a:cubicBezTo>
                    <a:cubicBezTo>
                      <a:pt x="16349" y="37679"/>
                      <a:pt x="16379" y="37648"/>
                      <a:pt x="16379" y="37587"/>
                    </a:cubicBezTo>
                    <a:lnTo>
                      <a:pt x="16715" y="34022"/>
                    </a:lnTo>
                    <a:lnTo>
                      <a:pt x="19945" y="33946"/>
                    </a:lnTo>
                    <a:lnTo>
                      <a:pt x="19945" y="33946"/>
                    </a:lnTo>
                    <a:lnTo>
                      <a:pt x="19625" y="37511"/>
                    </a:lnTo>
                    <a:lnTo>
                      <a:pt x="19625" y="37526"/>
                    </a:lnTo>
                    <a:cubicBezTo>
                      <a:pt x="19625" y="37572"/>
                      <a:pt x="19655" y="37602"/>
                      <a:pt x="19701" y="37602"/>
                    </a:cubicBezTo>
                    <a:cubicBezTo>
                      <a:pt x="19762" y="37602"/>
                      <a:pt x="19792" y="37572"/>
                      <a:pt x="19792" y="37511"/>
                    </a:cubicBezTo>
                    <a:lnTo>
                      <a:pt x="20112" y="33946"/>
                    </a:lnTo>
                    <a:lnTo>
                      <a:pt x="20722" y="33931"/>
                    </a:lnTo>
                    <a:lnTo>
                      <a:pt x="20722" y="33931"/>
                    </a:lnTo>
                    <a:lnTo>
                      <a:pt x="20402" y="37481"/>
                    </a:lnTo>
                    <a:lnTo>
                      <a:pt x="20402" y="37496"/>
                    </a:lnTo>
                    <a:cubicBezTo>
                      <a:pt x="20402" y="37526"/>
                      <a:pt x="20447" y="37572"/>
                      <a:pt x="20478" y="37572"/>
                    </a:cubicBezTo>
                    <a:cubicBezTo>
                      <a:pt x="20539" y="37572"/>
                      <a:pt x="20569" y="37526"/>
                      <a:pt x="20569" y="37481"/>
                    </a:cubicBezTo>
                    <a:lnTo>
                      <a:pt x="20904" y="33931"/>
                    </a:lnTo>
                    <a:lnTo>
                      <a:pt x="23875" y="33854"/>
                    </a:lnTo>
                    <a:cubicBezTo>
                      <a:pt x="23921" y="33854"/>
                      <a:pt x="23967" y="33824"/>
                      <a:pt x="23967" y="33763"/>
                    </a:cubicBezTo>
                    <a:cubicBezTo>
                      <a:pt x="23967" y="33702"/>
                      <a:pt x="23921" y="33672"/>
                      <a:pt x="23891" y="33672"/>
                    </a:cubicBezTo>
                    <a:lnTo>
                      <a:pt x="20920" y="33748"/>
                    </a:lnTo>
                    <a:lnTo>
                      <a:pt x="21255" y="30045"/>
                    </a:lnTo>
                    <a:lnTo>
                      <a:pt x="24226" y="29984"/>
                    </a:lnTo>
                    <a:cubicBezTo>
                      <a:pt x="24287" y="29984"/>
                      <a:pt x="24333" y="29954"/>
                      <a:pt x="24333" y="29893"/>
                    </a:cubicBezTo>
                    <a:cubicBezTo>
                      <a:pt x="24333" y="29832"/>
                      <a:pt x="24287" y="29802"/>
                      <a:pt x="24256" y="29802"/>
                    </a:cubicBezTo>
                    <a:lnTo>
                      <a:pt x="21285" y="29863"/>
                    </a:lnTo>
                    <a:lnTo>
                      <a:pt x="21621" y="26160"/>
                    </a:lnTo>
                    <a:lnTo>
                      <a:pt x="24592" y="26099"/>
                    </a:lnTo>
                    <a:cubicBezTo>
                      <a:pt x="24652" y="26099"/>
                      <a:pt x="24683" y="26069"/>
                      <a:pt x="24683" y="26008"/>
                    </a:cubicBezTo>
                    <a:cubicBezTo>
                      <a:pt x="24683" y="25947"/>
                      <a:pt x="24652" y="25916"/>
                      <a:pt x="24607" y="25916"/>
                    </a:cubicBezTo>
                    <a:lnTo>
                      <a:pt x="21636" y="25977"/>
                    </a:lnTo>
                    <a:lnTo>
                      <a:pt x="21636" y="25977"/>
                    </a:lnTo>
                    <a:lnTo>
                      <a:pt x="21986" y="22275"/>
                    </a:lnTo>
                    <a:lnTo>
                      <a:pt x="24957" y="22214"/>
                    </a:lnTo>
                    <a:cubicBezTo>
                      <a:pt x="25018" y="22214"/>
                      <a:pt x="25049" y="22184"/>
                      <a:pt x="25049" y="22123"/>
                    </a:cubicBezTo>
                    <a:cubicBezTo>
                      <a:pt x="25049" y="22062"/>
                      <a:pt x="25018" y="22031"/>
                      <a:pt x="24972" y="22031"/>
                    </a:cubicBezTo>
                    <a:lnTo>
                      <a:pt x="22001" y="22199"/>
                    </a:lnTo>
                    <a:lnTo>
                      <a:pt x="22352" y="18512"/>
                    </a:lnTo>
                    <a:lnTo>
                      <a:pt x="25323" y="18451"/>
                    </a:lnTo>
                    <a:cubicBezTo>
                      <a:pt x="25369" y="18451"/>
                      <a:pt x="25414" y="18405"/>
                      <a:pt x="25414" y="18359"/>
                    </a:cubicBezTo>
                    <a:cubicBezTo>
                      <a:pt x="25414" y="18299"/>
                      <a:pt x="25369" y="18253"/>
                      <a:pt x="25338" y="18253"/>
                    </a:cubicBezTo>
                    <a:lnTo>
                      <a:pt x="22367" y="18314"/>
                    </a:lnTo>
                    <a:lnTo>
                      <a:pt x="22702" y="14627"/>
                    </a:lnTo>
                    <a:lnTo>
                      <a:pt x="25673" y="14566"/>
                    </a:lnTo>
                    <a:cubicBezTo>
                      <a:pt x="25734" y="14566"/>
                      <a:pt x="25765" y="14520"/>
                      <a:pt x="25765" y="14474"/>
                    </a:cubicBezTo>
                    <a:cubicBezTo>
                      <a:pt x="25765" y="14413"/>
                      <a:pt x="25734" y="14368"/>
                      <a:pt x="25689" y="14368"/>
                    </a:cubicBezTo>
                    <a:lnTo>
                      <a:pt x="22717" y="14429"/>
                    </a:lnTo>
                    <a:lnTo>
                      <a:pt x="22717" y="14429"/>
                    </a:lnTo>
                    <a:lnTo>
                      <a:pt x="23068" y="10742"/>
                    </a:lnTo>
                    <a:lnTo>
                      <a:pt x="26039" y="10696"/>
                    </a:lnTo>
                    <a:cubicBezTo>
                      <a:pt x="26100" y="10696"/>
                      <a:pt x="26130" y="10665"/>
                      <a:pt x="26130" y="10604"/>
                    </a:cubicBezTo>
                    <a:cubicBezTo>
                      <a:pt x="26130" y="10543"/>
                      <a:pt x="26100" y="10513"/>
                      <a:pt x="26054" y="10513"/>
                    </a:cubicBezTo>
                    <a:lnTo>
                      <a:pt x="23083" y="10543"/>
                    </a:lnTo>
                    <a:lnTo>
                      <a:pt x="23434" y="6856"/>
                    </a:lnTo>
                    <a:lnTo>
                      <a:pt x="26405" y="6811"/>
                    </a:lnTo>
                    <a:cubicBezTo>
                      <a:pt x="26450" y="6811"/>
                      <a:pt x="26496" y="6780"/>
                      <a:pt x="26496" y="6719"/>
                    </a:cubicBezTo>
                    <a:cubicBezTo>
                      <a:pt x="26496" y="6658"/>
                      <a:pt x="26450" y="6628"/>
                      <a:pt x="26420" y="6628"/>
                    </a:cubicBezTo>
                    <a:lnTo>
                      <a:pt x="23449" y="6658"/>
                    </a:lnTo>
                    <a:lnTo>
                      <a:pt x="23449" y="6658"/>
                    </a:lnTo>
                    <a:lnTo>
                      <a:pt x="23784" y="2986"/>
                    </a:lnTo>
                    <a:lnTo>
                      <a:pt x="26755" y="2941"/>
                    </a:lnTo>
                    <a:cubicBezTo>
                      <a:pt x="26816" y="2941"/>
                      <a:pt x="26862" y="2910"/>
                      <a:pt x="26862" y="2849"/>
                    </a:cubicBezTo>
                    <a:cubicBezTo>
                      <a:pt x="26862" y="2849"/>
                      <a:pt x="26816" y="2819"/>
                      <a:pt x="26770" y="2819"/>
                    </a:cubicBezTo>
                    <a:lnTo>
                      <a:pt x="23799" y="2849"/>
                    </a:lnTo>
                    <a:lnTo>
                      <a:pt x="24043" y="92"/>
                    </a:lnTo>
                    <a:cubicBezTo>
                      <a:pt x="24043" y="31"/>
                      <a:pt x="23997" y="0"/>
                      <a:pt x="23967" y="0"/>
                    </a:cubicBezTo>
                    <a:cubicBezTo>
                      <a:pt x="23906" y="0"/>
                      <a:pt x="23875" y="31"/>
                      <a:pt x="23875" y="92"/>
                    </a:cubicBezTo>
                    <a:lnTo>
                      <a:pt x="23616" y="2849"/>
                    </a:lnTo>
                    <a:lnTo>
                      <a:pt x="23007" y="2849"/>
                    </a:lnTo>
                    <a:lnTo>
                      <a:pt x="23266" y="92"/>
                    </a:lnTo>
                    <a:cubicBezTo>
                      <a:pt x="23266" y="31"/>
                      <a:pt x="23220" y="0"/>
                      <a:pt x="2317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8" name="Google Shape;2858;p42"/>
            <p:cNvSpPr/>
            <p:nvPr/>
          </p:nvSpPr>
          <p:spPr>
            <a:xfrm>
              <a:off x="7026176" y="4130744"/>
              <a:ext cx="600984" cy="561847"/>
            </a:xfrm>
            <a:custGeom>
              <a:rect b="b" l="l" r="r" t="t"/>
              <a:pathLst>
                <a:path extrusionOk="0" h="18361" w="19640">
                  <a:moveTo>
                    <a:pt x="12420" y="1"/>
                  </a:moveTo>
                  <a:cubicBezTo>
                    <a:pt x="10070" y="1"/>
                    <a:pt x="9843" y="2744"/>
                    <a:pt x="9843" y="2744"/>
                  </a:cubicBezTo>
                  <a:lnTo>
                    <a:pt x="12631" y="16929"/>
                  </a:lnTo>
                  <a:cubicBezTo>
                    <a:pt x="12704" y="17344"/>
                    <a:pt x="13071" y="17602"/>
                    <a:pt x="13488" y="17602"/>
                  </a:cubicBezTo>
                  <a:cubicBezTo>
                    <a:pt x="13592" y="17602"/>
                    <a:pt x="13698" y="17587"/>
                    <a:pt x="13804" y="17553"/>
                  </a:cubicBezTo>
                  <a:lnTo>
                    <a:pt x="19639" y="15649"/>
                  </a:lnTo>
                  <a:cubicBezTo>
                    <a:pt x="19520" y="13872"/>
                    <a:pt x="16632" y="13757"/>
                    <a:pt x="15884" y="13757"/>
                  </a:cubicBezTo>
                  <a:cubicBezTo>
                    <a:pt x="15773" y="13757"/>
                    <a:pt x="15709" y="13760"/>
                    <a:pt x="15709" y="13760"/>
                  </a:cubicBezTo>
                  <a:lnTo>
                    <a:pt x="14231" y="428"/>
                  </a:lnTo>
                  <a:cubicBezTo>
                    <a:pt x="13518" y="126"/>
                    <a:pt x="12921" y="1"/>
                    <a:pt x="12420" y="1"/>
                  </a:cubicBezTo>
                  <a:close/>
                  <a:moveTo>
                    <a:pt x="5039" y="1935"/>
                  </a:moveTo>
                  <a:cubicBezTo>
                    <a:pt x="3998" y="1935"/>
                    <a:pt x="3428" y="2790"/>
                    <a:pt x="3428" y="2790"/>
                  </a:cubicBezTo>
                  <a:lnTo>
                    <a:pt x="92" y="17492"/>
                  </a:lnTo>
                  <a:cubicBezTo>
                    <a:pt x="0" y="17904"/>
                    <a:pt x="305" y="18254"/>
                    <a:pt x="747" y="18254"/>
                  </a:cubicBezTo>
                  <a:lnTo>
                    <a:pt x="7085" y="18361"/>
                  </a:lnTo>
                  <a:cubicBezTo>
                    <a:pt x="7268" y="18361"/>
                    <a:pt x="7405" y="18178"/>
                    <a:pt x="7329" y="18026"/>
                  </a:cubicBezTo>
                  <a:cubicBezTo>
                    <a:pt x="6445" y="16075"/>
                    <a:pt x="4358" y="15634"/>
                    <a:pt x="4358" y="15634"/>
                  </a:cubicBezTo>
                  <a:lnTo>
                    <a:pt x="7329" y="3155"/>
                  </a:lnTo>
                  <a:cubicBezTo>
                    <a:pt x="6418" y="2227"/>
                    <a:pt x="5648" y="1935"/>
                    <a:pt x="5039" y="193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42"/>
            <p:cNvSpPr/>
            <p:nvPr/>
          </p:nvSpPr>
          <p:spPr>
            <a:xfrm>
              <a:off x="7398211" y="3391448"/>
              <a:ext cx="587948" cy="317903"/>
            </a:xfrm>
            <a:custGeom>
              <a:rect b="b" l="l" r="r" t="t"/>
              <a:pathLst>
                <a:path extrusionOk="0" h="10389" w="19214">
                  <a:moveTo>
                    <a:pt x="16600" y="0"/>
                  </a:moveTo>
                  <a:cubicBezTo>
                    <a:pt x="16371" y="0"/>
                    <a:pt x="16032" y="182"/>
                    <a:pt x="15724" y="668"/>
                  </a:cubicBezTo>
                  <a:cubicBezTo>
                    <a:pt x="15084" y="1689"/>
                    <a:pt x="14978" y="2618"/>
                    <a:pt x="14962" y="2725"/>
                  </a:cubicBezTo>
                  <a:lnTo>
                    <a:pt x="9828" y="6915"/>
                  </a:lnTo>
                  <a:lnTo>
                    <a:pt x="6369" y="5620"/>
                  </a:lnTo>
                  <a:lnTo>
                    <a:pt x="5486" y="5284"/>
                  </a:lnTo>
                  <a:lnTo>
                    <a:pt x="2073" y="4005"/>
                  </a:lnTo>
                  <a:cubicBezTo>
                    <a:pt x="1911" y="3944"/>
                    <a:pt x="1747" y="3916"/>
                    <a:pt x="1586" y="3916"/>
                  </a:cubicBezTo>
                  <a:cubicBezTo>
                    <a:pt x="972" y="3916"/>
                    <a:pt x="404" y="4331"/>
                    <a:pt x="199" y="4995"/>
                  </a:cubicBezTo>
                  <a:cubicBezTo>
                    <a:pt x="1" y="5726"/>
                    <a:pt x="305" y="6518"/>
                    <a:pt x="915" y="6915"/>
                  </a:cubicBezTo>
                  <a:cubicBezTo>
                    <a:pt x="991" y="6976"/>
                    <a:pt x="1067" y="7021"/>
                    <a:pt x="1159" y="7052"/>
                  </a:cubicBezTo>
                  <a:lnTo>
                    <a:pt x="8990" y="10251"/>
                  </a:lnTo>
                  <a:cubicBezTo>
                    <a:pt x="9209" y="10346"/>
                    <a:pt x="9431" y="10389"/>
                    <a:pt x="9649" y="10389"/>
                  </a:cubicBezTo>
                  <a:cubicBezTo>
                    <a:pt x="9886" y="10389"/>
                    <a:pt x="10116" y="10339"/>
                    <a:pt x="10331" y="10251"/>
                  </a:cubicBezTo>
                  <a:cubicBezTo>
                    <a:pt x="10468" y="10251"/>
                    <a:pt x="10620" y="10221"/>
                    <a:pt x="10727" y="10114"/>
                  </a:cubicBezTo>
                  <a:cubicBezTo>
                    <a:pt x="12692" y="8408"/>
                    <a:pt x="17187" y="4462"/>
                    <a:pt x="18147" y="3700"/>
                  </a:cubicBezTo>
                  <a:cubicBezTo>
                    <a:pt x="19213" y="2831"/>
                    <a:pt x="18893" y="2633"/>
                    <a:pt x="18893" y="2633"/>
                  </a:cubicBezTo>
                  <a:cubicBezTo>
                    <a:pt x="19213" y="2115"/>
                    <a:pt x="18604" y="2009"/>
                    <a:pt x="18604" y="2009"/>
                  </a:cubicBezTo>
                  <a:cubicBezTo>
                    <a:pt x="18604" y="2009"/>
                    <a:pt x="19000" y="1917"/>
                    <a:pt x="18817" y="1506"/>
                  </a:cubicBezTo>
                  <a:cubicBezTo>
                    <a:pt x="18756" y="1384"/>
                    <a:pt x="18604" y="1338"/>
                    <a:pt x="18512" y="1323"/>
                  </a:cubicBezTo>
                  <a:lnTo>
                    <a:pt x="18588" y="1323"/>
                  </a:lnTo>
                  <a:cubicBezTo>
                    <a:pt x="18604" y="1323"/>
                    <a:pt x="18604" y="1308"/>
                    <a:pt x="18604" y="1308"/>
                  </a:cubicBezTo>
                  <a:cubicBezTo>
                    <a:pt x="18882" y="1070"/>
                    <a:pt x="18677" y="636"/>
                    <a:pt x="18358" y="636"/>
                  </a:cubicBezTo>
                  <a:cubicBezTo>
                    <a:pt x="18310" y="636"/>
                    <a:pt x="18260" y="646"/>
                    <a:pt x="18208" y="668"/>
                  </a:cubicBezTo>
                  <a:cubicBezTo>
                    <a:pt x="18208" y="668"/>
                    <a:pt x="16379" y="1460"/>
                    <a:pt x="16349" y="1460"/>
                  </a:cubicBezTo>
                  <a:cubicBezTo>
                    <a:pt x="16318" y="1399"/>
                    <a:pt x="16181" y="1110"/>
                    <a:pt x="16684" y="592"/>
                  </a:cubicBezTo>
                  <a:cubicBezTo>
                    <a:pt x="16994" y="273"/>
                    <a:pt x="16880" y="0"/>
                    <a:pt x="16600" y="0"/>
                  </a:cubicBez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42"/>
            <p:cNvSpPr/>
            <p:nvPr/>
          </p:nvSpPr>
          <p:spPr>
            <a:xfrm>
              <a:off x="7791237" y="3387287"/>
              <a:ext cx="222431" cy="211109"/>
            </a:xfrm>
            <a:custGeom>
              <a:rect b="b" l="l" r="r" t="t"/>
              <a:pathLst>
                <a:path extrusionOk="0" h="6899" w="7269">
                  <a:moveTo>
                    <a:pt x="3882" y="0"/>
                  </a:moveTo>
                  <a:cubicBezTo>
                    <a:pt x="3666" y="0"/>
                    <a:pt x="3311" y="214"/>
                    <a:pt x="2880" y="697"/>
                  </a:cubicBezTo>
                  <a:cubicBezTo>
                    <a:pt x="2103" y="1550"/>
                    <a:pt x="1722" y="2312"/>
                    <a:pt x="1539" y="2785"/>
                  </a:cubicBezTo>
                  <a:cubicBezTo>
                    <a:pt x="1433" y="3120"/>
                    <a:pt x="1219" y="3424"/>
                    <a:pt x="960" y="3653"/>
                  </a:cubicBezTo>
                  <a:lnTo>
                    <a:pt x="1" y="4506"/>
                  </a:lnTo>
                  <a:lnTo>
                    <a:pt x="2057" y="6898"/>
                  </a:lnTo>
                  <a:cubicBezTo>
                    <a:pt x="3185" y="5908"/>
                    <a:pt x="5973" y="3485"/>
                    <a:pt x="6202" y="3287"/>
                  </a:cubicBezTo>
                  <a:cubicBezTo>
                    <a:pt x="7268" y="2327"/>
                    <a:pt x="7131" y="636"/>
                    <a:pt x="5592" y="621"/>
                  </a:cubicBezTo>
                  <a:cubicBezTo>
                    <a:pt x="5577" y="621"/>
                    <a:pt x="5561" y="621"/>
                    <a:pt x="5546" y="621"/>
                  </a:cubicBezTo>
                  <a:cubicBezTo>
                    <a:pt x="4595" y="621"/>
                    <a:pt x="3925" y="1083"/>
                    <a:pt x="3550" y="1413"/>
                  </a:cubicBezTo>
                  <a:cubicBezTo>
                    <a:pt x="3733" y="1185"/>
                    <a:pt x="3931" y="910"/>
                    <a:pt x="4038" y="606"/>
                  </a:cubicBezTo>
                  <a:cubicBezTo>
                    <a:pt x="4176" y="222"/>
                    <a:pt x="4101" y="0"/>
                    <a:pt x="38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42"/>
            <p:cNvSpPr/>
            <p:nvPr/>
          </p:nvSpPr>
          <p:spPr>
            <a:xfrm>
              <a:off x="7045301" y="3740564"/>
              <a:ext cx="473229" cy="799119"/>
            </a:xfrm>
            <a:custGeom>
              <a:rect b="b" l="l" r="r" t="t"/>
              <a:pathLst>
                <a:path extrusionOk="0" h="26115" w="15465">
                  <a:moveTo>
                    <a:pt x="1828" y="0"/>
                  </a:moveTo>
                  <a:lnTo>
                    <a:pt x="0" y="2712"/>
                  </a:lnTo>
                  <a:lnTo>
                    <a:pt x="1493" y="6140"/>
                  </a:lnTo>
                  <a:lnTo>
                    <a:pt x="8502" y="15602"/>
                  </a:lnTo>
                  <a:lnTo>
                    <a:pt x="10818" y="26114"/>
                  </a:lnTo>
                  <a:lnTo>
                    <a:pt x="15464" y="25185"/>
                  </a:lnTo>
                  <a:cubicBezTo>
                    <a:pt x="15464" y="25185"/>
                    <a:pt x="14550" y="17476"/>
                    <a:pt x="14444" y="14261"/>
                  </a:cubicBezTo>
                  <a:cubicBezTo>
                    <a:pt x="14291" y="11092"/>
                    <a:pt x="8669" y="4419"/>
                    <a:pt x="8669" y="4419"/>
                  </a:cubicBezTo>
                  <a:lnTo>
                    <a:pt x="8014" y="2453"/>
                  </a:lnTo>
                  <a:lnTo>
                    <a:pt x="18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42"/>
            <p:cNvSpPr/>
            <p:nvPr/>
          </p:nvSpPr>
          <p:spPr>
            <a:xfrm>
              <a:off x="7037834" y="3442642"/>
              <a:ext cx="613102" cy="393516"/>
            </a:xfrm>
            <a:custGeom>
              <a:rect b="b" l="l" r="r" t="t"/>
              <a:pathLst>
                <a:path extrusionOk="0" h="12860" w="20036">
                  <a:moveTo>
                    <a:pt x="12600" y="0"/>
                  </a:moveTo>
                  <a:cubicBezTo>
                    <a:pt x="12219" y="31"/>
                    <a:pt x="11839" y="107"/>
                    <a:pt x="11442" y="214"/>
                  </a:cubicBezTo>
                  <a:cubicBezTo>
                    <a:pt x="11138" y="305"/>
                    <a:pt x="10833" y="427"/>
                    <a:pt x="10513" y="564"/>
                  </a:cubicBezTo>
                  <a:cubicBezTo>
                    <a:pt x="9904" y="823"/>
                    <a:pt x="9279" y="1189"/>
                    <a:pt x="8639" y="1600"/>
                  </a:cubicBezTo>
                  <a:cubicBezTo>
                    <a:pt x="6277" y="3169"/>
                    <a:pt x="3901" y="5592"/>
                    <a:pt x="2148" y="7573"/>
                  </a:cubicBezTo>
                  <a:cubicBezTo>
                    <a:pt x="1524" y="8274"/>
                    <a:pt x="975" y="8944"/>
                    <a:pt x="533" y="9477"/>
                  </a:cubicBezTo>
                  <a:cubicBezTo>
                    <a:pt x="0" y="10117"/>
                    <a:pt x="351" y="11107"/>
                    <a:pt x="1158" y="11305"/>
                  </a:cubicBezTo>
                  <a:lnTo>
                    <a:pt x="1783" y="11458"/>
                  </a:lnTo>
                  <a:lnTo>
                    <a:pt x="2545" y="11625"/>
                  </a:lnTo>
                  <a:lnTo>
                    <a:pt x="4647" y="12098"/>
                  </a:lnTo>
                  <a:lnTo>
                    <a:pt x="5470" y="12296"/>
                  </a:lnTo>
                  <a:lnTo>
                    <a:pt x="6095" y="12448"/>
                  </a:lnTo>
                  <a:lnTo>
                    <a:pt x="7847" y="12844"/>
                  </a:lnTo>
                  <a:lnTo>
                    <a:pt x="7953" y="12860"/>
                  </a:lnTo>
                  <a:cubicBezTo>
                    <a:pt x="7953" y="12860"/>
                    <a:pt x="7999" y="12844"/>
                    <a:pt x="8075" y="12783"/>
                  </a:cubicBezTo>
                  <a:cubicBezTo>
                    <a:pt x="8151" y="12722"/>
                    <a:pt x="8258" y="12646"/>
                    <a:pt x="8395" y="12555"/>
                  </a:cubicBezTo>
                  <a:cubicBezTo>
                    <a:pt x="8548" y="12448"/>
                    <a:pt x="8761" y="12296"/>
                    <a:pt x="8989" y="12143"/>
                  </a:cubicBezTo>
                  <a:cubicBezTo>
                    <a:pt x="9766" y="11564"/>
                    <a:pt x="10909" y="10726"/>
                    <a:pt x="11976" y="9858"/>
                  </a:cubicBezTo>
                  <a:cubicBezTo>
                    <a:pt x="12494" y="9431"/>
                    <a:pt x="12981" y="9020"/>
                    <a:pt x="13438" y="8593"/>
                  </a:cubicBezTo>
                  <a:cubicBezTo>
                    <a:pt x="13667" y="8380"/>
                    <a:pt x="13880" y="8197"/>
                    <a:pt x="14078" y="7984"/>
                  </a:cubicBezTo>
                  <a:cubicBezTo>
                    <a:pt x="14383" y="7679"/>
                    <a:pt x="14627" y="7375"/>
                    <a:pt x="14779" y="7146"/>
                  </a:cubicBezTo>
                  <a:cubicBezTo>
                    <a:pt x="14855" y="7009"/>
                    <a:pt x="14947" y="6887"/>
                    <a:pt x="15038" y="6704"/>
                  </a:cubicBezTo>
                  <a:lnTo>
                    <a:pt x="15099" y="6750"/>
                  </a:lnTo>
                  <a:lnTo>
                    <a:pt x="16013" y="7222"/>
                  </a:lnTo>
                  <a:cubicBezTo>
                    <a:pt x="17156" y="7695"/>
                    <a:pt x="18009" y="7893"/>
                    <a:pt x="18923" y="8075"/>
                  </a:cubicBezTo>
                  <a:lnTo>
                    <a:pt x="20035" y="4495"/>
                  </a:lnTo>
                  <a:lnTo>
                    <a:pt x="16166" y="1966"/>
                  </a:lnTo>
                  <a:cubicBezTo>
                    <a:pt x="16135" y="1829"/>
                    <a:pt x="16089" y="1707"/>
                    <a:pt x="16028" y="1570"/>
                  </a:cubicBezTo>
                  <a:cubicBezTo>
                    <a:pt x="15937" y="1356"/>
                    <a:pt x="15830" y="1174"/>
                    <a:pt x="15678" y="991"/>
                  </a:cubicBezTo>
                  <a:cubicBezTo>
                    <a:pt x="15602" y="899"/>
                    <a:pt x="15495" y="808"/>
                    <a:pt x="15404" y="732"/>
                  </a:cubicBezTo>
                  <a:cubicBezTo>
                    <a:pt x="15373" y="686"/>
                    <a:pt x="15328" y="671"/>
                    <a:pt x="15297" y="640"/>
                  </a:cubicBezTo>
                  <a:cubicBezTo>
                    <a:pt x="14886" y="351"/>
                    <a:pt x="14337" y="138"/>
                    <a:pt x="13636" y="46"/>
                  </a:cubicBezTo>
                  <a:cubicBezTo>
                    <a:pt x="13484" y="31"/>
                    <a:pt x="13332" y="0"/>
                    <a:pt x="131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42"/>
            <p:cNvSpPr/>
            <p:nvPr/>
          </p:nvSpPr>
          <p:spPr>
            <a:xfrm>
              <a:off x="6821492" y="3443560"/>
              <a:ext cx="643824" cy="1145083"/>
            </a:xfrm>
            <a:custGeom>
              <a:rect b="b" l="l" r="r" t="t"/>
              <a:pathLst>
                <a:path extrusionOk="0" h="37421" w="21040">
                  <a:moveTo>
                    <a:pt x="18738" y="1"/>
                  </a:moveTo>
                  <a:cubicBezTo>
                    <a:pt x="17608" y="1"/>
                    <a:pt x="14829" y="1563"/>
                    <a:pt x="8792" y="6019"/>
                  </a:cubicBezTo>
                  <a:cubicBezTo>
                    <a:pt x="1" y="12479"/>
                    <a:pt x="8457" y="23540"/>
                    <a:pt x="8457" y="23540"/>
                  </a:cubicBezTo>
                  <a:cubicBezTo>
                    <a:pt x="8685" y="24104"/>
                    <a:pt x="8761" y="24744"/>
                    <a:pt x="8670" y="25369"/>
                  </a:cubicBezTo>
                  <a:lnTo>
                    <a:pt x="6811" y="36978"/>
                  </a:lnTo>
                  <a:lnTo>
                    <a:pt x="11870" y="37420"/>
                  </a:lnTo>
                  <a:lnTo>
                    <a:pt x="14277" y="27639"/>
                  </a:lnTo>
                  <a:cubicBezTo>
                    <a:pt x="14932" y="25430"/>
                    <a:pt x="14962" y="23114"/>
                    <a:pt x="14307" y="20981"/>
                  </a:cubicBezTo>
                  <a:lnTo>
                    <a:pt x="12083" y="13622"/>
                  </a:lnTo>
                  <a:cubicBezTo>
                    <a:pt x="14582" y="12220"/>
                    <a:pt x="17583" y="10834"/>
                    <a:pt x="18710" y="8183"/>
                  </a:cubicBezTo>
                  <a:cubicBezTo>
                    <a:pt x="16503" y="6476"/>
                    <a:pt x="21039" y="1"/>
                    <a:pt x="187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42"/>
            <p:cNvSpPr/>
            <p:nvPr/>
          </p:nvSpPr>
          <p:spPr>
            <a:xfrm>
              <a:off x="7175351" y="3437991"/>
              <a:ext cx="379532" cy="417751"/>
            </a:xfrm>
            <a:custGeom>
              <a:rect b="b" l="l" r="r" t="t"/>
              <a:pathLst>
                <a:path extrusionOk="0" h="13652" w="12403">
                  <a:moveTo>
                    <a:pt x="9249" y="0"/>
                  </a:moveTo>
                  <a:lnTo>
                    <a:pt x="9142" y="183"/>
                  </a:lnTo>
                  <a:cubicBezTo>
                    <a:pt x="8990" y="152"/>
                    <a:pt x="8838" y="137"/>
                    <a:pt x="8670" y="137"/>
                  </a:cubicBezTo>
                  <a:lnTo>
                    <a:pt x="8122" y="137"/>
                  </a:lnTo>
                  <a:lnTo>
                    <a:pt x="8731" y="411"/>
                  </a:lnTo>
                  <a:cubicBezTo>
                    <a:pt x="8731" y="411"/>
                    <a:pt x="8822" y="427"/>
                    <a:pt x="8960" y="503"/>
                  </a:cubicBezTo>
                  <a:cubicBezTo>
                    <a:pt x="9356" y="670"/>
                    <a:pt x="10209" y="1067"/>
                    <a:pt x="10742" y="1783"/>
                  </a:cubicBezTo>
                  <a:cubicBezTo>
                    <a:pt x="10895" y="1965"/>
                    <a:pt x="11032" y="2194"/>
                    <a:pt x="11108" y="2423"/>
                  </a:cubicBezTo>
                  <a:cubicBezTo>
                    <a:pt x="11260" y="2864"/>
                    <a:pt x="11275" y="3398"/>
                    <a:pt x="11047" y="4007"/>
                  </a:cubicBezTo>
                  <a:cubicBezTo>
                    <a:pt x="10955" y="4266"/>
                    <a:pt x="10803" y="4571"/>
                    <a:pt x="10590" y="4876"/>
                  </a:cubicBezTo>
                  <a:cubicBezTo>
                    <a:pt x="10194" y="5455"/>
                    <a:pt x="9599" y="6125"/>
                    <a:pt x="8883" y="6811"/>
                  </a:cubicBezTo>
                  <a:cubicBezTo>
                    <a:pt x="8746" y="6932"/>
                    <a:pt x="8609" y="7054"/>
                    <a:pt x="8472" y="7191"/>
                  </a:cubicBezTo>
                  <a:cubicBezTo>
                    <a:pt x="8061" y="7572"/>
                    <a:pt x="7619" y="7968"/>
                    <a:pt x="7146" y="8349"/>
                  </a:cubicBezTo>
                  <a:cubicBezTo>
                    <a:pt x="6187" y="9142"/>
                    <a:pt x="5166" y="9949"/>
                    <a:pt x="4206" y="10665"/>
                  </a:cubicBezTo>
                  <a:cubicBezTo>
                    <a:pt x="3246" y="11412"/>
                    <a:pt x="2301" y="12067"/>
                    <a:pt x="1585" y="12585"/>
                  </a:cubicBezTo>
                  <a:cubicBezTo>
                    <a:pt x="626" y="13225"/>
                    <a:pt x="1" y="13651"/>
                    <a:pt x="1" y="13651"/>
                  </a:cubicBezTo>
                  <a:lnTo>
                    <a:pt x="3337" y="12966"/>
                  </a:lnTo>
                  <a:lnTo>
                    <a:pt x="3566" y="12920"/>
                  </a:lnTo>
                  <a:lnTo>
                    <a:pt x="3947" y="12844"/>
                  </a:lnTo>
                  <a:cubicBezTo>
                    <a:pt x="3947" y="12844"/>
                    <a:pt x="4145" y="12707"/>
                    <a:pt x="4511" y="12478"/>
                  </a:cubicBezTo>
                  <a:cubicBezTo>
                    <a:pt x="5181" y="12052"/>
                    <a:pt x="6339" y="11259"/>
                    <a:pt x="7543" y="10330"/>
                  </a:cubicBezTo>
                  <a:cubicBezTo>
                    <a:pt x="8061" y="9934"/>
                    <a:pt x="8594" y="9492"/>
                    <a:pt x="9081" y="9050"/>
                  </a:cubicBezTo>
                  <a:cubicBezTo>
                    <a:pt x="9310" y="8867"/>
                    <a:pt x="9523" y="8654"/>
                    <a:pt x="9737" y="8456"/>
                  </a:cubicBezTo>
                  <a:cubicBezTo>
                    <a:pt x="10605" y="7618"/>
                    <a:pt x="11336" y="6765"/>
                    <a:pt x="11672" y="6003"/>
                  </a:cubicBezTo>
                  <a:cubicBezTo>
                    <a:pt x="11748" y="5835"/>
                    <a:pt x="11824" y="5668"/>
                    <a:pt x="11885" y="5485"/>
                  </a:cubicBezTo>
                  <a:cubicBezTo>
                    <a:pt x="12052" y="5028"/>
                    <a:pt x="12174" y="4617"/>
                    <a:pt x="12235" y="4190"/>
                  </a:cubicBezTo>
                  <a:cubicBezTo>
                    <a:pt x="12403" y="3078"/>
                    <a:pt x="12205" y="2164"/>
                    <a:pt x="11717" y="1447"/>
                  </a:cubicBezTo>
                  <a:cubicBezTo>
                    <a:pt x="11367" y="975"/>
                    <a:pt x="10910" y="625"/>
                    <a:pt x="10346" y="381"/>
                  </a:cubicBezTo>
                  <a:cubicBezTo>
                    <a:pt x="9950" y="213"/>
                    <a:pt x="9584" y="107"/>
                    <a:pt x="92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42"/>
            <p:cNvSpPr/>
            <p:nvPr/>
          </p:nvSpPr>
          <p:spPr>
            <a:xfrm>
              <a:off x="7433186" y="3357605"/>
              <a:ext cx="150154" cy="171452"/>
            </a:xfrm>
            <a:custGeom>
              <a:rect b="b" l="l" r="r" t="t"/>
              <a:pathLst>
                <a:path extrusionOk="0" h="5603" w="4907">
                  <a:moveTo>
                    <a:pt x="3301" y="1"/>
                  </a:moveTo>
                  <a:cubicBezTo>
                    <a:pt x="3180" y="1"/>
                    <a:pt x="3059" y="18"/>
                    <a:pt x="2941" y="52"/>
                  </a:cubicBezTo>
                  <a:cubicBezTo>
                    <a:pt x="2575" y="128"/>
                    <a:pt x="2255" y="357"/>
                    <a:pt x="2042" y="677"/>
                  </a:cubicBezTo>
                  <a:lnTo>
                    <a:pt x="1189" y="2063"/>
                  </a:lnTo>
                  <a:lnTo>
                    <a:pt x="1082" y="2231"/>
                  </a:lnTo>
                  <a:lnTo>
                    <a:pt x="884" y="2520"/>
                  </a:lnTo>
                  <a:lnTo>
                    <a:pt x="335" y="3419"/>
                  </a:lnTo>
                  <a:cubicBezTo>
                    <a:pt x="320" y="3450"/>
                    <a:pt x="290" y="3480"/>
                    <a:pt x="275" y="3511"/>
                  </a:cubicBezTo>
                  <a:cubicBezTo>
                    <a:pt x="214" y="3602"/>
                    <a:pt x="198" y="3709"/>
                    <a:pt x="168" y="3800"/>
                  </a:cubicBezTo>
                  <a:cubicBezTo>
                    <a:pt x="0" y="4410"/>
                    <a:pt x="244" y="5080"/>
                    <a:pt x="793" y="5400"/>
                  </a:cubicBezTo>
                  <a:cubicBezTo>
                    <a:pt x="1029" y="5537"/>
                    <a:pt x="1287" y="5602"/>
                    <a:pt x="1542" y="5602"/>
                  </a:cubicBezTo>
                  <a:cubicBezTo>
                    <a:pt x="1912" y="5602"/>
                    <a:pt x="2274" y="5464"/>
                    <a:pt x="2545" y="5202"/>
                  </a:cubicBezTo>
                  <a:cubicBezTo>
                    <a:pt x="2621" y="5126"/>
                    <a:pt x="2697" y="5034"/>
                    <a:pt x="2758" y="4943"/>
                  </a:cubicBezTo>
                  <a:lnTo>
                    <a:pt x="3063" y="4471"/>
                  </a:lnTo>
                  <a:lnTo>
                    <a:pt x="3246" y="4166"/>
                  </a:lnTo>
                  <a:lnTo>
                    <a:pt x="3489" y="3755"/>
                  </a:lnTo>
                  <a:lnTo>
                    <a:pt x="3642" y="3511"/>
                  </a:lnTo>
                  <a:lnTo>
                    <a:pt x="4480" y="2185"/>
                  </a:lnTo>
                  <a:cubicBezTo>
                    <a:pt x="4906" y="1515"/>
                    <a:pt x="4693" y="631"/>
                    <a:pt x="4023" y="220"/>
                  </a:cubicBezTo>
                  <a:cubicBezTo>
                    <a:pt x="3806" y="75"/>
                    <a:pt x="3554" y="1"/>
                    <a:pt x="3301" y="1"/>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42"/>
            <p:cNvSpPr/>
            <p:nvPr/>
          </p:nvSpPr>
          <p:spPr>
            <a:xfrm>
              <a:off x="7499864" y="3445916"/>
              <a:ext cx="54560" cy="62944"/>
            </a:xfrm>
            <a:custGeom>
              <a:rect b="b" l="l" r="r" t="t"/>
              <a:pathLst>
                <a:path extrusionOk="0" h="2057" w="1783">
                  <a:moveTo>
                    <a:pt x="0" y="0"/>
                  </a:moveTo>
                  <a:lnTo>
                    <a:pt x="579" y="2057"/>
                  </a:lnTo>
                  <a:lnTo>
                    <a:pt x="1783" y="107"/>
                  </a:lnTo>
                  <a:lnTo>
                    <a:pt x="0" y="0"/>
                  </a:ln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42"/>
            <p:cNvSpPr/>
            <p:nvPr/>
          </p:nvSpPr>
          <p:spPr>
            <a:xfrm>
              <a:off x="7486798" y="3332605"/>
              <a:ext cx="124511" cy="158386"/>
            </a:xfrm>
            <a:custGeom>
              <a:rect b="b" l="l" r="r" t="t"/>
              <a:pathLst>
                <a:path extrusionOk="0" h="5176" w="4069">
                  <a:moveTo>
                    <a:pt x="2511" y="1"/>
                  </a:moveTo>
                  <a:cubicBezTo>
                    <a:pt x="1854" y="1"/>
                    <a:pt x="1162" y="310"/>
                    <a:pt x="808" y="869"/>
                  </a:cubicBezTo>
                  <a:cubicBezTo>
                    <a:pt x="153" y="1875"/>
                    <a:pt x="0" y="3490"/>
                    <a:pt x="915" y="4450"/>
                  </a:cubicBezTo>
                  <a:cubicBezTo>
                    <a:pt x="1241" y="4788"/>
                    <a:pt x="2288" y="5175"/>
                    <a:pt x="2874" y="5175"/>
                  </a:cubicBezTo>
                  <a:cubicBezTo>
                    <a:pt x="3025" y="5175"/>
                    <a:pt x="3146" y="5149"/>
                    <a:pt x="3215" y="5090"/>
                  </a:cubicBezTo>
                  <a:cubicBezTo>
                    <a:pt x="3779" y="4587"/>
                    <a:pt x="3779" y="3642"/>
                    <a:pt x="3901" y="2926"/>
                  </a:cubicBezTo>
                  <a:cubicBezTo>
                    <a:pt x="3977" y="2393"/>
                    <a:pt x="4023" y="1844"/>
                    <a:pt x="4068" y="1326"/>
                  </a:cubicBezTo>
                  <a:cubicBezTo>
                    <a:pt x="3979" y="412"/>
                    <a:pt x="3268" y="1"/>
                    <a:pt x="2511" y="1"/>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42"/>
            <p:cNvSpPr/>
            <p:nvPr/>
          </p:nvSpPr>
          <p:spPr>
            <a:xfrm>
              <a:off x="7473272" y="3278228"/>
              <a:ext cx="213557" cy="124358"/>
            </a:xfrm>
            <a:custGeom>
              <a:rect b="b" l="l" r="r" t="t"/>
              <a:pathLst>
                <a:path extrusionOk="0" h="4064" w="6979">
                  <a:moveTo>
                    <a:pt x="1492" y="1"/>
                  </a:moveTo>
                  <a:cubicBezTo>
                    <a:pt x="1415" y="1"/>
                    <a:pt x="1326" y="33"/>
                    <a:pt x="1250" y="71"/>
                  </a:cubicBezTo>
                  <a:cubicBezTo>
                    <a:pt x="884" y="239"/>
                    <a:pt x="960" y="711"/>
                    <a:pt x="839" y="1031"/>
                  </a:cubicBezTo>
                  <a:cubicBezTo>
                    <a:pt x="701" y="1336"/>
                    <a:pt x="458" y="1260"/>
                    <a:pt x="305" y="1488"/>
                  </a:cubicBezTo>
                  <a:cubicBezTo>
                    <a:pt x="1" y="1976"/>
                    <a:pt x="153" y="2966"/>
                    <a:pt x="183" y="3499"/>
                  </a:cubicBezTo>
                  <a:cubicBezTo>
                    <a:pt x="183" y="3576"/>
                    <a:pt x="122" y="4033"/>
                    <a:pt x="229" y="4063"/>
                  </a:cubicBezTo>
                  <a:cubicBezTo>
                    <a:pt x="549" y="3728"/>
                    <a:pt x="793" y="3743"/>
                    <a:pt x="854" y="3667"/>
                  </a:cubicBezTo>
                  <a:cubicBezTo>
                    <a:pt x="945" y="3499"/>
                    <a:pt x="884" y="3301"/>
                    <a:pt x="930" y="3119"/>
                  </a:cubicBezTo>
                  <a:cubicBezTo>
                    <a:pt x="956" y="2923"/>
                    <a:pt x="949" y="2651"/>
                    <a:pt x="1135" y="2651"/>
                  </a:cubicBezTo>
                  <a:cubicBezTo>
                    <a:pt x="1167" y="2651"/>
                    <a:pt x="1205" y="2659"/>
                    <a:pt x="1250" y="2677"/>
                  </a:cubicBezTo>
                  <a:cubicBezTo>
                    <a:pt x="1459" y="2751"/>
                    <a:pt x="1639" y="3104"/>
                    <a:pt x="1889" y="3104"/>
                  </a:cubicBezTo>
                  <a:cubicBezTo>
                    <a:pt x="1895" y="3104"/>
                    <a:pt x="1900" y="3104"/>
                    <a:pt x="1905" y="3103"/>
                  </a:cubicBezTo>
                  <a:cubicBezTo>
                    <a:pt x="2164" y="3058"/>
                    <a:pt x="2118" y="2616"/>
                    <a:pt x="2316" y="2463"/>
                  </a:cubicBezTo>
                  <a:cubicBezTo>
                    <a:pt x="2477" y="2353"/>
                    <a:pt x="2722" y="2315"/>
                    <a:pt x="2954" y="2315"/>
                  </a:cubicBezTo>
                  <a:cubicBezTo>
                    <a:pt x="3075" y="2315"/>
                    <a:pt x="3192" y="2326"/>
                    <a:pt x="3292" y="2341"/>
                  </a:cubicBezTo>
                  <a:cubicBezTo>
                    <a:pt x="3703" y="2372"/>
                    <a:pt x="4312" y="2448"/>
                    <a:pt x="4465" y="2920"/>
                  </a:cubicBezTo>
                  <a:cubicBezTo>
                    <a:pt x="4518" y="3095"/>
                    <a:pt x="4938" y="3541"/>
                    <a:pt x="5381" y="3541"/>
                  </a:cubicBezTo>
                  <a:cubicBezTo>
                    <a:pt x="5441" y="3541"/>
                    <a:pt x="5502" y="3533"/>
                    <a:pt x="5562" y="3515"/>
                  </a:cubicBezTo>
                  <a:cubicBezTo>
                    <a:pt x="6979" y="3103"/>
                    <a:pt x="5592" y="3530"/>
                    <a:pt x="5531" y="1930"/>
                  </a:cubicBezTo>
                  <a:cubicBezTo>
                    <a:pt x="5503" y="999"/>
                    <a:pt x="4949" y="445"/>
                    <a:pt x="4351" y="445"/>
                  </a:cubicBezTo>
                  <a:cubicBezTo>
                    <a:pt x="4313" y="445"/>
                    <a:pt x="4275" y="448"/>
                    <a:pt x="4236" y="452"/>
                  </a:cubicBezTo>
                  <a:cubicBezTo>
                    <a:pt x="4203" y="457"/>
                    <a:pt x="4155" y="469"/>
                    <a:pt x="4079" y="469"/>
                  </a:cubicBezTo>
                  <a:cubicBezTo>
                    <a:pt x="3910" y="469"/>
                    <a:pt x="3607" y="409"/>
                    <a:pt x="3048" y="71"/>
                  </a:cubicBezTo>
                  <a:cubicBezTo>
                    <a:pt x="2962" y="21"/>
                    <a:pt x="2872" y="2"/>
                    <a:pt x="2780" y="2"/>
                  </a:cubicBezTo>
                  <a:cubicBezTo>
                    <a:pt x="2514" y="2"/>
                    <a:pt x="2227" y="157"/>
                    <a:pt x="1958" y="157"/>
                  </a:cubicBezTo>
                  <a:cubicBezTo>
                    <a:pt x="1840" y="157"/>
                    <a:pt x="1724" y="127"/>
                    <a:pt x="1616" y="41"/>
                  </a:cubicBezTo>
                  <a:cubicBezTo>
                    <a:pt x="1581" y="12"/>
                    <a:pt x="1539" y="1"/>
                    <a:pt x="14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9" name="Google Shape;2869;p42"/>
            <p:cNvGrpSpPr/>
            <p:nvPr/>
          </p:nvGrpSpPr>
          <p:grpSpPr>
            <a:xfrm>
              <a:off x="7536676" y="3386063"/>
              <a:ext cx="67412" cy="53550"/>
              <a:chOff x="7536676" y="3386063"/>
              <a:chExt cx="67412" cy="53550"/>
            </a:xfrm>
          </p:grpSpPr>
          <p:sp>
            <p:nvSpPr>
              <p:cNvPr id="2870" name="Google Shape;2870;p42"/>
              <p:cNvSpPr/>
              <p:nvPr/>
            </p:nvSpPr>
            <p:spPr>
              <a:xfrm>
                <a:off x="7593010" y="3399680"/>
                <a:ext cx="11077" cy="8201"/>
              </a:xfrm>
              <a:custGeom>
                <a:rect b="b" l="l" r="r" t="t"/>
                <a:pathLst>
                  <a:path extrusionOk="0" h="268" w="362">
                    <a:moveTo>
                      <a:pt x="170" y="0"/>
                    </a:moveTo>
                    <a:cubicBezTo>
                      <a:pt x="130" y="0"/>
                      <a:pt x="91" y="19"/>
                      <a:pt x="64" y="64"/>
                    </a:cubicBezTo>
                    <a:cubicBezTo>
                      <a:pt x="1" y="169"/>
                      <a:pt x="98" y="267"/>
                      <a:pt x="194" y="267"/>
                    </a:cubicBezTo>
                    <a:cubicBezTo>
                      <a:pt x="237" y="267"/>
                      <a:pt x="280" y="248"/>
                      <a:pt x="308" y="201"/>
                    </a:cubicBezTo>
                    <a:cubicBezTo>
                      <a:pt x="362" y="104"/>
                      <a:pt x="264" y="0"/>
                      <a:pt x="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42"/>
              <p:cNvSpPr/>
              <p:nvPr/>
            </p:nvSpPr>
            <p:spPr>
              <a:xfrm>
                <a:off x="7559075" y="3386063"/>
                <a:ext cx="11414" cy="8446"/>
              </a:xfrm>
              <a:custGeom>
                <a:rect b="b" l="l" r="r" t="t"/>
                <a:pathLst>
                  <a:path extrusionOk="0" h="276" w="373">
                    <a:moveTo>
                      <a:pt x="185" y="1"/>
                    </a:moveTo>
                    <a:cubicBezTo>
                      <a:pt x="145" y="1"/>
                      <a:pt x="104" y="20"/>
                      <a:pt x="76" y="67"/>
                    </a:cubicBezTo>
                    <a:cubicBezTo>
                      <a:pt x="0" y="175"/>
                      <a:pt x="109" y="276"/>
                      <a:pt x="211" y="276"/>
                    </a:cubicBezTo>
                    <a:cubicBezTo>
                      <a:pt x="253" y="276"/>
                      <a:pt x="293" y="259"/>
                      <a:pt x="320" y="219"/>
                    </a:cubicBezTo>
                    <a:cubicBezTo>
                      <a:pt x="373" y="103"/>
                      <a:pt x="279"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42"/>
              <p:cNvSpPr/>
              <p:nvPr/>
            </p:nvSpPr>
            <p:spPr>
              <a:xfrm>
                <a:off x="7536676" y="3419723"/>
                <a:ext cx="23348" cy="19890"/>
              </a:xfrm>
              <a:custGeom>
                <a:rect b="b" l="l" r="r" t="t"/>
                <a:pathLst>
                  <a:path extrusionOk="0" h="650" w="763">
                    <a:moveTo>
                      <a:pt x="252" y="1"/>
                    </a:moveTo>
                    <a:cubicBezTo>
                      <a:pt x="135" y="1"/>
                      <a:pt x="1" y="125"/>
                      <a:pt x="1" y="277"/>
                    </a:cubicBezTo>
                    <a:cubicBezTo>
                      <a:pt x="14" y="469"/>
                      <a:pt x="189" y="649"/>
                      <a:pt x="413" y="649"/>
                    </a:cubicBezTo>
                    <a:cubicBezTo>
                      <a:pt x="438" y="649"/>
                      <a:pt x="463" y="647"/>
                      <a:pt x="488" y="643"/>
                    </a:cubicBezTo>
                    <a:cubicBezTo>
                      <a:pt x="549" y="643"/>
                      <a:pt x="610" y="628"/>
                      <a:pt x="671" y="597"/>
                    </a:cubicBezTo>
                    <a:cubicBezTo>
                      <a:pt x="747" y="567"/>
                      <a:pt x="762" y="475"/>
                      <a:pt x="686" y="414"/>
                    </a:cubicBezTo>
                    <a:cubicBezTo>
                      <a:pt x="580" y="353"/>
                      <a:pt x="443" y="247"/>
                      <a:pt x="397" y="110"/>
                    </a:cubicBezTo>
                    <a:cubicBezTo>
                      <a:pt x="366" y="33"/>
                      <a:pt x="311" y="1"/>
                      <a:pt x="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42"/>
              <p:cNvSpPr/>
              <p:nvPr/>
            </p:nvSpPr>
            <p:spPr>
              <a:xfrm>
                <a:off x="7574436" y="3397415"/>
                <a:ext cx="19156" cy="35527"/>
              </a:xfrm>
              <a:custGeom>
                <a:rect b="b" l="l" r="r" t="t"/>
                <a:pathLst>
                  <a:path extrusionOk="0" h="1161" w="626">
                    <a:moveTo>
                      <a:pt x="427" y="1"/>
                    </a:moveTo>
                    <a:cubicBezTo>
                      <a:pt x="412" y="1"/>
                      <a:pt x="382" y="1"/>
                      <a:pt x="382" y="16"/>
                    </a:cubicBezTo>
                    <a:lnTo>
                      <a:pt x="290" y="625"/>
                    </a:lnTo>
                    <a:cubicBezTo>
                      <a:pt x="290" y="656"/>
                      <a:pt x="290" y="656"/>
                      <a:pt x="306" y="671"/>
                    </a:cubicBezTo>
                    <a:cubicBezTo>
                      <a:pt x="321" y="671"/>
                      <a:pt x="549" y="808"/>
                      <a:pt x="488" y="991"/>
                    </a:cubicBezTo>
                    <a:cubicBezTo>
                      <a:pt x="446" y="1069"/>
                      <a:pt x="369" y="1093"/>
                      <a:pt x="290" y="1093"/>
                    </a:cubicBezTo>
                    <a:cubicBezTo>
                      <a:pt x="170" y="1093"/>
                      <a:pt x="46" y="1037"/>
                      <a:pt x="46" y="1037"/>
                    </a:cubicBezTo>
                    <a:cubicBezTo>
                      <a:pt x="31" y="1037"/>
                      <a:pt x="1" y="1037"/>
                      <a:pt x="1" y="1052"/>
                    </a:cubicBezTo>
                    <a:cubicBezTo>
                      <a:pt x="1" y="1067"/>
                      <a:pt x="1" y="1082"/>
                      <a:pt x="16" y="1082"/>
                    </a:cubicBezTo>
                    <a:cubicBezTo>
                      <a:pt x="1" y="1082"/>
                      <a:pt x="31" y="1113"/>
                      <a:pt x="46" y="1113"/>
                    </a:cubicBezTo>
                    <a:cubicBezTo>
                      <a:pt x="94" y="1128"/>
                      <a:pt x="198" y="1160"/>
                      <a:pt x="300" y="1160"/>
                    </a:cubicBezTo>
                    <a:cubicBezTo>
                      <a:pt x="396" y="1160"/>
                      <a:pt x="490" y="1132"/>
                      <a:pt x="534" y="1037"/>
                    </a:cubicBezTo>
                    <a:cubicBezTo>
                      <a:pt x="625" y="839"/>
                      <a:pt x="488" y="701"/>
                      <a:pt x="366" y="625"/>
                    </a:cubicBezTo>
                    <a:lnTo>
                      <a:pt x="443" y="46"/>
                    </a:lnTo>
                    <a:cubicBezTo>
                      <a:pt x="443" y="16"/>
                      <a:pt x="427" y="1"/>
                      <a:pt x="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4" name="Google Shape;2874;p42"/>
            <p:cNvSpPr/>
            <p:nvPr/>
          </p:nvSpPr>
          <p:spPr>
            <a:xfrm>
              <a:off x="7459747" y="3357788"/>
              <a:ext cx="104927" cy="36873"/>
            </a:xfrm>
            <a:custGeom>
              <a:rect b="b" l="l" r="r" t="t"/>
              <a:pathLst>
                <a:path extrusionOk="0" h="1205" w="3429">
                  <a:moveTo>
                    <a:pt x="3429" y="0"/>
                  </a:moveTo>
                  <a:lnTo>
                    <a:pt x="1" y="61"/>
                  </a:lnTo>
                  <a:lnTo>
                    <a:pt x="245" y="1204"/>
                  </a:lnTo>
                  <a:lnTo>
                    <a:pt x="1799" y="778"/>
                  </a:lnTo>
                  <a:lnTo>
                    <a:pt x="34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42"/>
            <p:cNvSpPr/>
            <p:nvPr/>
          </p:nvSpPr>
          <p:spPr>
            <a:xfrm>
              <a:off x="7444845" y="3252953"/>
              <a:ext cx="248503" cy="121176"/>
            </a:xfrm>
            <a:custGeom>
              <a:rect b="b" l="l" r="r" t="t"/>
              <a:pathLst>
                <a:path extrusionOk="0" h="3960" w="8121">
                  <a:moveTo>
                    <a:pt x="3572" y="0"/>
                  </a:moveTo>
                  <a:cubicBezTo>
                    <a:pt x="3451" y="0"/>
                    <a:pt x="3327" y="5"/>
                    <a:pt x="3200" y="14"/>
                  </a:cubicBezTo>
                  <a:cubicBezTo>
                    <a:pt x="1021" y="166"/>
                    <a:pt x="503" y="2802"/>
                    <a:pt x="488" y="2878"/>
                  </a:cubicBezTo>
                  <a:cubicBezTo>
                    <a:pt x="488" y="2954"/>
                    <a:pt x="122" y="3061"/>
                    <a:pt x="122" y="3061"/>
                  </a:cubicBezTo>
                  <a:lnTo>
                    <a:pt x="0" y="3396"/>
                  </a:lnTo>
                  <a:lnTo>
                    <a:pt x="564" y="3899"/>
                  </a:lnTo>
                  <a:lnTo>
                    <a:pt x="2179" y="3960"/>
                  </a:lnTo>
                  <a:lnTo>
                    <a:pt x="2865" y="3701"/>
                  </a:lnTo>
                  <a:lnTo>
                    <a:pt x="4205" y="3655"/>
                  </a:lnTo>
                  <a:lnTo>
                    <a:pt x="7664" y="3960"/>
                  </a:lnTo>
                  <a:cubicBezTo>
                    <a:pt x="8121" y="3579"/>
                    <a:pt x="6719" y="3411"/>
                    <a:pt x="6719" y="3411"/>
                  </a:cubicBezTo>
                  <a:lnTo>
                    <a:pt x="6704" y="2954"/>
                  </a:lnTo>
                  <a:cubicBezTo>
                    <a:pt x="6589" y="1133"/>
                    <a:pt x="5503" y="0"/>
                    <a:pt x="35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42"/>
            <p:cNvSpPr/>
            <p:nvPr/>
          </p:nvSpPr>
          <p:spPr>
            <a:xfrm>
              <a:off x="7261612" y="3674774"/>
              <a:ext cx="153490" cy="112180"/>
            </a:xfrm>
            <a:custGeom>
              <a:rect b="b" l="l" r="r" t="t"/>
              <a:pathLst>
                <a:path extrusionOk="0" h="3666" w="5016">
                  <a:moveTo>
                    <a:pt x="2278" y="156"/>
                  </a:moveTo>
                  <a:cubicBezTo>
                    <a:pt x="2302" y="156"/>
                    <a:pt x="2326" y="164"/>
                    <a:pt x="2347" y="185"/>
                  </a:cubicBezTo>
                  <a:cubicBezTo>
                    <a:pt x="2377" y="230"/>
                    <a:pt x="2393" y="307"/>
                    <a:pt x="2423" y="337"/>
                  </a:cubicBezTo>
                  <a:cubicBezTo>
                    <a:pt x="2453" y="413"/>
                    <a:pt x="2499" y="474"/>
                    <a:pt x="2530" y="550"/>
                  </a:cubicBezTo>
                  <a:cubicBezTo>
                    <a:pt x="2530" y="566"/>
                    <a:pt x="2530" y="596"/>
                    <a:pt x="2545" y="611"/>
                  </a:cubicBezTo>
                  <a:cubicBezTo>
                    <a:pt x="2575" y="611"/>
                    <a:pt x="2575" y="627"/>
                    <a:pt x="2591" y="627"/>
                  </a:cubicBezTo>
                  <a:cubicBezTo>
                    <a:pt x="2682" y="764"/>
                    <a:pt x="2819" y="870"/>
                    <a:pt x="2956" y="977"/>
                  </a:cubicBezTo>
                  <a:cubicBezTo>
                    <a:pt x="2964" y="981"/>
                    <a:pt x="2971" y="983"/>
                    <a:pt x="2978" y="983"/>
                  </a:cubicBezTo>
                  <a:cubicBezTo>
                    <a:pt x="2997" y="983"/>
                    <a:pt x="3014" y="969"/>
                    <a:pt x="3048" y="947"/>
                  </a:cubicBezTo>
                  <a:cubicBezTo>
                    <a:pt x="3063" y="977"/>
                    <a:pt x="3093" y="992"/>
                    <a:pt x="3109" y="992"/>
                  </a:cubicBezTo>
                  <a:lnTo>
                    <a:pt x="3672" y="1388"/>
                  </a:lnTo>
                  <a:cubicBezTo>
                    <a:pt x="4023" y="1617"/>
                    <a:pt x="4373" y="1876"/>
                    <a:pt x="4724" y="2089"/>
                  </a:cubicBezTo>
                  <a:cubicBezTo>
                    <a:pt x="4663" y="2135"/>
                    <a:pt x="4617" y="2150"/>
                    <a:pt x="4571" y="2196"/>
                  </a:cubicBezTo>
                  <a:cubicBezTo>
                    <a:pt x="4556" y="2211"/>
                    <a:pt x="4556" y="2226"/>
                    <a:pt x="4556" y="2242"/>
                  </a:cubicBezTo>
                  <a:cubicBezTo>
                    <a:pt x="4312" y="2455"/>
                    <a:pt x="4038" y="2622"/>
                    <a:pt x="3749" y="2775"/>
                  </a:cubicBezTo>
                  <a:cubicBezTo>
                    <a:pt x="3413" y="2973"/>
                    <a:pt x="3063" y="3156"/>
                    <a:pt x="2712" y="3308"/>
                  </a:cubicBezTo>
                  <a:cubicBezTo>
                    <a:pt x="2457" y="3408"/>
                    <a:pt x="2194" y="3475"/>
                    <a:pt x="1941" y="3475"/>
                  </a:cubicBezTo>
                  <a:cubicBezTo>
                    <a:pt x="1846" y="3475"/>
                    <a:pt x="1752" y="3466"/>
                    <a:pt x="1661" y="3445"/>
                  </a:cubicBezTo>
                  <a:cubicBezTo>
                    <a:pt x="1341" y="3369"/>
                    <a:pt x="1052" y="3201"/>
                    <a:pt x="823" y="2988"/>
                  </a:cubicBezTo>
                  <a:cubicBezTo>
                    <a:pt x="686" y="2851"/>
                    <a:pt x="579" y="2729"/>
                    <a:pt x="473" y="2577"/>
                  </a:cubicBezTo>
                  <a:cubicBezTo>
                    <a:pt x="442" y="2501"/>
                    <a:pt x="381" y="2424"/>
                    <a:pt x="351" y="2348"/>
                  </a:cubicBezTo>
                  <a:cubicBezTo>
                    <a:pt x="305" y="2287"/>
                    <a:pt x="290" y="2226"/>
                    <a:pt x="244" y="2165"/>
                  </a:cubicBezTo>
                  <a:cubicBezTo>
                    <a:pt x="244" y="2089"/>
                    <a:pt x="275" y="2013"/>
                    <a:pt x="305" y="1967"/>
                  </a:cubicBezTo>
                  <a:cubicBezTo>
                    <a:pt x="366" y="1845"/>
                    <a:pt x="442" y="1739"/>
                    <a:pt x="518" y="1663"/>
                  </a:cubicBezTo>
                  <a:cubicBezTo>
                    <a:pt x="701" y="1449"/>
                    <a:pt x="930" y="1282"/>
                    <a:pt x="1143" y="1084"/>
                  </a:cubicBezTo>
                  <a:cubicBezTo>
                    <a:pt x="1372" y="870"/>
                    <a:pt x="1600" y="688"/>
                    <a:pt x="1844" y="474"/>
                  </a:cubicBezTo>
                  <a:cubicBezTo>
                    <a:pt x="1966" y="383"/>
                    <a:pt x="2057" y="261"/>
                    <a:pt x="2194" y="185"/>
                  </a:cubicBezTo>
                  <a:cubicBezTo>
                    <a:pt x="2220" y="168"/>
                    <a:pt x="2249" y="156"/>
                    <a:pt x="2278" y="156"/>
                  </a:cubicBezTo>
                  <a:close/>
                  <a:moveTo>
                    <a:pt x="2296" y="0"/>
                  </a:moveTo>
                  <a:cubicBezTo>
                    <a:pt x="2288" y="0"/>
                    <a:pt x="2279" y="1"/>
                    <a:pt x="2271" y="2"/>
                  </a:cubicBezTo>
                  <a:cubicBezTo>
                    <a:pt x="2118" y="17"/>
                    <a:pt x="2027" y="139"/>
                    <a:pt x="1905" y="215"/>
                  </a:cubicBezTo>
                  <a:cubicBezTo>
                    <a:pt x="1631" y="444"/>
                    <a:pt x="1387" y="672"/>
                    <a:pt x="1128" y="901"/>
                  </a:cubicBezTo>
                  <a:cubicBezTo>
                    <a:pt x="884" y="1114"/>
                    <a:pt x="625" y="1312"/>
                    <a:pt x="397" y="1541"/>
                  </a:cubicBezTo>
                  <a:cubicBezTo>
                    <a:pt x="214" y="1739"/>
                    <a:pt x="0" y="2059"/>
                    <a:pt x="138" y="2333"/>
                  </a:cubicBezTo>
                  <a:cubicBezTo>
                    <a:pt x="138" y="2348"/>
                    <a:pt x="153" y="2348"/>
                    <a:pt x="153" y="2348"/>
                  </a:cubicBezTo>
                  <a:cubicBezTo>
                    <a:pt x="183" y="2440"/>
                    <a:pt x="244" y="2531"/>
                    <a:pt x="290" y="2607"/>
                  </a:cubicBezTo>
                  <a:cubicBezTo>
                    <a:pt x="381" y="2760"/>
                    <a:pt x="473" y="2897"/>
                    <a:pt x="610" y="3034"/>
                  </a:cubicBezTo>
                  <a:cubicBezTo>
                    <a:pt x="838" y="3278"/>
                    <a:pt x="1128" y="3476"/>
                    <a:pt x="1448" y="3582"/>
                  </a:cubicBezTo>
                  <a:cubicBezTo>
                    <a:pt x="1620" y="3641"/>
                    <a:pt x="1788" y="3666"/>
                    <a:pt x="1954" y="3666"/>
                  </a:cubicBezTo>
                  <a:cubicBezTo>
                    <a:pt x="2565" y="3666"/>
                    <a:pt x="3133" y="3322"/>
                    <a:pt x="3672" y="3034"/>
                  </a:cubicBezTo>
                  <a:cubicBezTo>
                    <a:pt x="4084" y="2805"/>
                    <a:pt x="4495" y="2562"/>
                    <a:pt x="4846" y="2226"/>
                  </a:cubicBezTo>
                  <a:cubicBezTo>
                    <a:pt x="4861" y="2211"/>
                    <a:pt x="4876" y="2181"/>
                    <a:pt x="4861" y="2150"/>
                  </a:cubicBezTo>
                  <a:lnTo>
                    <a:pt x="4861" y="2150"/>
                  </a:lnTo>
                  <a:cubicBezTo>
                    <a:pt x="4873" y="2156"/>
                    <a:pt x="4886" y="2159"/>
                    <a:pt x="4897" y="2159"/>
                  </a:cubicBezTo>
                  <a:cubicBezTo>
                    <a:pt x="4970" y="2159"/>
                    <a:pt x="5016" y="2050"/>
                    <a:pt x="4937" y="1998"/>
                  </a:cubicBezTo>
                  <a:cubicBezTo>
                    <a:pt x="4556" y="1739"/>
                    <a:pt x="4160" y="1480"/>
                    <a:pt x="3779" y="1236"/>
                  </a:cubicBezTo>
                  <a:cubicBezTo>
                    <a:pt x="3581" y="1099"/>
                    <a:pt x="3398" y="992"/>
                    <a:pt x="3200" y="855"/>
                  </a:cubicBezTo>
                  <a:cubicBezTo>
                    <a:pt x="3109" y="809"/>
                    <a:pt x="3017" y="718"/>
                    <a:pt x="2911" y="672"/>
                  </a:cubicBezTo>
                  <a:cubicBezTo>
                    <a:pt x="2880" y="627"/>
                    <a:pt x="2819" y="611"/>
                    <a:pt x="2789" y="596"/>
                  </a:cubicBezTo>
                  <a:cubicBezTo>
                    <a:pt x="2682" y="474"/>
                    <a:pt x="2591" y="368"/>
                    <a:pt x="2530" y="215"/>
                  </a:cubicBezTo>
                  <a:cubicBezTo>
                    <a:pt x="2487" y="101"/>
                    <a:pt x="2417" y="0"/>
                    <a:pt x="22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42"/>
            <p:cNvSpPr/>
            <p:nvPr/>
          </p:nvSpPr>
          <p:spPr>
            <a:xfrm>
              <a:off x="8024348" y="3989525"/>
              <a:ext cx="1897" cy="2356"/>
            </a:xfrm>
            <a:custGeom>
              <a:rect b="b" l="l" r="r" t="t"/>
              <a:pathLst>
                <a:path extrusionOk="0" h="77" w="62">
                  <a:moveTo>
                    <a:pt x="46" y="0"/>
                  </a:moveTo>
                  <a:lnTo>
                    <a:pt x="46" y="0"/>
                  </a:lnTo>
                  <a:cubicBezTo>
                    <a:pt x="0" y="15"/>
                    <a:pt x="0" y="46"/>
                    <a:pt x="0" y="61"/>
                  </a:cubicBezTo>
                  <a:cubicBezTo>
                    <a:pt x="0" y="76"/>
                    <a:pt x="0" y="76"/>
                    <a:pt x="31" y="76"/>
                  </a:cubicBezTo>
                  <a:cubicBezTo>
                    <a:pt x="61" y="46"/>
                    <a:pt x="61" y="15"/>
                    <a:pt x="46" y="0"/>
                  </a:cubicBezTo>
                  <a:close/>
                </a:path>
              </a:pathLst>
            </a:custGeom>
            <a:solidFill>
              <a:srgbClr val="EFD1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42"/>
            <p:cNvSpPr/>
            <p:nvPr/>
          </p:nvSpPr>
          <p:spPr>
            <a:xfrm>
              <a:off x="7146464" y="3455219"/>
              <a:ext cx="277297" cy="585929"/>
            </a:xfrm>
            <a:custGeom>
              <a:rect b="b" l="l" r="r" t="t"/>
              <a:pathLst>
                <a:path extrusionOk="0" h="19148" w="9062">
                  <a:moveTo>
                    <a:pt x="6444" y="0"/>
                  </a:moveTo>
                  <a:cubicBezTo>
                    <a:pt x="5983" y="0"/>
                    <a:pt x="5527" y="172"/>
                    <a:pt x="5211" y="488"/>
                  </a:cubicBezTo>
                  <a:cubicBezTo>
                    <a:pt x="5150" y="549"/>
                    <a:pt x="5074" y="625"/>
                    <a:pt x="5043" y="702"/>
                  </a:cubicBezTo>
                  <a:lnTo>
                    <a:pt x="351" y="7756"/>
                  </a:lnTo>
                  <a:cubicBezTo>
                    <a:pt x="92" y="8167"/>
                    <a:pt x="0" y="8640"/>
                    <a:pt x="92" y="9081"/>
                  </a:cubicBezTo>
                  <a:cubicBezTo>
                    <a:pt x="46" y="9219"/>
                    <a:pt x="76" y="9371"/>
                    <a:pt x="153" y="9508"/>
                  </a:cubicBezTo>
                  <a:cubicBezTo>
                    <a:pt x="1448" y="11763"/>
                    <a:pt x="4419" y="16943"/>
                    <a:pt x="4967" y="18040"/>
                  </a:cubicBezTo>
                  <a:cubicBezTo>
                    <a:pt x="5392" y="18868"/>
                    <a:pt x="5639" y="18993"/>
                    <a:pt x="5750" y="18993"/>
                  </a:cubicBezTo>
                  <a:cubicBezTo>
                    <a:pt x="5798" y="18993"/>
                    <a:pt x="5820" y="18969"/>
                    <a:pt x="5820" y="18969"/>
                  </a:cubicBezTo>
                  <a:cubicBezTo>
                    <a:pt x="5938" y="19079"/>
                    <a:pt x="6041" y="19120"/>
                    <a:pt x="6129" y="19120"/>
                  </a:cubicBezTo>
                  <a:cubicBezTo>
                    <a:pt x="6368" y="19120"/>
                    <a:pt x="6491" y="18817"/>
                    <a:pt x="6491" y="18817"/>
                  </a:cubicBezTo>
                  <a:cubicBezTo>
                    <a:pt x="6491" y="18817"/>
                    <a:pt x="6503" y="19136"/>
                    <a:pt x="6824" y="19136"/>
                  </a:cubicBezTo>
                  <a:cubicBezTo>
                    <a:pt x="6861" y="19136"/>
                    <a:pt x="6902" y="19131"/>
                    <a:pt x="6948" y="19122"/>
                  </a:cubicBezTo>
                  <a:cubicBezTo>
                    <a:pt x="7100" y="19076"/>
                    <a:pt x="7176" y="18924"/>
                    <a:pt x="7192" y="18848"/>
                  </a:cubicBezTo>
                  <a:lnTo>
                    <a:pt x="7192" y="18848"/>
                  </a:lnTo>
                  <a:cubicBezTo>
                    <a:pt x="7192" y="18878"/>
                    <a:pt x="7192" y="18893"/>
                    <a:pt x="7176" y="18924"/>
                  </a:cubicBezTo>
                  <a:cubicBezTo>
                    <a:pt x="7176" y="18954"/>
                    <a:pt x="7176" y="18954"/>
                    <a:pt x="7192" y="18954"/>
                  </a:cubicBezTo>
                  <a:cubicBezTo>
                    <a:pt x="7267" y="19089"/>
                    <a:pt x="7387" y="19148"/>
                    <a:pt x="7506" y="19148"/>
                  </a:cubicBezTo>
                  <a:cubicBezTo>
                    <a:pt x="7723" y="19148"/>
                    <a:pt x="7936" y="18955"/>
                    <a:pt x="7877" y="18680"/>
                  </a:cubicBezTo>
                  <a:cubicBezTo>
                    <a:pt x="7877" y="18680"/>
                    <a:pt x="7481" y="16745"/>
                    <a:pt x="7481" y="16715"/>
                  </a:cubicBezTo>
                  <a:cubicBezTo>
                    <a:pt x="7500" y="16711"/>
                    <a:pt x="7532" y="16703"/>
                    <a:pt x="7577" y="16703"/>
                  </a:cubicBezTo>
                  <a:cubicBezTo>
                    <a:pt x="7710" y="16703"/>
                    <a:pt x="7950" y="16772"/>
                    <a:pt x="8258" y="17217"/>
                  </a:cubicBezTo>
                  <a:cubicBezTo>
                    <a:pt x="8386" y="17399"/>
                    <a:pt x="8523" y="17478"/>
                    <a:pt x="8634" y="17478"/>
                  </a:cubicBezTo>
                  <a:cubicBezTo>
                    <a:pt x="8935" y="17478"/>
                    <a:pt x="9061" y="16912"/>
                    <a:pt x="8395" y="16257"/>
                  </a:cubicBezTo>
                  <a:cubicBezTo>
                    <a:pt x="7542" y="15420"/>
                    <a:pt x="6643" y="15145"/>
                    <a:pt x="6521" y="15115"/>
                  </a:cubicBezTo>
                  <a:lnTo>
                    <a:pt x="3444" y="9234"/>
                  </a:lnTo>
                  <a:lnTo>
                    <a:pt x="5378" y="6110"/>
                  </a:lnTo>
                  <a:lnTo>
                    <a:pt x="5897" y="5288"/>
                  </a:lnTo>
                  <a:lnTo>
                    <a:pt x="7816" y="2210"/>
                  </a:lnTo>
                  <a:cubicBezTo>
                    <a:pt x="8258" y="1509"/>
                    <a:pt x="7999" y="595"/>
                    <a:pt x="7237" y="184"/>
                  </a:cubicBezTo>
                  <a:cubicBezTo>
                    <a:pt x="6989" y="59"/>
                    <a:pt x="6716" y="0"/>
                    <a:pt x="6444" y="0"/>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42"/>
            <p:cNvSpPr/>
            <p:nvPr/>
          </p:nvSpPr>
          <p:spPr>
            <a:xfrm>
              <a:off x="7228503" y="3846838"/>
              <a:ext cx="199390" cy="222034"/>
            </a:xfrm>
            <a:custGeom>
              <a:rect b="b" l="l" r="r" t="t"/>
              <a:pathLst>
                <a:path extrusionOk="0" h="7256" w="6516">
                  <a:moveTo>
                    <a:pt x="2743" y="1"/>
                  </a:moveTo>
                  <a:lnTo>
                    <a:pt x="1" y="1570"/>
                  </a:lnTo>
                  <a:cubicBezTo>
                    <a:pt x="763" y="2911"/>
                    <a:pt x="2545" y="6019"/>
                    <a:pt x="2713" y="6278"/>
                  </a:cubicBezTo>
                  <a:cubicBezTo>
                    <a:pt x="3093" y="6899"/>
                    <a:pt x="3715" y="7256"/>
                    <a:pt x="4276" y="7256"/>
                  </a:cubicBezTo>
                  <a:cubicBezTo>
                    <a:pt x="4816" y="7256"/>
                    <a:pt x="5298" y="6926"/>
                    <a:pt x="5455" y="6187"/>
                  </a:cubicBezTo>
                  <a:cubicBezTo>
                    <a:pt x="5653" y="5242"/>
                    <a:pt x="5333" y="4480"/>
                    <a:pt x="5059" y="4038"/>
                  </a:cubicBezTo>
                  <a:lnTo>
                    <a:pt x="5059" y="4038"/>
                  </a:lnTo>
                  <a:cubicBezTo>
                    <a:pt x="5227" y="4267"/>
                    <a:pt x="5486" y="4526"/>
                    <a:pt x="5760" y="4678"/>
                  </a:cubicBezTo>
                  <a:cubicBezTo>
                    <a:pt x="5926" y="4777"/>
                    <a:pt x="6065" y="4824"/>
                    <a:pt x="6169" y="4824"/>
                  </a:cubicBezTo>
                  <a:cubicBezTo>
                    <a:pt x="6515" y="4824"/>
                    <a:pt x="6494" y="4316"/>
                    <a:pt x="5897" y="3520"/>
                  </a:cubicBezTo>
                  <a:cubicBezTo>
                    <a:pt x="5196" y="2606"/>
                    <a:pt x="4511" y="2088"/>
                    <a:pt x="4084" y="1829"/>
                  </a:cubicBezTo>
                  <a:cubicBezTo>
                    <a:pt x="3810" y="1662"/>
                    <a:pt x="3535" y="1387"/>
                    <a:pt x="3368" y="1083"/>
                  </a:cubicBezTo>
                  <a:lnTo>
                    <a:pt x="27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42"/>
            <p:cNvSpPr/>
            <p:nvPr/>
          </p:nvSpPr>
          <p:spPr>
            <a:xfrm>
              <a:off x="7226636" y="3452251"/>
              <a:ext cx="182804" cy="180632"/>
            </a:xfrm>
            <a:custGeom>
              <a:rect b="b" l="l" r="r" t="t"/>
              <a:pathLst>
                <a:path extrusionOk="0" h="5903" w="5974">
                  <a:moveTo>
                    <a:pt x="4026" y="1"/>
                  </a:moveTo>
                  <a:cubicBezTo>
                    <a:pt x="3301" y="1"/>
                    <a:pt x="2518" y="418"/>
                    <a:pt x="1997" y="1164"/>
                  </a:cubicBezTo>
                  <a:lnTo>
                    <a:pt x="1" y="3434"/>
                  </a:lnTo>
                  <a:cubicBezTo>
                    <a:pt x="565" y="4227"/>
                    <a:pt x="1326" y="4882"/>
                    <a:pt x="2271" y="5308"/>
                  </a:cubicBezTo>
                  <a:lnTo>
                    <a:pt x="3490" y="5903"/>
                  </a:lnTo>
                  <a:lnTo>
                    <a:pt x="5211" y="3434"/>
                  </a:lnTo>
                  <a:cubicBezTo>
                    <a:pt x="5973" y="2322"/>
                    <a:pt x="5882" y="936"/>
                    <a:pt x="5013" y="311"/>
                  </a:cubicBezTo>
                  <a:cubicBezTo>
                    <a:pt x="4723" y="101"/>
                    <a:pt x="4381" y="1"/>
                    <a:pt x="40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4" name="Shape 2884"/>
        <p:cNvGrpSpPr/>
        <p:nvPr/>
      </p:nvGrpSpPr>
      <p:grpSpPr>
        <a:xfrm>
          <a:off x="0" y="0"/>
          <a:ext cx="0" cy="0"/>
          <a:chOff x="0" y="0"/>
          <a:chExt cx="0" cy="0"/>
        </a:xfrm>
      </p:grpSpPr>
      <p:pic>
        <p:nvPicPr>
          <p:cNvPr id="2885" name="Google Shape;2885;p43"/>
          <p:cNvPicPr preferRelativeResize="0"/>
          <p:nvPr/>
        </p:nvPicPr>
        <p:blipFill>
          <a:blip r:embed="rId3">
            <a:alphaModFix/>
          </a:blip>
          <a:stretch>
            <a:fillRect/>
          </a:stretch>
        </p:blipFill>
        <p:spPr>
          <a:xfrm>
            <a:off x="-1074625" y="-640800"/>
            <a:ext cx="10340575" cy="5741300"/>
          </a:xfrm>
          <a:prstGeom prst="rect">
            <a:avLst/>
          </a:prstGeom>
          <a:noFill/>
          <a:ln>
            <a:noFill/>
          </a:ln>
        </p:spPr>
      </p:pic>
      <p:pic>
        <p:nvPicPr>
          <p:cNvPr descr="jerry from tom and jerry is standing on a stage and says thank you (provided by Tenor)" id="2886" name="Google Shape;2886;p43"/>
          <p:cNvPicPr preferRelativeResize="0"/>
          <p:nvPr/>
        </p:nvPicPr>
        <p:blipFill rotWithShape="1">
          <a:blip r:embed="rId4">
            <a:alphaModFix/>
          </a:blip>
          <a:srcRect b="22930" l="4238" r="9614" t="5636"/>
          <a:stretch/>
        </p:blipFill>
        <p:spPr>
          <a:xfrm>
            <a:off x="6398100" y="901850"/>
            <a:ext cx="2745900" cy="2544600"/>
          </a:xfrm>
          <a:prstGeom prst="ellipse">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9"/>
          <p:cNvSpPr txBox="1"/>
          <p:nvPr>
            <p:ph type="ctrTitle"/>
          </p:nvPr>
        </p:nvSpPr>
        <p:spPr>
          <a:xfrm>
            <a:off x="462550" y="1032625"/>
            <a:ext cx="4224900" cy="1077000"/>
          </a:xfrm>
          <a:prstGeom prst="rect">
            <a:avLst/>
          </a:prstGeom>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i="1" lang="en" sz="3700">
                <a:solidFill>
                  <a:srgbClr val="333333"/>
                </a:solidFill>
                <a:latin typeface="Times New Roman"/>
                <a:ea typeface="Times New Roman"/>
                <a:cs typeface="Times New Roman"/>
                <a:sym typeface="Times New Roman"/>
              </a:rPr>
              <a:t>Harness the sun:</a:t>
            </a:r>
            <a:endParaRPr i="1" sz="3700">
              <a:solidFill>
                <a:srgbClr val="333333"/>
              </a:solidFill>
              <a:latin typeface="Times New Roman"/>
              <a:ea typeface="Times New Roman"/>
              <a:cs typeface="Times New Roman"/>
              <a:sym typeface="Times New Roman"/>
            </a:endParaRPr>
          </a:p>
          <a:p>
            <a:pPr indent="0" lvl="0" marL="0" rtl="0" algn="l">
              <a:lnSpc>
                <a:spcPct val="90000"/>
              </a:lnSpc>
              <a:spcBef>
                <a:spcPts val="0"/>
              </a:spcBef>
              <a:spcAft>
                <a:spcPts val="0"/>
              </a:spcAft>
              <a:buNone/>
            </a:pPr>
            <a:r>
              <a:rPr i="1" lang="en" sz="3700">
                <a:solidFill>
                  <a:srgbClr val="333333"/>
                </a:solidFill>
                <a:latin typeface="Times New Roman"/>
                <a:ea typeface="Times New Roman"/>
                <a:cs typeface="Times New Roman"/>
                <a:sym typeface="Times New Roman"/>
              </a:rPr>
              <a:t>solar power bank</a:t>
            </a:r>
            <a:endParaRPr sz="5000">
              <a:solidFill>
                <a:schemeClr val="dk1"/>
              </a:solidFill>
            </a:endParaRPr>
          </a:p>
        </p:txBody>
      </p:sp>
      <p:grpSp>
        <p:nvGrpSpPr>
          <p:cNvPr id="333" name="Google Shape;333;p29"/>
          <p:cNvGrpSpPr/>
          <p:nvPr/>
        </p:nvGrpSpPr>
        <p:grpSpPr>
          <a:xfrm>
            <a:off x="836126" y="832600"/>
            <a:ext cx="716244" cy="160274"/>
            <a:chOff x="5906767" y="105437"/>
            <a:chExt cx="687704" cy="153887"/>
          </a:xfrm>
        </p:grpSpPr>
        <p:sp>
          <p:nvSpPr>
            <p:cNvPr id="334" name="Google Shape;334;p29"/>
            <p:cNvSpPr/>
            <p:nvPr/>
          </p:nvSpPr>
          <p:spPr>
            <a:xfrm>
              <a:off x="6053647" y="105437"/>
              <a:ext cx="540824" cy="73226"/>
            </a:xfrm>
            <a:custGeom>
              <a:rect b="b" l="l" r="r" t="t"/>
              <a:pathLst>
                <a:path extrusionOk="0" h="2393" w="17674">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9"/>
            <p:cNvSpPr/>
            <p:nvPr/>
          </p:nvSpPr>
          <p:spPr>
            <a:xfrm>
              <a:off x="5906767" y="185639"/>
              <a:ext cx="540855" cy="73685"/>
            </a:xfrm>
            <a:custGeom>
              <a:rect b="b" l="l" r="r" t="t"/>
              <a:pathLst>
                <a:path extrusionOk="0" h="2408" w="17675">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 name="Google Shape;336;p29"/>
          <p:cNvSpPr/>
          <p:nvPr/>
        </p:nvSpPr>
        <p:spPr>
          <a:xfrm>
            <a:off x="7172683" y="908505"/>
            <a:ext cx="157131" cy="338038"/>
          </a:xfrm>
          <a:custGeom>
            <a:rect b="b" l="l" r="r" t="t"/>
            <a:pathLst>
              <a:path extrusionOk="0" h="11047" w="5135">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 name="Google Shape;337;p29"/>
          <p:cNvGrpSpPr/>
          <p:nvPr/>
        </p:nvGrpSpPr>
        <p:grpSpPr>
          <a:xfrm>
            <a:off x="4359252" y="2064705"/>
            <a:ext cx="4664047" cy="5371047"/>
            <a:chOff x="4867327" y="992880"/>
            <a:chExt cx="4664047" cy="5371047"/>
          </a:xfrm>
        </p:grpSpPr>
        <p:sp>
          <p:nvSpPr>
            <p:cNvPr id="338" name="Google Shape;338;p29"/>
            <p:cNvSpPr/>
            <p:nvPr/>
          </p:nvSpPr>
          <p:spPr>
            <a:xfrm rot="10800000">
              <a:off x="4867327" y="3843055"/>
              <a:ext cx="4664047" cy="2520872"/>
            </a:xfrm>
            <a:custGeom>
              <a:rect b="b" l="l" r="r" t="t"/>
              <a:pathLst>
                <a:path extrusionOk="0" h="23708" w="30960">
                  <a:moveTo>
                    <a:pt x="30274" y="8761"/>
                  </a:moveTo>
                  <a:cubicBezTo>
                    <a:pt x="28842" y="2926"/>
                    <a:pt x="22291" y="0"/>
                    <a:pt x="17019" y="2849"/>
                  </a:cubicBezTo>
                  <a:cubicBezTo>
                    <a:pt x="16958" y="2895"/>
                    <a:pt x="16882" y="2926"/>
                    <a:pt x="16821" y="2941"/>
                  </a:cubicBezTo>
                  <a:cubicBezTo>
                    <a:pt x="14658" y="4160"/>
                    <a:pt x="11839" y="4449"/>
                    <a:pt x="9340" y="4495"/>
                  </a:cubicBezTo>
                  <a:cubicBezTo>
                    <a:pt x="3505" y="4571"/>
                    <a:pt x="2636" y="7633"/>
                    <a:pt x="1890" y="10071"/>
                  </a:cubicBezTo>
                  <a:cubicBezTo>
                    <a:pt x="1" y="16287"/>
                    <a:pt x="5516" y="20889"/>
                    <a:pt x="10513" y="22290"/>
                  </a:cubicBezTo>
                  <a:cubicBezTo>
                    <a:pt x="15541" y="23707"/>
                    <a:pt x="24226" y="23418"/>
                    <a:pt x="28797" y="17430"/>
                  </a:cubicBezTo>
                  <a:cubicBezTo>
                    <a:pt x="30960" y="14642"/>
                    <a:pt x="30914" y="11397"/>
                    <a:pt x="30274" y="8761"/>
                  </a:cubicBezTo>
                  <a:close/>
                </a:path>
              </a:pathLst>
            </a:custGeom>
            <a:solidFill>
              <a:srgbClr val="D0D861">
                <a:alpha val="72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 name="Google Shape;339;p29"/>
            <p:cNvGrpSpPr/>
            <p:nvPr/>
          </p:nvGrpSpPr>
          <p:grpSpPr>
            <a:xfrm>
              <a:off x="7478661" y="992880"/>
              <a:ext cx="1144344" cy="1042083"/>
              <a:chOff x="6120293" y="888797"/>
              <a:chExt cx="1031312" cy="939236"/>
            </a:xfrm>
          </p:grpSpPr>
          <p:sp>
            <p:nvSpPr>
              <p:cNvPr id="340" name="Google Shape;340;p29"/>
              <p:cNvSpPr/>
              <p:nvPr/>
            </p:nvSpPr>
            <p:spPr>
              <a:xfrm>
                <a:off x="6120293" y="888797"/>
                <a:ext cx="1031312" cy="939236"/>
              </a:xfrm>
              <a:custGeom>
                <a:rect b="b" l="l" r="r" t="t"/>
                <a:pathLst>
                  <a:path extrusionOk="0" h="30694" w="33703">
                    <a:moveTo>
                      <a:pt x="16850" y="1"/>
                    </a:moveTo>
                    <a:cubicBezTo>
                      <a:pt x="12921" y="1"/>
                      <a:pt x="8990" y="1498"/>
                      <a:pt x="5989" y="4492"/>
                    </a:cubicBezTo>
                    <a:cubicBezTo>
                      <a:pt x="1" y="10495"/>
                      <a:pt x="1" y="20215"/>
                      <a:pt x="5989" y="26203"/>
                    </a:cubicBezTo>
                    <a:cubicBezTo>
                      <a:pt x="8990" y="29197"/>
                      <a:pt x="12921" y="30694"/>
                      <a:pt x="16850" y="30694"/>
                    </a:cubicBezTo>
                    <a:cubicBezTo>
                      <a:pt x="20779" y="30694"/>
                      <a:pt x="24706" y="29197"/>
                      <a:pt x="27700" y="26203"/>
                    </a:cubicBezTo>
                    <a:cubicBezTo>
                      <a:pt x="33703" y="20215"/>
                      <a:pt x="33703" y="10495"/>
                      <a:pt x="27700" y="4492"/>
                    </a:cubicBezTo>
                    <a:cubicBezTo>
                      <a:pt x="24706" y="1498"/>
                      <a:pt x="20779" y="1"/>
                      <a:pt x="16850" y="1"/>
                    </a:cubicBezTo>
                    <a:close/>
                  </a:path>
                </a:pathLst>
              </a:custGeom>
              <a:solidFill>
                <a:srgbClr val="FFF140">
                  <a:alpha val="54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9"/>
              <p:cNvSpPr/>
              <p:nvPr/>
            </p:nvSpPr>
            <p:spPr>
              <a:xfrm>
                <a:off x="6303526" y="1025762"/>
                <a:ext cx="665795" cy="665336"/>
              </a:xfrm>
              <a:custGeom>
                <a:rect b="b" l="l" r="r" t="t"/>
                <a:pathLst>
                  <a:path extrusionOk="0" h="21743" w="21758">
                    <a:moveTo>
                      <a:pt x="10879" y="0"/>
                    </a:moveTo>
                    <a:cubicBezTo>
                      <a:pt x="4876" y="0"/>
                      <a:pt x="1" y="4876"/>
                      <a:pt x="1" y="10864"/>
                    </a:cubicBezTo>
                    <a:cubicBezTo>
                      <a:pt x="1" y="16867"/>
                      <a:pt x="4876" y="21742"/>
                      <a:pt x="10879" y="21742"/>
                    </a:cubicBezTo>
                    <a:cubicBezTo>
                      <a:pt x="16882" y="21742"/>
                      <a:pt x="21758" y="16867"/>
                      <a:pt x="21758" y="10864"/>
                    </a:cubicBezTo>
                    <a:cubicBezTo>
                      <a:pt x="21758" y="4846"/>
                      <a:pt x="16882" y="0"/>
                      <a:pt x="10879" y="0"/>
                    </a:cubicBezTo>
                    <a:close/>
                  </a:path>
                </a:pathLst>
              </a:custGeom>
              <a:solidFill>
                <a:srgbClr val="FFFAD2">
                  <a:alpha val="67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9"/>
              <p:cNvSpPr/>
              <p:nvPr/>
            </p:nvSpPr>
            <p:spPr>
              <a:xfrm>
                <a:off x="6440584" y="1163309"/>
                <a:ext cx="390272" cy="390242"/>
              </a:xfrm>
              <a:custGeom>
                <a:rect b="b" l="l" r="r" t="t"/>
                <a:pathLst>
                  <a:path extrusionOk="0" h="12753" w="12754">
                    <a:moveTo>
                      <a:pt x="6385" y="0"/>
                    </a:moveTo>
                    <a:cubicBezTo>
                      <a:pt x="2850" y="0"/>
                      <a:pt x="1" y="2849"/>
                      <a:pt x="1" y="6369"/>
                    </a:cubicBezTo>
                    <a:cubicBezTo>
                      <a:pt x="1" y="9903"/>
                      <a:pt x="2850" y="12753"/>
                      <a:pt x="6385" y="12753"/>
                    </a:cubicBezTo>
                    <a:cubicBezTo>
                      <a:pt x="9904" y="12753"/>
                      <a:pt x="12753" y="9903"/>
                      <a:pt x="12753" y="6369"/>
                    </a:cubicBezTo>
                    <a:cubicBezTo>
                      <a:pt x="12753" y="2849"/>
                      <a:pt x="9904" y="0"/>
                      <a:pt x="63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 name="Google Shape;343;p29"/>
            <p:cNvGrpSpPr/>
            <p:nvPr/>
          </p:nvGrpSpPr>
          <p:grpSpPr>
            <a:xfrm>
              <a:off x="5517893" y="1898717"/>
              <a:ext cx="3146846" cy="2560613"/>
              <a:chOff x="1997984" y="185639"/>
              <a:chExt cx="978619" cy="796334"/>
            </a:xfrm>
          </p:grpSpPr>
          <p:grpSp>
            <p:nvGrpSpPr>
              <p:cNvPr id="344" name="Google Shape;344;p29"/>
              <p:cNvGrpSpPr/>
              <p:nvPr/>
            </p:nvGrpSpPr>
            <p:grpSpPr>
              <a:xfrm>
                <a:off x="1997984" y="185639"/>
                <a:ext cx="978619" cy="796334"/>
                <a:chOff x="1997984" y="185639"/>
                <a:chExt cx="978619" cy="796334"/>
              </a:xfrm>
            </p:grpSpPr>
            <p:grpSp>
              <p:nvGrpSpPr>
                <p:cNvPr id="345" name="Google Shape;345;p29"/>
                <p:cNvGrpSpPr/>
                <p:nvPr/>
              </p:nvGrpSpPr>
              <p:grpSpPr>
                <a:xfrm>
                  <a:off x="1997984" y="185639"/>
                  <a:ext cx="978619" cy="796334"/>
                  <a:chOff x="1997984" y="185639"/>
                  <a:chExt cx="978619" cy="796334"/>
                </a:xfrm>
              </p:grpSpPr>
              <p:grpSp>
                <p:nvGrpSpPr>
                  <p:cNvPr id="346" name="Google Shape;346;p29"/>
                  <p:cNvGrpSpPr/>
                  <p:nvPr/>
                </p:nvGrpSpPr>
                <p:grpSpPr>
                  <a:xfrm>
                    <a:off x="1997984" y="185639"/>
                    <a:ext cx="978619" cy="796334"/>
                    <a:chOff x="1997984" y="185639"/>
                    <a:chExt cx="978619" cy="796334"/>
                  </a:xfrm>
                </p:grpSpPr>
                <p:sp>
                  <p:nvSpPr>
                    <p:cNvPr id="347" name="Google Shape;347;p29"/>
                    <p:cNvSpPr/>
                    <p:nvPr/>
                  </p:nvSpPr>
                  <p:spPr>
                    <a:xfrm>
                      <a:off x="2460013" y="766091"/>
                      <a:ext cx="53642" cy="181366"/>
                    </a:xfrm>
                    <a:custGeom>
                      <a:rect b="b" l="l" r="r" t="t"/>
                      <a:pathLst>
                        <a:path extrusionOk="0" h="5927" w="1753">
                          <a:moveTo>
                            <a:pt x="1" y="0"/>
                          </a:moveTo>
                          <a:lnTo>
                            <a:pt x="1" y="5927"/>
                          </a:lnTo>
                          <a:lnTo>
                            <a:pt x="1753" y="5927"/>
                          </a:lnTo>
                          <a:lnTo>
                            <a:pt x="175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9"/>
                    <p:cNvSpPr/>
                    <p:nvPr/>
                  </p:nvSpPr>
                  <p:spPr>
                    <a:xfrm>
                      <a:off x="2427394" y="960952"/>
                      <a:ext cx="119830" cy="7956"/>
                    </a:xfrm>
                    <a:custGeom>
                      <a:rect b="b" l="l" r="r" t="t"/>
                      <a:pathLst>
                        <a:path extrusionOk="0" h="260" w="3916">
                          <a:moveTo>
                            <a:pt x="137" y="1"/>
                          </a:moveTo>
                          <a:lnTo>
                            <a:pt x="0" y="260"/>
                          </a:lnTo>
                          <a:lnTo>
                            <a:pt x="3916" y="260"/>
                          </a:lnTo>
                          <a:lnTo>
                            <a:pt x="377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9"/>
                    <p:cNvSpPr/>
                    <p:nvPr/>
                  </p:nvSpPr>
                  <p:spPr>
                    <a:xfrm>
                      <a:off x="2427394" y="968877"/>
                      <a:ext cx="119830" cy="13097"/>
                    </a:xfrm>
                    <a:custGeom>
                      <a:rect b="b" l="l" r="r" t="t"/>
                      <a:pathLst>
                        <a:path extrusionOk="0" h="428" w="3916">
                          <a:moveTo>
                            <a:pt x="0" y="1"/>
                          </a:moveTo>
                          <a:lnTo>
                            <a:pt x="0" y="427"/>
                          </a:lnTo>
                          <a:lnTo>
                            <a:pt x="3916" y="427"/>
                          </a:lnTo>
                          <a:lnTo>
                            <a:pt x="39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9"/>
                    <p:cNvSpPr/>
                    <p:nvPr/>
                  </p:nvSpPr>
                  <p:spPr>
                    <a:xfrm>
                      <a:off x="1997984" y="185639"/>
                      <a:ext cx="978619" cy="589784"/>
                    </a:xfrm>
                    <a:custGeom>
                      <a:rect b="b" l="l" r="r" t="t"/>
                      <a:pathLst>
                        <a:path extrusionOk="0" h="19274" w="31981">
                          <a:moveTo>
                            <a:pt x="3475" y="0"/>
                          </a:moveTo>
                          <a:lnTo>
                            <a:pt x="123" y="18649"/>
                          </a:lnTo>
                          <a:lnTo>
                            <a:pt x="1" y="19274"/>
                          </a:lnTo>
                          <a:lnTo>
                            <a:pt x="31981" y="19274"/>
                          </a:lnTo>
                          <a:lnTo>
                            <a:pt x="31859" y="18649"/>
                          </a:lnTo>
                          <a:lnTo>
                            <a:pt x="2850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9"/>
                    <p:cNvSpPr/>
                    <p:nvPr/>
                  </p:nvSpPr>
                  <p:spPr>
                    <a:xfrm>
                      <a:off x="2001717" y="185639"/>
                      <a:ext cx="971183" cy="570690"/>
                    </a:xfrm>
                    <a:custGeom>
                      <a:rect b="b" l="l" r="r" t="t"/>
                      <a:pathLst>
                        <a:path extrusionOk="0" h="18650" w="31738">
                          <a:moveTo>
                            <a:pt x="3353" y="0"/>
                          </a:moveTo>
                          <a:lnTo>
                            <a:pt x="1" y="18649"/>
                          </a:lnTo>
                          <a:lnTo>
                            <a:pt x="31737" y="18649"/>
                          </a:lnTo>
                          <a:lnTo>
                            <a:pt x="2838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9"/>
                    <p:cNvSpPr/>
                    <p:nvPr/>
                  </p:nvSpPr>
                  <p:spPr>
                    <a:xfrm>
                      <a:off x="2460013" y="766091"/>
                      <a:ext cx="13556" cy="181366"/>
                    </a:xfrm>
                    <a:custGeom>
                      <a:rect b="b" l="l" r="r" t="t"/>
                      <a:pathLst>
                        <a:path extrusionOk="0" h="5927" w="443">
                          <a:moveTo>
                            <a:pt x="1" y="0"/>
                          </a:moveTo>
                          <a:lnTo>
                            <a:pt x="1" y="5927"/>
                          </a:lnTo>
                          <a:lnTo>
                            <a:pt x="442" y="5927"/>
                          </a:lnTo>
                          <a:lnTo>
                            <a:pt x="44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9"/>
                    <p:cNvSpPr/>
                    <p:nvPr/>
                  </p:nvSpPr>
                  <p:spPr>
                    <a:xfrm>
                      <a:off x="2450221" y="933932"/>
                      <a:ext cx="74174" cy="34058"/>
                    </a:xfrm>
                    <a:custGeom>
                      <a:rect b="b" l="l" r="r" t="t"/>
                      <a:pathLst>
                        <a:path extrusionOk="0" h="1113" w="2424">
                          <a:moveTo>
                            <a:pt x="321" y="0"/>
                          </a:moveTo>
                          <a:lnTo>
                            <a:pt x="1" y="1112"/>
                          </a:lnTo>
                          <a:lnTo>
                            <a:pt x="2423" y="1112"/>
                          </a:lnTo>
                          <a:lnTo>
                            <a:pt x="210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 name="Google Shape;354;p29"/>
                  <p:cNvGrpSpPr/>
                  <p:nvPr/>
                </p:nvGrpSpPr>
                <p:grpSpPr>
                  <a:xfrm>
                    <a:off x="2016160" y="192157"/>
                    <a:ext cx="944132" cy="551565"/>
                    <a:chOff x="2016160" y="192157"/>
                    <a:chExt cx="944132" cy="551565"/>
                  </a:xfrm>
                </p:grpSpPr>
                <p:sp>
                  <p:nvSpPr>
                    <p:cNvPr id="355" name="Google Shape;355;p29"/>
                    <p:cNvSpPr/>
                    <p:nvPr/>
                  </p:nvSpPr>
                  <p:spPr>
                    <a:xfrm>
                      <a:off x="2016160" y="439711"/>
                      <a:ext cx="325003" cy="304011"/>
                    </a:xfrm>
                    <a:custGeom>
                      <a:rect b="b" l="l" r="r" t="t"/>
                      <a:pathLst>
                        <a:path extrusionOk="0" h="9935" w="10621">
                          <a:moveTo>
                            <a:pt x="1738" y="1"/>
                          </a:moveTo>
                          <a:lnTo>
                            <a:pt x="1" y="9935"/>
                          </a:lnTo>
                          <a:lnTo>
                            <a:pt x="10041" y="9935"/>
                          </a:lnTo>
                          <a:lnTo>
                            <a:pt x="106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9"/>
                    <p:cNvSpPr/>
                    <p:nvPr/>
                  </p:nvSpPr>
                  <p:spPr>
                    <a:xfrm>
                      <a:off x="2335073" y="439711"/>
                      <a:ext cx="306337" cy="304011"/>
                    </a:xfrm>
                    <a:custGeom>
                      <a:rect b="b" l="l" r="r" t="t"/>
                      <a:pathLst>
                        <a:path extrusionOk="0" h="9935" w="10011">
                          <a:moveTo>
                            <a:pt x="549" y="1"/>
                          </a:moveTo>
                          <a:lnTo>
                            <a:pt x="0" y="9935"/>
                          </a:lnTo>
                          <a:lnTo>
                            <a:pt x="10010" y="9935"/>
                          </a:lnTo>
                          <a:lnTo>
                            <a:pt x="94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9"/>
                    <p:cNvSpPr/>
                    <p:nvPr/>
                  </p:nvSpPr>
                  <p:spPr>
                    <a:xfrm>
                      <a:off x="2634372" y="439711"/>
                      <a:ext cx="325921" cy="304011"/>
                    </a:xfrm>
                    <a:custGeom>
                      <a:rect b="b" l="l" r="r" t="t"/>
                      <a:pathLst>
                        <a:path extrusionOk="0" h="9935" w="10651">
                          <a:moveTo>
                            <a:pt x="1" y="1"/>
                          </a:moveTo>
                          <a:lnTo>
                            <a:pt x="610" y="9935"/>
                          </a:lnTo>
                          <a:lnTo>
                            <a:pt x="10651" y="9935"/>
                          </a:lnTo>
                          <a:lnTo>
                            <a:pt x="88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9"/>
                    <p:cNvSpPr/>
                    <p:nvPr/>
                  </p:nvSpPr>
                  <p:spPr>
                    <a:xfrm>
                      <a:off x="2070261" y="192157"/>
                      <a:ext cx="286294" cy="241067"/>
                    </a:xfrm>
                    <a:custGeom>
                      <a:rect b="b" l="l" r="r" t="t"/>
                      <a:pathLst>
                        <a:path extrusionOk="0" h="7878" w="9356">
                          <a:moveTo>
                            <a:pt x="1387" y="1"/>
                          </a:moveTo>
                          <a:lnTo>
                            <a:pt x="0" y="7878"/>
                          </a:lnTo>
                          <a:lnTo>
                            <a:pt x="8883" y="7878"/>
                          </a:lnTo>
                          <a:lnTo>
                            <a:pt x="935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9"/>
                    <p:cNvSpPr/>
                    <p:nvPr/>
                  </p:nvSpPr>
                  <p:spPr>
                    <a:xfrm>
                      <a:off x="2352332" y="192157"/>
                      <a:ext cx="271820" cy="241067"/>
                    </a:xfrm>
                    <a:custGeom>
                      <a:rect b="b" l="l" r="r" t="t"/>
                      <a:pathLst>
                        <a:path extrusionOk="0" h="7878" w="8883">
                          <a:moveTo>
                            <a:pt x="442" y="1"/>
                          </a:moveTo>
                          <a:lnTo>
                            <a:pt x="0" y="7878"/>
                          </a:lnTo>
                          <a:lnTo>
                            <a:pt x="8883" y="7878"/>
                          </a:lnTo>
                          <a:lnTo>
                            <a:pt x="8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9"/>
                    <p:cNvSpPr/>
                    <p:nvPr/>
                  </p:nvSpPr>
                  <p:spPr>
                    <a:xfrm>
                      <a:off x="2619470" y="192157"/>
                      <a:ext cx="285804" cy="241067"/>
                    </a:xfrm>
                    <a:custGeom>
                      <a:rect b="b" l="l" r="r" t="t"/>
                      <a:pathLst>
                        <a:path extrusionOk="0" h="7878" w="9340">
                          <a:moveTo>
                            <a:pt x="0" y="1"/>
                          </a:moveTo>
                          <a:lnTo>
                            <a:pt x="473" y="7878"/>
                          </a:lnTo>
                          <a:lnTo>
                            <a:pt x="9340" y="7878"/>
                          </a:lnTo>
                          <a:lnTo>
                            <a:pt x="796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1" name="Google Shape;361;p29"/>
                <p:cNvGrpSpPr/>
                <p:nvPr/>
              </p:nvGrpSpPr>
              <p:grpSpPr>
                <a:xfrm>
                  <a:off x="2023627" y="195890"/>
                  <a:ext cx="928282" cy="543181"/>
                  <a:chOff x="2023627" y="195890"/>
                  <a:chExt cx="928282" cy="543181"/>
                </a:xfrm>
              </p:grpSpPr>
              <p:sp>
                <p:nvSpPr>
                  <p:cNvPr id="362" name="Google Shape;362;p29"/>
                  <p:cNvSpPr/>
                  <p:nvPr/>
                </p:nvSpPr>
                <p:spPr>
                  <a:xfrm>
                    <a:off x="2031093" y="658838"/>
                    <a:ext cx="50857" cy="38740"/>
                  </a:xfrm>
                  <a:custGeom>
                    <a:rect b="b" l="l" r="r" t="t"/>
                    <a:pathLst>
                      <a:path extrusionOk="0" h="1266" w="1662">
                        <a:moveTo>
                          <a:pt x="458" y="1"/>
                        </a:moveTo>
                        <a:cubicBezTo>
                          <a:pt x="320" y="107"/>
                          <a:pt x="275" y="138"/>
                          <a:pt x="138" y="229"/>
                        </a:cubicBezTo>
                        <a:lnTo>
                          <a:pt x="0" y="1037"/>
                        </a:lnTo>
                        <a:cubicBezTo>
                          <a:pt x="92" y="1113"/>
                          <a:pt x="153" y="1174"/>
                          <a:pt x="244" y="1265"/>
                        </a:cubicBezTo>
                        <a:lnTo>
                          <a:pt x="1219" y="1265"/>
                        </a:lnTo>
                        <a:cubicBezTo>
                          <a:pt x="1356" y="1189"/>
                          <a:pt x="1417" y="1128"/>
                          <a:pt x="1555" y="1037"/>
                        </a:cubicBezTo>
                        <a:lnTo>
                          <a:pt x="1661" y="229"/>
                        </a:lnTo>
                        <a:cubicBezTo>
                          <a:pt x="1570" y="153"/>
                          <a:pt x="1509" y="107"/>
                          <a:pt x="14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9"/>
                  <p:cNvSpPr/>
                  <p:nvPr/>
                </p:nvSpPr>
                <p:spPr>
                  <a:xfrm>
                    <a:off x="2023627" y="698465"/>
                    <a:ext cx="51775" cy="40606"/>
                  </a:xfrm>
                  <a:custGeom>
                    <a:rect b="b" l="l" r="r" t="t"/>
                    <a:pathLst>
                      <a:path extrusionOk="0" h="1327" w="1692">
                        <a:moveTo>
                          <a:pt x="458" y="1"/>
                        </a:moveTo>
                        <a:cubicBezTo>
                          <a:pt x="351" y="108"/>
                          <a:pt x="275" y="153"/>
                          <a:pt x="138" y="260"/>
                        </a:cubicBezTo>
                        <a:lnTo>
                          <a:pt x="1" y="1067"/>
                        </a:lnTo>
                        <a:lnTo>
                          <a:pt x="244" y="1326"/>
                        </a:lnTo>
                        <a:lnTo>
                          <a:pt x="1235" y="1326"/>
                        </a:lnTo>
                        <a:cubicBezTo>
                          <a:pt x="1357" y="1220"/>
                          <a:pt x="1433" y="1174"/>
                          <a:pt x="1570" y="1067"/>
                        </a:cubicBezTo>
                        <a:lnTo>
                          <a:pt x="1692" y="260"/>
                        </a:lnTo>
                        <a:cubicBezTo>
                          <a:pt x="1600" y="153"/>
                          <a:pt x="1540" y="108"/>
                          <a:pt x="14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9"/>
                  <p:cNvSpPr/>
                  <p:nvPr/>
                </p:nvSpPr>
                <p:spPr>
                  <a:xfrm>
                    <a:off x="2037152" y="620618"/>
                    <a:ext cx="50857" cy="37791"/>
                  </a:xfrm>
                  <a:custGeom>
                    <a:rect b="b" l="l" r="r" t="t"/>
                    <a:pathLst>
                      <a:path extrusionOk="0" h="1235" w="1662">
                        <a:moveTo>
                          <a:pt x="458" y="0"/>
                        </a:moveTo>
                        <a:cubicBezTo>
                          <a:pt x="321" y="92"/>
                          <a:pt x="260" y="138"/>
                          <a:pt x="122" y="229"/>
                        </a:cubicBezTo>
                        <a:lnTo>
                          <a:pt x="1" y="1006"/>
                        </a:lnTo>
                        <a:cubicBezTo>
                          <a:pt x="92" y="1097"/>
                          <a:pt x="153" y="1143"/>
                          <a:pt x="244" y="1235"/>
                        </a:cubicBezTo>
                        <a:lnTo>
                          <a:pt x="1219" y="1235"/>
                        </a:lnTo>
                        <a:cubicBezTo>
                          <a:pt x="1357" y="1143"/>
                          <a:pt x="1402" y="1097"/>
                          <a:pt x="1539" y="1006"/>
                        </a:cubicBezTo>
                        <a:lnTo>
                          <a:pt x="1661" y="229"/>
                        </a:lnTo>
                        <a:cubicBezTo>
                          <a:pt x="1555" y="138"/>
                          <a:pt x="1509" y="92"/>
                          <a:pt x="1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9"/>
                  <p:cNvSpPr/>
                  <p:nvPr/>
                </p:nvSpPr>
                <p:spPr>
                  <a:xfrm>
                    <a:off x="2084704" y="620618"/>
                    <a:ext cx="50857" cy="37791"/>
                  </a:xfrm>
                  <a:custGeom>
                    <a:rect b="b" l="l" r="r" t="t"/>
                    <a:pathLst>
                      <a:path extrusionOk="0" h="1235" w="1662">
                        <a:moveTo>
                          <a:pt x="427" y="0"/>
                        </a:moveTo>
                        <a:cubicBezTo>
                          <a:pt x="305" y="92"/>
                          <a:pt x="229" y="138"/>
                          <a:pt x="123" y="229"/>
                        </a:cubicBezTo>
                        <a:lnTo>
                          <a:pt x="1" y="1006"/>
                        </a:lnTo>
                        <a:cubicBezTo>
                          <a:pt x="92" y="1097"/>
                          <a:pt x="153" y="1143"/>
                          <a:pt x="244" y="1235"/>
                        </a:cubicBezTo>
                        <a:lnTo>
                          <a:pt x="1220" y="1235"/>
                        </a:lnTo>
                        <a:cubicBezTo>
                          <a:pt x="1357" y="1143"/>
                          <a:pt x="1433" y="1097"/>
                          <a:pt x="1539" y="1006"/>
                        </a:cubicBezTo>
                        <a:lnTo>
                          <a:pt x="1661" y="229"/>
                        </a:lnTo>
                        <a:cubicBezTo>
                          <a:pt x="1539" y="138"/>
                          <a:pt x="1509" y="92"/>
                          <a:pt x="137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9"/>
                  <p:cNvSpPr/>
                  <p:nvPr/>
                </p:nvSpPr>
                <p:spPr>
                  <a:xfrm>
                    <a:off x="2133205" y="620618"/>
                    <a:ext cx="49450" cy="37791"/>
                  </a:xfrm>
                  <a:custGeom>
                    <a:rect b="b" l="l" r="r" t="t"/>
                    <a:pathLst>
                      <a:path extrusionOk="0" h="1235" w="1616">
                        <a:moveTo>
                          <a:pt x="427" y="0"/>
                        </a:moveTo>
                        <a:cubicBezTo>
                          <a:pt x="305" y="92"/>
                          <a:pt x="229" y="138"/>
                          <a:pt x="122" y="229"/>
                        </a:cubicBezTo>
                        <a:lnTo>
                          <a:pt x="0" y="1006"/>
                        </a:lnTo>
                        <a:cubicBezTo>
                          <a:pt x="92" y="1097"/>
                          <a:pt x="153" y="1143"/>
                          <a:pt x="244" y="1235"/>
                        </a:cubicBezTo>
                        <a:lnTo>
                          <a:pt x="1219" y="1235"/>
                        </a:lnTo>
                        <a:cubicBezTo>
                          <a:pt x="1341" y="1143"/>
                          <a:pt x="1417" y="1097"/>
                          <a:pt x="1524" y="1006"/>
                        </a:cubicBezTo>
                        <a:lnTo>
                          <a:pt x="1615" y="229"/>
                        </a:lnTo>
                        <a:cubicBezTo>
                          <a:pt x="1524" y="138"/>
                          <a:pt x="1463" y="92"/>
                          <a:pt x="13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9"/>
                  <p:cNvSpPr/>
                  <p:nvPr/>
                </p:nvSpPr>
                <p:spPr>
                  <a:xfrm>
                    <a:off x="2180758" y="620618"/>
                    <a:ext cx="49450" cy="37791"/>
                  </a:xfrm>
                  <a:custGeom>
                    <a:rect b="b" l="l" r="r" t="t"/>
                    <a:pathLst>
                      <a:path extrusionOk="0" h="1235" w="1616">
                        <a:moveTo>
                          <a:pt x="412" y="0"/>
                        </a:moveTo>
                        <a:cubicBezTo>
                          <a:pt x="290" y="92"/>
                          <a:pt x="214" y="138"/>
                          <a:pt x="107" y="229"/>
                        </a:cubicBezTo>
                        <a:lnTo>
                          <a:pt x="0" y="1006"/>
                        </a:lnTo>
                        <a:cubicBezTo>
                          <a:pt x="107" y="1097"/>
                          <a:pt x="168" y="1143"/>
                          <a:pt x="259" y="1235"/>
                        </a:cubicBezTo>
                        <a:lnTo>
                          <a:pt x="1234" y="1235"/>
                        </a:lnTo>
                        <a:cubicBezTo>
                          <a:pt x="1341" y="1143"/>
                          <a:pt x="1417" y="1097"/>
                          <a:pt x="1539" y="1006"/>
                        </a:cubicBezTo>
                        <a:lnTo>
                          <a:pt x="1615" y="229"/>
                        </a:lnTo>
                        <a:cubicBezTo>
                          <a:pt x="1509" y="138"/>
                          <a:pt x="1463" y="92"/>
                          <a:pt x="135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9"/>
                  <p:cNvSpPr/>
                  <p:nvPr/>
                </p:nvSpPr>
                <p:spPr>
                  <a:xfrm>
                    <a:off x="2228769" y="620618"/>
                    <a:ext cx="48991" cy="37791"/>
                  </a:xfrm>
                  <a:custGeom>
                    <a:rect b="b" l="l" r="r" t="t"/>
                    <a:pathLst>
                      <a:path extrusionOk="0" h="1235" w="1601">
                        <a:moveTo>
                          <a:pt x="381" y="0"/>
                        </a:moveTo>
                        <a:cubicBezTo>
                          <a:pt x="260" y="92"/>
                          <a:pt x="183" y="138"/>
                          <a:pt x="77" y="229"/>
                        </a:cubicBezTo>
                        <a:lnTo>
                          <a:pt x="1" y="1006"/>
                        </a:lnTo>
                        <a:cubicBezTo>
                          <a:pt x="107" y="1097"/>
                          <a:pt x="168" y="1143"/>
                          <a:pt x="260" y="1235"/>
                        </a:cubicBezTo>
                        <a:lnTo>
                          <a:pt x="1235" y="1235"/>
                        </a:lnTo>
                        <a:cubicBezTo>
                          <a:pt x="1357" y="1143"/>
                          <a:pt x="1433" y="1097"/>
                          <a:pt x="1539" y="1006"/>
                        </a:cubicBezTo>
                        <a:lnTo>
                          <a:pt x="1600" y="229"/>
                        </a:lnTo>
                        <a:cubicBezTo>
                          <a:pt x="1494" y="138"/>
                          <a:pt x="1433" y="92"/>
                          <a:pt x="13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9"/>
                  <p:cNvSpPr/>
                  <p:nvPr/>
                </p:nvSpPr>
                <p:spPr>
                  <a:xfrm>
                    <a:off x="2275862" y="620618"/>
                    <a:ext cx="48991" cy="37791"/>
                  </a:xfrm>
                  <a:custGeom>
                    <a:rect b="b" l="l" r="r" t="t"/>
                    <a:pathLst>
                      <a:path extrusionOk="0" h="1235" w="1601">
                        <a:moveTo>
                          <a:pt x="366" y="0"/>
                        </a:moveTo>
                        <a:cubicBezTo>
                          <a:pt x="259" y="92"/>
                          <a:pt x="183" y="138"/>
                          <a:pt x="61" y="229"/>
                        </a:cubicBezTo>
                        <a:lnTo>
                          <a:pt x="0" y="1006"/>
                        </a:lnTo>
                        <a:cubicBezTo>
                          <a:pt x="122" y="1097"/>
                          <a:pt x="168" y="1143"/>
                          <a:pt x="275" y="1235"/>
                        </a:cubicBezTo>
                        <a:lnTo>
                          <a:pt x="1250" y="1235"/>
                        </a:lnTo>
                        <a:cubicBezTo>
                          <a:pt x="1356" y="1143"/>
                          <a:pt x="1433" y="1097"/>
                          <a:pt x="1554" y="1006"/>
                        </a:cubicBezTo>
                        <a:lnTo>
                          <a:pt x="1600" y="229"/>
                        </a:lnTo>
                        <a:cubicBezTo>
                          <a:pt x="1493" y="138"/>
                          <a:pt x="1433" y="92"/>
                          <a:pt x="13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9"/>
                  <p:cNvSpPr/>
                  <p:nvPr/>
                </p:nvSpPr>
                <p:spPr>
                  <a:xfrm>
                    <a:off x="2079104" y="658838"/>
                    <a:ext cx="50857" cy="38740"/>
                  </a:xfrm>
                  <a:custGeom>
                    <a:rect b="b" l="l" r="r" t="t"/>
                    <a:pathLst>
                      <a:path extrusionOk="0" h="1266" w="1662">
                        <a:moveTo>
                          <a:pt x="427" y="1"/>
                        </a:moveTo>
                        <a:cubicBezTo>
                          <a:pt x="306" y="107"/>
                          <a:pt x="245" y="138"/>
                          <a:pt x="107" y="229"/>
                        </a:cubicBezTo>
                        <a:lnTo>
                          <a:pt x="1" y="1037"/>
                        </a:lnTo>
                        <a:cubicBezTo>
                          <a:pt x="92" y="1113"/>
                          <a:pt x="153" y="1174"/>
                          <a:pt x="245" y="1265"/>
                        </a:cubicBezTo>
                        <a:lnTo>
                          <a:pt x="1220" y="1265"/>
                        </a:lnTo>
                        <a:cubicBezTo>
                          <a:pt x="1342" y="1189"/>
                          <a:pt x="1403" y="1128"/>
                          <a:pt x="1540" y="1037"/>
                        </a:cubicBezTo>
                        <a:lnTo>
                          <a:pt x="1662" y="229"/>
                        </a:lnTo>
                        <a:cubicBezTo>
                          <a:pt x="1555" y="153"/>
                          <a:pt x="1509" y="107"/>
                          <a:pt x="14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9"/>
                  <p:cNvSpPr/>
                  <p:nvPr/>
                </p:nvSpPr>
                <p:spPr>
                  <a:xfrm>
                    <a:off x="2128064" y="658838"/>
                    <a:ext cx="49909" cy="38740"/>
                  </a:xfrm>
                  <a:custGeom>
                    <a:rect b="b" l="l" r="r" t="t"/>
                    <a:pathLst>
                      <a:path extrusionOk="0" h="1266" w="1631">
                        <a:moveTo>
                          <a:pt x="442" y="1"/>
                        </a:moveTo>
                        <a:cubicBezTo>
                          <a:pt x="305" y="107"/>
                          <a:pt x="229" y="138"/>
                          <a:pt x="107" y="229"/>
                        </a:cubicBezTo>
                        <a:lnTo>
                          <a:pt x="1" y="1037"/>
                        </a:lnTo>
                        <a:cubicBezTo>
                          <a:pt x="92" y="1113"/>
                          <a:pt x="153" y="1174"/>
                          <a:pt x="244" y="1265"/>
                        </a:cubicBezTo>
                        <a:lnTo>
                          <a:pt x="1219" y="1265"/>
                        </a:lnTo>
                        <a:cubicBezTo>
                          <a:pt x="1357" y="1189"/>
                          <a:pt x="1433" y="1128"/>
                          <a:pt x="1539" y="1037"/>
                        </a:cubicBezTo>
                        <a:lnTo>
                          <a:pt x="1631" y="229"/>
                        </a:lnTo>
                        <a:cubicBezTo>
                          <a:pt x="1539" y="153"/>
                          <a:pt x="1478" y="107"/>
                          <a:pt x="14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9"/>
                  <p:cNvSpPr/>
                  <p:nvPr/>
                </p:nvSpPr>
                <p:spPr>
                  <a:xfrm>
                    <a:off x="2177024" y="658838"/>
                    <a:ext cx="49450" cy="38740"/>
                  </a:xfrm>
                  <a:custGeom>
                    <a:rect b="b" l="l" r="r" t="t"/>
                    <a:pathLst>
                      <a:path extrusionOk="0" h="1266" w="1616">
                        <a:moveTo>
                          <a:pt x="396" y="1"/>
                        </a:moveTo>
                        <a:cubicBezTo>
                          <a:pt x="290" y="107"/>
                          <a:pt x="214" y="138"/>
                          <a:pt x="92" y="229"/>
                        </a:cubicBezTo>
                        <a:lnTo>
                          <a:pt x="0" y="1037"/>
                        </a:lnTo>
                        <a:cubicBezTo>
                          <a:pt x="107" y="1113"/>
                          <a:pt x="168" y="1174"/>
                          <a:pt x="259" y="1265"/>
                        </a:cubicBezTo>
                        <a:lnTo>
                          <a:pt x="1234" y="1265"/>
                        </a:lnTo>
                        <a:cubicBezTo>
                          <a:pt x="1356" y="1189"/>
                          <a:pt x="1433" y="1128"/>
                          <a:pt x="1539" y="1037"/>
                        </a:cubicBezTo>
                        <a:lnTo>
                          <a:pt x="1615" y="229"/>
                        </a:lnTo>
                        <a:cubicBezTo>
                          <a:pt x="1509" y="153"/>
                          <a:pt x="1448" y="107"/>
                          <a:pt x="13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9"/>
                  <p:cNvSpPr/>
                  <p:nvPr/>
                </p:nvSpPr>
                <p:spPr>
                  <a:xfrm>
                    <a:off x="2225495" y="658838"/>
                    <a:ext cx="48991" cy="38740"/>
                  </a:xfrm>
                  <a:custGeom>
                    <a:rect b="b" l="l" r="r" t="t"/>
                    <a:pathLst>
                      <a:path extrusionOk="0" h="1266" w="1601">
                        <a:moveTo>
                          <a:pt x="382" y="1"/>
                        </a:moveTo>
                        <a:cubicBezTo>
                          <a:pt x="260" y="107"/>
                          <a:pt x="184" y="138"/>
                          <a:pt x="62" y="229"/>
                        </a:cubicBezTo>
                        <a:lnTo>
                          <a:pt x="1" y="1037"/>
                        </a:lnTo>
                        <a:cubicBezTo>
                          <a:pt x="108" y="1113"/>
                          <a:pt x="168" y="1174"/>
                          <a:pt x="260" y="1265"/>
                        </a:cubicBezTo>
                        <a:lnTo>
                          <a:pt x="1235" y="1265"/>
                        </a:lnTo>
                        <a:cubicBezTo>
                          <a:pt x="1342" y="1189"/>
                          <a:pt x="1418" y="1128"/>
                          <a:pt x="1540" y="1037"/>
                        </a:cubicBezTo>
                        <a:lnTo>
                          <a:pt x="1601" y="229"/>
                        </a:lnTo>
                        <a:cubicBezTo>
                          <a:pt x="1494" y="153"/>
                          <a:pt x="1448" y="107"/>
                          <a:pt x="1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9"/>
                  <p:cNvSpPr/>
                  <p:nvPr/>
                </p:nvSpPr>
                <p:spPr>
                  <a:xfrm>
                    <a:off x="2273537" y="658838"/>
                    <a:ext cx="48960" cy="38740"/>
                  </a:xfrm>
                  <a:custGeom>
                    <a:rect b="b" l="l" r="r" t="t"/>
                    <a:pathLst>
                      <a:path extrusionOk="0" h="1266" w="1600">
                        <a:moveTo>
                          <a:pt x="366" y="1"/>
                        </a:moveTo>
                        <a:cubicBezTo>
                          <a:pt x="259" y="107"/>
                          <a:pt x="183" y="138"/>
                          <a:pt x="61" y="229"/>
                        </a:cubicBezTo>
                        <a:lnTo>
                          <a:pt x="0" y="1037"/>
                        </a:lnTo>
                        <a:cubicBezTo>
                          <a:pt x="107" y="1113"/>
                          <a:pt x="153" y="1174"/>
                          <a:pt x="274" y="1265"/>
                        </a:cubicBezTo>
                        <a:lnTo>
                          <a:pt x="1250" y="1265"/>
                        </a:lnTo>
                        <a:cubicBezTo>
                          <a:pt x="1356" y="1189"/>
                          <a:pt x="1432" y="1128"/>
                          <a:pt x="1554" y="1037"/>
                        </a:cubicBezTo>
                        <a:lnTo>
                          <a:pt x="1600" y="229"/>
                        </a:lnTo>
                        <a:cubicBezTo>
                          <a:pt x="1493" y="153"/>
                          <a:pt x="1432" y="107"/>
                          <a:pt x="13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9"/>
                  <p:cNvSpPr/>
                  <p:nvPr/>
                </p:nvSpPr>
                <p:spPr>
                  <a:xfrm>
                    <a:off x="2073046" y="698465"/>
                    <a:ext cx="51316" cy="40606"/>
                  </a:xfrm>
                  <a:custGeom>
                    <a:rect b="b" l="l" r="r" t="t"/>
                    <a:pathLst>
                      <a:path extrusionOk="0" h="1327" w="1677">
                        <a:moveTo>
                          <a:pt x="458" y="1"/>
                        </a:moveTo>
                        <a:cubicBezTo>
                          <a:pt x="336" y="108"/>
                          <a:pt x="275" y="153"/>
                          <a:pt x="138" y="260"/>
                        </a:cubicBezTo>
                        <a:lnTo>
                          <a:pt x="1" y="1067"/>
                        </a:lnTo>
                        <a:lnTo>
                          <a:pt x="260" y="1326"/>
                        </a:lnTo>
                        <a:lnTo>
                          <a:pt x="1250" y="1326"/>
                        </a:lnTo>
                        <a:cubicBezTo>
                          <a:pt x="1372" y="1220"/>
                          <a:pt x="1433" y="1174"/>
                          <a:pt x="1570" y="1067"/>
                        </a:cubicBezTo>
                        <a:lnTo>
                          <a:pt x="1677" y="260"/>
                        </a:lnTo>
                        <a:lnTo>
                          <a:pt x="143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9"/>
                  <p:cNvSpPr/>
                  <p:nvPr/>
                </p:nvSpPr>
                <p:spPr>
                  <a:xfrm>
                    <a:off x="2122006" y="698465"/>
                    <a:ext cx="51316" cy="40606"/>
                  </a:xfrm>
                  <a:custGeom>
                    <a:rect b="b" l="l" r="r" t="t"/>
                    <a:pathLst>
                      <a:path extrusionOk="0" h="1327" w="1677">
                        <a:moveTo>
                          <a:pt x="442" y="1"/>
                        </a:moveTo>
                        <a:cubicBezTo>
                          <a:pt x="305" y="108"/>
                          <a:pt x="260" y="153"/>
                          <a:pt x="122" y="260"/>
                        </a:cubicBezTo>
                        <a:lnTo>
                          <a:pt x="1" y="1067"/>
                        </a:lnTo>
                        <a:cubicBezTo>
                          <a:pt x="122" y="1174"/>
                          <a:pt x="183" y="1220"/>
                          <a:pt x="275" y="1326"/>
                        </a:cubicBezTo>
                        <a:lnTo>
                          <a:pt x="1265" y="1326"/>
                        </a:lnTo>
                        <a:cubicBezTo>
                          <a:pt x="1402" y="1220"/>
                          <a:pt x="1448" y="1174"/>
                          <a:pt x="1585" y="1067"/>
                        </a:cubicBezTo>
                        <a:lnTo>
                          <a:pt x="1676" y="260"/>
                        </a:lnTo>
                        <a:cubicBezTo>
                          <a:pt x="1585" y="153"/>
                          <a:pt x="1524" y="108"/>
                          <a:pt x="14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9"/>
                  <p:cNvSpPr/>
                  <p:nvPr/>
                </p:nvSpPr>
                <p:spPr>
                  <a:xfrm>
                    <a:off x="2171884" y="698465"/>
                    <a:ext cx="50398" cy="40606"/>
                  </a:xfrm>
                  <a:custGeom>
                    <a:rect b="b" l="l" r="r" t="t"/>
                    <a:pathLst>
                      <a:path extrusionOk="0" h="1327" w="1647">
                        <a:moveTo>
                          <a:pt x="412" y="1"/>
                        </a:moveTo>
                        <a:cubicBezTo>
                          <a:pt x="275" y="108"/>
                          <a:pt x="199" y="153"/>
                          <a:pt x="92" y="260"/>
                        </a:cubicBezTo>
                        <a:lnTo>
                          <a:pt x="1" y="1067"/>
                        </a:lnTo>
                        <a:cubicBezTo>
                          <a:pt x="107" y="1174"/>
                          <a:pt x="168" y="1220"/>
                          <a:pt x="260" y="1326"/>
                        </a:cubicBezTo>
                        <a:lnTo>
                          <a:pt x="1250" y="1326"/>
                        </a:lnTo>
                        <a:cubicBezTo>
                          <a:pt x="1387" y="1220"/>
                          <a:pt x="1463" y="1174"/>
                          <a:pt x="1570" y="1067"/>
                        </a:cubicBezTo>
                        <a:lnTo>
                          <a:pt x="1646" y="260"/>
                        </a:lnTo>
                        <a:cubicBezTo>
                          <a:pt x="1540" y="153"/>
                          <a:pt x="1479" y="108"/>
                          <a:pt x="138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9"/>
                  <p:cNvSpPr/>
                  <p:nvPr/>
                </p:nvSpPr>
                <p:spPr>
                  <a:xfrm>
                    <a:off x="2220844" y="698465"/>
                    <a:ext cx="49909" cy="40606"/>
                  </a:xfrm>
                  <a:custGeom>
                    <a:rect b="b" l="l" r="r" t="t"/>
                    <a:pathLst>
                      <a:path extrusionOk="0" h="1327" w="1631">
                        <a:moveTo>
                          <a:pt x="381" y="1"/>
                        </a:moveTo>
                        <a:cubicBezTo>
                          <a:pt x="260" y="108"/>
                          <a:pt x="183" y="153"/>
                          <a:pt x="77" y="260"/>
                        </a:cubicBezTo>
                        <a:lnTo>
                          <a:pt x="1" y="1067"/>
                        </a:lnTo>
                        <a:cubicBezTo>
                          <a:pt x="92" y="1174"/>
                          <a:pt x="153" y="1220"/>
                          <a:pt x="260" y="1326"/>
                        </a:cubicBezTo>
                        <a:lnTo>
                          <a:pt x="1250" y="1326"/>
                        </a:lnTo>
                        <a:cubicBezTo>
                          <a:pt x="1372" y="1220"/>
                          <a:pt x="1448" y="1174"/>
                          <a:pt x="1555" y="1067"/>
                        </a:cubicBezTo>
                        <a:lnTo>
                          <a:pt x="1631" y="260"/>
                        </a:lnTo>
                        <a:cubicBezTo>
                          <a:pt x="1539" y="153"/>
                          <a:pt x="1478" y="108"/>
                          <a:pt x="13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9"/>
                  <p:cNvSpPr/>
                  <p:nvPr/>
                </p:nvSpPr>
                <p:spPr>
                  <a:xfrm>
                    <a:off x="2270263" y="698465"/>
                    <a:ext cx="49450" cy="40606"/>
                  </a:xfrm>
                  <a:custGeom>
                    <a:rect b="b" l="l" r="r" t="t"/>
                    <a:pathLst>
                      <a:path extrusionOk="0" h="1327" w="1616">
                        <a:moveTo>
                          <a:pt x="381" y="1"/>
                        </a:moveTo>
                        <a:cubicBezTo>
                          <a:pt x="260" y="108"/>
                          <a:pt x="183" y="153"/>
                          <a:pt x="77" y="260"/>
                        </a:cubicBezTo>
                        <a:lnTo>
                          <a:pt x="1" y="1067"/>
                        </a:lnTo>
                        <a:cubicBezTo>
                          <a:pt x="92" y="1174"/>
                          <a:pt x="153" y="1220"/>
                          <a:pt x="260" y="1326"/>
                        </a:cubicBezTo>
                        <a:lnTo>
                          <a:pt x="1250" y="1326"/>
                        </a:lnTo>
                        <a:cubicBezTo>
                          <a:pt x="1372" y="1220"/>
                          <a:pt x="1448" y="1174"/>
                          <a:pt x="1555" y="1067"/>
                        </a:cubicBezTo>
                        <a:lnTo>
                          <a:pt x="1616" y="260"/>
                        </a:lnTo>
                        <a:cubicBezTo>
                          <a:pt x="1524" y="153"/>
                          <a:pt x="1463" y="108"/>
                          <a:pt x="13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9"/>
                  <p:cNvSpPr/>
                  <p:nvPr/>
                </p:nvSpPr>
                <p:spPr>
                  <a:xfrm>
                    <a:off x="2393336" y="620618"/>
                    <a:ext cx="47124" cy="37791"/>
                  </a:xfrm>
                  <a:custGeom>
                    <a:rect b="b" l="l" r="r" t="t"/>
                    <a:pathLst>
                      <a:path extrusionOk="0" h="1235" w="1540">
                        <a:moveTo>
                          <a:pt x="306" y="0"/>
                        </a:moveTo>
                        <a:cubicBezTo>
                          <a:pt x="184" y="92"/>
                          <a:pt x="123" y="138"/>
                          <a:pt x="16" y="229"/>
                        </a:cubicBezTo>
                        <a:lnTo>
                          <a:pt x="1" y="1006"/>
                        </a:lnTo>
                        <a:cubicBezTo>
                          <a:pt x="92" y="1097"/>
                          <a:pt x="138" y="1143"/>
                          <a:pt x="260" y="1235"/>
                        </a:cubicBezTo>
                        <a:lnTo>
                          <a:pt x="1235" y="1235"/>
                        </a:lnTo>
                        <a:cubicBezTo>
                          <a:pt x="1342" y="1143"/>
                          <a:pt x="1403" y="1097"/>
                          <a:pt x="1524" y="1006"/>
                        </a:cubicBezTo>
                        <a:lnTo>
                          <a:pt x="1540" y="229"/>
                        </a:lnTo>
                        <a:cubicBezTo>
                          <a:pt x="1418" y="138"/>
                          <a:pt x="1372" y="92"/>
                          <a:pt x="12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9"/>
                  <p:cNvSpPr/>
                  <p:nvPr/>
                </p:nvSpPr>
                <p:spPr>
                  <a:xfrm>
                    <a:off x="2440429" y="620618"/>
                    <a:ext cx="47124" cy="37791"/>
                  </a:xfrm>
                  <a:custGeom>
                    <a:rect b="b" l="l" r="r" t="t"/>
                    <a:pathLst>
                      <a:path extrusionOk="0" h="1235" w="1540">
                        <a:moveTo>
                          <a:pt x="305" y="0"/>
                        </a:moveTo>
                        <a:cubicBezTo>
                          <a:pt x="183" y="92"/>
                          <a:pt x="138" y="138"/>
                          <a:pt x="16" y="229"/>
                        </a:cubicBezTo>
                        <a:lnTo>
                          <a:pt x="1" y="1006"/>
                        </a:lnTo>
                        <a:cubicBezTo>
                          <a:pt x="107" y="1097"/>
                          <a:pt x="168" y="1143"/>
                          <a:pt x="275" y="1235"/>
                        </a:cubicBezTo>
                        <a:lnTo>
                          <a:pt x="1250" y="1235"/>
                        </a:lnTo>
                        <a:cubicBezTo>
                          <a:pt x="1372" y="1143"/>
                          <a:pt x="1418" y="1097"/>
                          <a:pt x="1539" y="1006"/>
                        </a:cubicBezTo>
                        <a:lnTo>
                          <a:pt x="1539" y="229"/>
                        </a:lnTo>
                        <a:cubicBezTo>
                          <a:pt x="1433" y="138"/>
                          <a:pt x="1372" y="92"/>
                          <a:pt x="12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9"/>
                  <p:cNvSpPr/>
                  <p:nvPr/>
                </p:nvSpPr>
                <p:spPr>
                  <a:xfrm>
                    <a:off x="2487982" y="620618"/>
                    <a:ext cx="47583" cy="37791"/>
                  </a:xfrm>
                  <a:custGeom>
                    <a:rect b="b" l="l" r="r" t="t"/>
                    <a:pathLst>
                      <a:path extrusionOk="0" h="1235" w="1555">
                        <a:moveTo>
                          <a:pt x="290" y="0"/>
                        </a:moveTo>
                        <a:cubicBezTo>
                          <a:pt x="184" y="92"/>
                          <a:pt x="123" y="138"/>
                          <a:pt x="1" y="229"/>
                        </a:cubicBezTo>
                        <a:lnTo>
                          <a:pt x="1" y="1006"/>
                        </a:lnTo>
                        <a:cubicBezTo>
                          <a:pt x="123" y="1097"/>
                          <a:pt x="184" y="1143"/>
                          <a:pt x="290" y="1235"/>
                        </a:cubicBezTo>
                        <a:lnTo>
                          <a:pt x="1265" y="1235"/>
                        </a:lnTo>
                        <a:cubicBezTo>
                          <a:pt x="1372" y="1143"/>
                          <a:pt x="1433" y="1097"/>
                          <a:pt x="1555" y="1006"/>
                        </a:cubicBezTo>
                        <a:lnTo>
                          <a:pt x="1524" y="229"/>
                        </a:lnTo>
                        <a:cubicBezTo>
                          <a:pt x="1418" y="138"/>
                          <a:pt x="1357" y="92"/>
                          <a:pt x="12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9"/>
                  <p:cNvSpPr/>
                  <p:nvPr/>
                </p:nvSpPr>
                <p:spPr>
                  <a:xfrm>
                    <a:off x="2536024" y="620618"/>
                    <a:ext cx="47093" cy="37791"/>
                  </a:xfrm>
                  <a:custGeom>
                    <a:rect b="b" l="l" r="r" t="t"/>
                    <a:pathLst>
                      <a:path extrusionOk="0" h="1235" w="1539">
                        <a:moveTo>
                          <a:pt x="259" y="0"/>
                        </a:moveTo>
                        <a:cubicBezTo>
                          <a:pt x="168" y="92"/>
                          <a:pt x="107" y="138"/>
                          <a:pt x="0" y="229"/>
                        </a:cubicBezTo>
                        <a:lnTo>
                          <a:pt x="15" y="1006"/>
                        </a:lnTo>
                        <a:cubicBezTo>
                          <a:pt x="137" y="1097"/>
                          <a:pt x="183" y="1143"/>
                          <a:pt x="305" y="1235"/>
                        </a:cubicBezTo>
                        <a:lnTo>
                          <a:pt x="1280" y="1235"/>
                        </a:lnTo>
                        <a:cubicBezTo>
                          <a:pt x="1371" y="1143"/>
                          <a:pt x="1432" y="1097"/>
                          <a:pt x="1539" y="1006"/>
                        </a:cubicBezTo>
                        <a:lnTo>
                          <a:pt x="1524" y="229"/>
                        </a:lnTo>
                        <a:cubicBezTo>
                          <a:pt x="1402" y="138"/>
                          <a:pt x="1326" y="92"/>
                          <a:pt x="12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9"/>
                  <p:cNvSpPr/>
                  <p:nvPr/>
                </p:nvSpPr>
                <p:spPr>
                  <a:xfrm>
                    <a:off x="2583086" y="620618"/>
                    <a:ext cx="48073" cy="37791"/>
                  </a:xfrm>
                  <a:custGeom>
                    <a:rect b="b" l="l" r="r" t="t"/>
                    <a:pathLst>
                      <a:path extrusionOk="0" h="1235" w="1571">
                        <a:moveTo>
                          <a:pt x="275" y="0"/>
                        </a:moveTo>
                        <a:cubicBezTo>
                          <a:pt x="168" y="92"/>
                          <a:pt x="123" y="138"/>
                          <a:pt x="1" y="229"/>
                        </a:cubicBezTo>
                        <a:lnTo>
                          <a:pt x="47" y="1006"/>
                        </a:lnTo>
                        <a:cubicBezTo>
                          <a:pt x="153" y="1097"/>
                          <a:pt x="214" y="1143"/>
                          <a:pt x="321" y="1235"/>
                        </a:cubicBezTo>
                        <a:lnTo>
                          <a:pt x="1296" y="1235"/>
                        </a:lnTo>
                        <a:cubicBezTo>
                          <a:pt x="1387" y="1143"/>
                          <a:pt x="1448" y="1097"/>
                          <a:pt x="1570" y="1006"/>
                        </a:cubicBezTo>
                        <a:lnTo>
                          <a:pt x="1524" y="229"/>
                        </a:lnTo>
                        <a:cubicBezTo>
                          <a:pt x="1418" y="138"/>
                          <a:pt x="1357" y="92"/>
                          <a:pt x="12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9"/>
                  <p:cNvSpPr/>
                  <p:nvPr/>
                </p:nvSpPr>
                <p:spPr>
                  <a:xfrm>
                    <a:off x="2391469" y="658838"/>
                    <a:ext cx="47583" cy="38740"/>
                  </a:xfrm>
                  <a:custGeom>
                    <a:rect b="b" l="l" r="r" t="t"/>
                    <a:pathLst>
                      <a:path extrusionOk="0" h="1266" w="1555">
                        <a:moveTo>
                          <a:pt x="321" y="1"/>
                        </a:moveTo>
                        <a:cubicBezTo>
                          <a:pt x="199" y="107"/>
                          <a:pt x="153" y="138"/>
                          <a:pt x="31" y="229"/>
                        </a:cubicBezTo>
                        <a:lnTo>
                          <a:pt x="1" y="1037"/>
                        </a:lnTo>
                        <a:cubicBezTo>
                          <a:pt x="108" y="1113"/>
                          <a:pt x="168" y="1174"/>
                          <a:pt x="290" y="1265"/>
                        </a:cubicBezTo>
                        <a:lnTo>
                          <a:pt x="1250" y="1265"/>
                        </a:lnTo>
                        <a:cubicBezTo>
                          <a:pt x="1372" y="1189"/>
                          <a:pt x="1433" y="1128"/>
                          <a:pt x="1540" y="1037"/>
                        </a:cubicBezTo>
                        <a:lnTo>
                          <a:pt x="1555" y="229"/>
                        </a:lnTo>
                        <a:cubicBezTo>
                          <a:pt x="1464" y="153"/>
                          <a:pt x="1387" y="107"/>
                          <a:pt x="129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9"/>
                  <p:cNvSpPr/>
                  <p:nvPr/>
                </p:nvSpPr>
                <p:spPr>
                  <a:xfrm>
                    <a:off x="2440429" y="658838"/>
                    <a:ext cx="47124" cy="38740"/>
                  </a:xfrm>
                  <a:custGeom>
                    <a:rect b="b" l="l" r="r" t="t"/>
                    <a:pathLst>
                      <a:path extrusionOk="0" h="1266" w="1540">
                        <a:moveTo>
                          <a:pt x="305" y="1"/>
                        </a:moveTo>
                        <a:cubicBezTo>
                          <a:pt x="183" y="107"/>
                          <a:pt x="138" y="138"/>
                          <a:pt x="16" y="229"/>
                        </a:cubicBezTo>
                        <a:lnTo>
                          <a:pt x="1" y="1037"/>
                        </a:lnTo>
                        <a:cubicBezTo>
                          <a:pt x="107" y="1113"/>
                          <a:pt x="168" y="1174"/>
                          <a:pt x="275" y="1265"/>
                        </a:cubicBezTo>
                        <a:lnTo>
                          <a:pt x="1250" y="1265"/>
                        </a:lnTo>
                        <a:cubicBezTo>
                          <a:pt x="1372" y="1189"/>
                          <a:pt x="1418" y="1128"/>
                          <a:pt x="1539" y="1037"/>
                        </a:cubicBezTo>
                        <a:lnTo>
                          <a:pt x="1539" y="229"/>
                        </a:lnTo>
                        <a:cubicBezTo>
                          <a:pt x="1433" y="153"/>
                          <a:pt x="1372" y="107"/>
                          <a:pt x="12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9"/>
                  <p:cNvSpPr/>
                  <p:nvPr/>
                </p:nvSpPr>
                <p:spPr>
                  <a:xfrm>
                    <a:off x="2488930" y="658838"/>
                    <a:ext cx="47124" cy="38740"/>
                  </a:xfrm>
                  <a:custGeom>
                    <a:rect b="b" l="l" r="r" t="t"/>
                    <a:pathLst>
                      <a:path extrusionOk="0" h="1266" w="1540">
                        <a:moveTo>
                          <a:pt x="274" y="1"/>
                        </a:moveTo>
                        <a:cubicBezTo>
                          <a:pt x="168" y="107"/>
                          <a:pt x="107" y="138"/>
                          <a:pt x="0" y="229"/>
                        </a:cubicBezTo>
                        <a:lnTo>
                          <a:pt x="0" y="1037"/>
                        </a:lnTo>
                        <a:cubicBezTo>
                          <a:pt x="107" y="1113"/>
                          <a:pt x="168" y="1174"/>
                          <a:pt x="274" y="1265"/>
                        </a:cubicBezTo>
                        <a:lnTo>
                          <a:pt x="1250" y="1265"/>
                        </a:lnTo>
                        <a:cubicBezTo>
                          <a:pt x="1371" y="1189"/>
                          <a:pt x="1417" y="1128"/>
                          <a:pt x="1539" y="1037"/>
                        </a:cubicBezTo>
                        <a:lnTo>
                          <a:pt x="1524" y="229"/>
                        </a:lnTo>
                        <a:cubicBezTo>
                          <a:pt x="1417" y="153"/>
                          <a:pt x="1341" y="107"/>
                          <a:pt x="1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9"/>
                  <p:cNvSpPr/>
                  <p:nvPr/>
                </p:nvSpPr>
                <p:spPr>
                  <a:xfrm>
                    <a:off x="2536942" y="658838"/>
                    <a:ext cx="48042" cy="38740"/>
                  </a:xfrm>
                  <a:custGeom>
                    <a:rect b="b" l="l" r="r" t="t"/>
                    <a:pathLst>
                      <a:path extrusionOk="0" h="1266" w="1570">
                        <a:moveTo>
                          <a:pt x="290" y="1"/>
                        </a:moveTo>
                        <a:cubicBezTo>
                          <a:pt x="168" y="107"/>
                          <a:pt x="122" y="138"/>
                          <a:pt x="0" y="229"/>
                        </a:cubicBezTo>
                        <a:lnTo>
                          <a:pt x="16" y="1037"/>
                        </a:lnTo>
                        <a:cubicBezTo>
                          <a:pt x="138" y="1113"/>
                          <a:pt x="199" y="1174"/>
                          <a:pt x="305" y="1265"/>
                        </a:cubicBezTo>
                        <a:lnTo>
                          <a:pt x="1280" y="1265"/>
                        </a:lnTo>
                        <a:cubicBezTo>
                          <a:pt x="1402" y="1189"/>
                          <a:pt x="1448" y="1128"/>
                          <a:pt x="1570" y="1037"/>
                        </a:cubicBezTo>
                        <a:lnTo>
                          <a:pt x="1524" y="229"/>
                        </a:lnTo>
                        <a:cubicBezTo>
                          <a:pt x="1417" y="153"/>
                          <a:pt x="1356" y="107"/>
                          <a:pt x="12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9"/>
                  <p:cNvSpPr/>
                  <p:nvPr/>
                </p:nvSpPr>
                <p:spPr>
                  <a:xfrm>
                    <a:off x="2584953" y="658838"/>
                    <a:ext cx="48532" cy="38740"/>
                  </a:xfrm>
                  <a:custGeom>
                    <a:rect b="b" l="l" r="r" t="t"/>
                    <a:pathLst>
                      <a:path extrusionOk="0" h="1266" w="1586">
                        <a:moveTo>
                          <a:pt x="260" y="1"/>
                        </a:moveTo>
                        <a:cubicBezTo>
                          <a:pt x="168" y="107"/>
                          <a:pt x="107" y="138"/>
                          <a:pt x="1" y="229"/>
                        </a:cubicBezTo>
                        <a:lnTo>
                          <a:pt x="31" y="1037"/>
                        </a:lnTo>
                        <a:cubicBezTo>
                          <a:pt x="168" y="1113"/>
                          <a:pt x="229" y="1174"/>
                          <a:pt x="336" y="1265"/>
                        </a:cubicBezTo>
                        <a:lnTo>
                          <a:pt x="1311" y="1265"/>
                        </a:lnTo>
                        <a:cubicBezTo>
                          <a:pt x="1402" y="1189"/>
                          <a:pt x="1463" y="1128"/>
                          <a:pt x="1585" y="1037"/>
                        </a:cubicBezTo>
                        <a:lnTo>
                          <a:pt x="1540" y="229"/>
                        </a:lnTo>
                        <a:cubicBezTo>
                          <a:pt x="1402" y="153"/>
                          <a:pt x="1357" y="107"/>
                          <a:pt x="12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9"/>
                  <p:cNvSpPr/>
                  <p:nvPr/>
                </p:nvSpPr>
                <p:spPr>
                  <a:xfrm>
                    <a:off x="2389603" y="698465"/>
                    <a:ext cx="48991" cy="40606"/>
                  </a:xfrm>
                  <a:custGeom>
                    <a:rect b="b" l="l" r="r" t="t"/>
                    <a:pathLst>
                      <a:path extrusionOk="0" h="1327" w="1601">
                        <a:moveTo>
                          <a:pt x="351" y="1"/>
                        </a:moveTo>
                        <a:cubicBezTo>
                          <a:pt x="214" y="108"/>
                          <a:pt x="153" y="153"/>
                          <a:pt x="31" y="260"/>
                        </a:cubicBezTo>
                        <a:lnTo>
                          <a:pt x="1" y="1067"/>
                        </a:lnTo>
                        <a:cubicBezTo>
                          <a:pt x="123" y="1174"/>
                          <a:pt x="169" y="1220"/>
                          <a:pt x="290" y="1326"/>
                        </a:cubicBezTo>
                        <a:lnTo>
                          <a:pt x="1281" y="1326"/>
                        </a:lnTo>
                        <a:cubicBezTo>
                          <a:pt x="1418" y="1220"/>
                          <a:pt x="1464" y="1174"/>
                          <a:pt x="1585" y="1067"/>
                        </a:cubicBezTo>
                        <a:lnTo>
                          <a:pt x="1601" y="260"/>
                        </a:lnTo>
                        <a:cubicBezTo>
                          <a:pt x="1494" y="153"/>
                          <a:pt x="1433" y="108"/>
                          <a:pt x="13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9"/>
                  <p:cNvSpPr/>
                  <p:nvPr/>
                </p:nvSpPr>
                <p:spPr>
                  <a:xfrm>
                    <a:off x="2439970" y="698465"/>
                    <a:ext cx="47583" cy="40606"/>
                  </a:xfrm>
                  <a:custGeom>
                    <a:rect b="b" l="l" r="r" t="t"/>
                    <a:pathLst>
                      <a:path extrusionOk="0" h="1327" w="1555">
                        <a:moveTo>
                          <a:pt x="305" y="1"/>
                        </a:moveTo>
                        <a:cubicBezTo>
                          <a:pt x="183" y="108"/>
                          <a:pt x="122" y="153"/>
                          <a:pt x="16" y="260"/>
                        </a:cubicBezTo>
                        <a:lnTo>
                          <a:pt x="0" y="1067"/>
                        </a:lnTo>
                        <a:cubicBezTo>
                          <a:pt x="107" y="1174"/>
                          <a:pt x="168" y="1220"/>
                          <a:pt x="275" y="1326"/>
                        </a:cubicBezTo>
                        <a:lnTo>
                          <a:pt x="1265" y="1326"/>
                        </a:lnTo>
                        <a:cubicBezTo>
                          <a:pt x="1387" y="1220"/>
                          <a:pt x="1433" y="1174"/>
                          <a:pt x="1554" y="1067"/>
                        </a:cubicBezTo>
                        <a:lnTo>
                          <a:pt x="1554" y="260"/>
                        </a:lnTo>
                        <a:cubicBezTo>
                          <a:pt x="1448" y="153"/>
                          <a:pt x="1387" y="108"/>
                          <a:pt x="12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9"/>
                  <p:cNvSpPr/>
                  <p:nvPr/>
                </p:nvSpPr>
                <p:spPr>
                  <a:xfrm>
                    <a:off x="2489389" y="698465"/>
                    <a:ext cx="47583" cy="40606"/>
                  </a:xfrm>
                  <a:custGeom>
                    <a:rect b="b" l="l" r="r" t="t"/>
                    <a:pathLst>
                      <a:path extrusionOk="0" h="1327" w="1555">
                        <a:moveTo>
                          <a:pt x="290" y="1"/>
                        </a:moveTo>
                        <a:cubicBezTo>
                          <a:pt x="168" y="108"/>
                          <a:pt x="107" y="153"/>
                          <a:pt x="0" y="260"/>
                        </a:cubicBezTo>
                        <a:lnTo>
                          <a:pt x="0" y="1067"/>
                        </a:lnTo>
                        <a:cubicBezTo>
                          <a:pt x="107" y="1174"/>
                          <a:pt x="168" y="1220"/>
                          <a:pt x="290" y="1326"/>
                        </a:cubicBezTo>
                        <a:lnTo>
                          <a:pt x="1280" y="1326"/>
                        </a:lnTo>
                        <a:cubicBezTo>
                          <a:pt x="1387" y="1220"/>
                          <a:pt x="1448" y="1174"/>
                          <a:pt x="1554" y="1067"/>
                        </a:cubicBezTo>
                        <a:lnTo>
                          <a:pt x="1539" y="260"/>
                        </a:lnTo>
                        <a:cubicBezTo>
                          <a:pt x="1433" y="153"/>
                          <a:pt x="1356" y="108"/>
                          <a:pt x="1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9"/>
                  <p:cNvSpPr/>
                  <p:nvPr/>
                </p:nvSpPr>
                <p:spPr>
                  <a:xfrm>
                    <a:off x="2537401" y="698465"/>
                    <a:ext cx="49450" cy="40606"/>
                  </a:xfrm>
                  <a:custGeom>
                    <a:rect b="b" l="l" r="r" t="t"/>
                    <a:pathLst>
                      <a:path extrusionOk="0" h="1327" w="1616">
                        <a:moveTo>
                          <a:pt x="290" y="1"/>
                        </a:moveTo>
                        <a:cubicBezTo>
                          <a:pt x="184" y="108"/>
                          <a:pt x="123" y="153"/>
                          <a:pt x="1" y="260"/>
                        </a:cubicBezTo>
                        <a:lnTo>
                          <a:pt x="31" y="1067"/>
                        </a:lnTo>
                        <a:cubicBezTo>
                          <a:pt x="138" y="1174"/>
                          <a:pt x="214" y="1220"/>
                          <a:pt x="336" y="1326"/>
                        </a:cubicBezTo>
                        <a:lnTo>
                          <a:pt x="1326" y="1326"/>
                        </a:lnTo>
                        <a:cubicBezTo>
                          <a:pt x="1433" y="1220"/>
                          <a:pt x="1494" y="1174"/>
                          <a:pt x="1616" y="1067"/>
                        </a:cubicBezTo>
                        <a:lnTo>
                          <a:pt x="1570" y="260"/>
                        </a:lnTo>
                        <a:cubicBezTo>
                          <a:pt x="1433" y="153"/>
                          <a:pt x="1387" y="108"/>
                          <a:pt x="12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9"/>
                  <p:cNvSpPr/>
                  <p:nvPr/>
                </p:nvSpPr>
                <p:spPr>
                  <a:xfrm>
                    <a:off x="2585443" y="698465"/>
                    <a:ext cx="49450" cy="40606"/>
                  </a:xfrm>
                  <a:custGeom>
                    <a:rect b="b" l="l" r="r" t="t"/>
                    <a:pathLst>
                      <a:path extrusionOk="0" h="1327" w="1616">
                        <a:moveTo>
                          <a:pt x="290" y="1"/>
                        </a:moveTo>
                        <a:cubicBezTo>
                          <a:pt x="168" y="108"/>
                          <a:pt x="122" y="153"/>
                          <a:pt x="0" y="260"/>
                        </a:cubicBezTo>
                        <a:lnTo>
                          <a:pt x="46" y="1067"/>
                        </a:lnTo>
                        <a:cubicBezTo>
                          <a:pt x="152" y="1174"/>
                          <a:pt x="229" y="1220"/>
                          <a:pt x="350" y="1326"/>
                        </a:cubicBezTo>
                        <a:lnTo>
                          <a:pt x="1341" y="1326"/>
                        </a:lnTo>
                        <a:cubicBezTo>
                          <a:pt x="1447" y="1220"/>
                          <a:pt x="1508" y="1174"/>
                          <a:pt x="1615" y="1067"/>
                        </a:cubicBezTo>
                        <a:lnTo>
                          <a:pt x="1585" y="260"/>
                        </a:lnTo>
                        <a:cubicBezTo>
                          <a:pt x="1463" y="153"/>
                          <a:pt x="1417" y="108"/>
                          <a:pt x="12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9"/>
                  <p:cNvSpPr/>
                  <p:nvPr/>
                </p:nvSpPr>
                <p:spPr>
                  <a:xfrm>
                    <a:off x="2816197" y="443934"/>
                    <a:ext cx="46206" cy="32191"/>
                  </a:xfrm>
                  <a:custGeom>
                    <a:rect b="b" l="l" r="r" t="t"/>
                    <a:pathLst>
                      <a:path extrusionOk="0" h="1052" w="1510">
                        <a:moveTo>
                          <a:pt x="229" y="0"/>
                        </a:moveTo>
                        <a:cubicBezTo>
                          <a:pt x="138" y="76"/>
                          <a:pt x="92" y="122"/>
                          <a:pt x="1" y="198"/>
                        </a:cubicBezTo>
                        <a:lnTo>
                          <a:pt x="92" y="853"/>
                        </a:lnTo>
                        <a:lnTo>
                          <a:pt x="382" y="1051"/>
                        </a:lnTo>
                        <a:lnTo>
                          <a:pt x="1281" y="1051"/>
                        </a:lnTo>
                        <a:cubicBezTo>
                          <a:pt x="1372" y="975"/>
                          <a:pt x="1418" y="929"/>
                          <a:pt x="1509" y="853"/>
                        </a:cubicBezTo>
                        <a:lnTo>
                          <a:pt x="1418" y="198"/>
                        </a:lnTo>
                        <a:cubicBezTo>
                          <a:pt x="1296" y="122"/>
                          <a:pt x="1235" y="61"/>
                          <a:pt x="11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9"/>
                  <p:cNvSpPr/>
                  <p:nvPr/>
                </p:nvSpPr>
                <p:spPr>
                  <a:xfrm>
                    <a:off x="2860965" y="443934"/>
                    <a:ext cx="46175" cy="32191"/>
                  </a:xfrm>
                  <a:custGeom>
                    <a:rect b="b" l="l" r="r" t="t"/>
                    <a:pathLst>
                      <a:path extrusionOk="0" h="1052" w="1509">
                        <a:moveTo>
                          <a:pt x="229" y="0"/>
                        </a:moveTo>
                        <a:cubicBezTo>
                          <a:pt x="138" y="76"/>
                          <a:pt x="107" y="122"/>
                          <a:pt x="0" y="198"/>
                        </a:cubicBezTo>
                        <a:lnTo>
                          <a:pt x="107" y="853"/>
                        </a:lnTo>
                        <a:lnTo>
                          <a:pt x="381" y="1051"/>
                        </a:lnTo>
                        <a:lnTo>
                          <a:pt x="1280" y="1051"/>
                        </a:lnTo>
                        <a:cubicBezTo>
                          <a:pt x="1372" y="975"/>
                          <a:pt x="1417" y="929"/>
                          <a:pt x="1509" y="853"/>
                        </a:cubicBezTo>
                        <a:lnTo>
                          <a:pt x="1402" y="198"/>
                        </a:lnTo>
                        <a:cubicBezTo>
                          <a:pt x="1280" y="122"/>
                          <a:pt x="1204" y="61"/>
                          <a:pt x="11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9"/>
                  <p:cNvSpPr/>
                  <p:nvPr/>
                </p:nvSpPr>
                <p:spPr>
                  <a:xfrm>
                    <a:off x="2820879" y="476554"/>
                    <a:ext cx="47093" cy="33599"/>
                  </a:xfrm>
                  <a:custGeom>
                    <a:rect b="b" l="l" r="r" t="t"/>
                    <a:pathLst>
                      <a:path extrusionOk="0" h="1098" w="1539">
                        <a:moveTo>
                          <a:pt x="229" y="1"/>
                        </a:moveTo>
                        <a:cubicBezTo>
                          <a:pt x="153" y="92"/>
                          <a:pt x="92" y="138"/>
                          <a:pt x="0" y="214"/>
                        </a:cubicBezTo>
                        <a:lnTo>
                          <a:pt x="92" y="900"/>
                        </a:lnTo>
                        <a:cubicBezTo>
                          <a:pt x="229" y="976"/>
                          <a:pt x="290" y="1021"/>
                          <a:pt x="396" y="1098"/>
                        </a:cubicBezTo>
                        <a:lnTo>
                          <a:pt x="1310" y="1098"/>
                        </a:lnTo>
                        <a:cubicBezTo>
                          <a:pt x="1387" y="1037"/>
                          <a:pt x="1448" y="976"/>
                          <a:pt x="1539" y="900"/>
                        </a:cubicBezTo>
                        <a:lnTo>
                          <a:pt x="1432" y="214"/>
                        </a:lnTo>
                        <a:cubicBezTo>
                          <a:pt x="1310" y="138"/>
                          <a:pt x="1265" y="92"/>
                          <a:pt x="11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9"/>
                  <p:cNvSpPr/>
                  <p:nvPr/>
                </p:nvSpPr>
                <p:spPr>
                  <a:xfrm>
                    <a:off x="2865157" y="476554"/>
                    <a:ext cx="48042" cy="33599"/>
                  </a:xfrm>
                  <a:custGeom>
                    <a:rect b="b" l="l" r="r" t="t"/>
                    <a:pathLst>
                      <a:path extrusionOk="0" h="1098" w="1570">
                        <a:moveTo>
                          <a:pt x="229" y="1"/>
                        </a:moveTo>
                        <a:cubicBezTo>
                          <a:pt x="138" y="92"/>
                          <a:pt x="92" y="138"/>
                          <a:pt x="1" y="214"/>
                        </a:cubicBezTo>
                        <a:lnTo>
                          <a:pt x="122" y="900"/>
                        </a:lnTo>
                        <a:cubicBezTo>
                          <a:pt x="229" y="976"/>
                          <a:pt x="305" y="1021"/>
                          <a:pt x="427" y="1098"/>
                        </a:cubicBezTo>
                        <a:lnTo>
                          <a:pt x="1341" y="1098"/>
                        </a:lnTo>
                        <a:cubicBezTo>
                          <a:pt x="1433" y="1037"/>
                          <a:pt x="1463" y="976"/>
                          <a:pt x="1570" y="900"/>
                        </a:cubicBezTo>
                        <a:lnTo>
                          <a:pt x="1448" y="214"/>
                        </a:lnTo>
                        <a:cubicBezTo>
                          <a:pt x="1341" y="138"/>
                          <a:pt x="1265" y="92"/>
                          <a:pt x="11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9"/>
                  <p:cNvSpPr/>
                  <p:nvPr/>
                </p:nvSpPr>
                <p:spPr>
                  <a:xfrm>
                    <a:off x="2825530" y="511529"/>
                    <a:ext cx="48042" cy="34517"/>
                  </a:xfrm>
                  <a:custGeom>
                    <a:rect b="b" l="l" r="r" t="t"/>
                    <a:pathLst>
                      <a:path extrusionOk="0" h="1128" w="1570">
                        <a:moveTo>
                          <a:pt x="244" y="0"/>
                        </a:moveTo>
                        <a:cubicBezTo>
                          <a:pt x="153" y="76"/>
                          <a:pt x="92" y="137"/>
                          <a:pt x="1" y="214"/>
                        </a:cubicBezTo>
                        <a:lnTo>
                          <a:pt x="92" y="914"/>
                        </a:lnTo>
                        <a:cubicBezTo>
                          <a:pt x="214" y="991"/>
                          <a:pt x="290" y="1052"/>
                          <a:pt x="397" y="1128"/>
                        </a:cubicBezTo>
                        <a:lnTo>
                          <a:pt x="1311" y="1128"/>
                        </a:lnTo>
                        <a:cubicBezTo>
                          <a:pt x="1417" y="1052"/>
                          <a:pt x="1463" y="991"/>
                          <a:pt x="1570" y="914"/>
                        </a:cubicBezTo>
                        <a:lnTo>
                          <a:pt x="1448" y="214"/>
                        </a:lnTo>
                        <a:cubicBezTo>
                          <a:pt x="1341" y="122"/>
                          <a:pt x="1280" y="76"/>
                          <a:pt x="11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9"/>
                  <p:cNvSpPr/>
                  <p:nvPr/>
                </p:nvSpPr>
                <p:spPr>
                  <a:xfrm>
                    <a:off x="2871216" y="511529"/>
                    <a:ext cx="47583" cy="34517"/>
                  </a:xfrm>
                  <a:custGeom>
                    <a:rect b="b" l="l" r="r" t="t"/>
                    <a:pathLst>
                      <a:path extrusionOk="0" h="1128" w="1555">
                        <a:moveTo>
                          <a:pt x="229" y="0"/>
                        </a:moveTo>
                        <a:cubicBezTo>
                          <a:pt x="153" y="76"/>
                          <a:pt x="92" y="137"/>
                          <a:pt x="1" y="214"/>
                        </a:cubicBezTo>
                        <a:lnTo>
                          <a:pt x="107" y="914"/>
                        </a:lnTo>
                        <a:cubicBezTo>
                          <a:pt x="229" y="991"/>
                          <a:pt x="305" y="1052"/>
                          <a:pt x="412" y="1128"/>
                        </a:cubicBezTo>
                        <a:lnTo>
                          <a:pt x="1326" y="1128"/>
                        </a:lnTo>
                        <a:cubicBezTo>
                          <a:pt x="1418" y="1052"/>
                          <a:pt x="1463" y="991"/>
                          <a:pt x="1555" y="914"/>
                        </a:cubicBezTo>
                        <a:lnTo>
                          <a:pt x="1448" y="214"/>
                        </a:lnTo>
                        <a:cubicBezTo>
                          <a:pt x="1326" y="122"/>
                          <a:pt x="1250" y="76"/>
                          <a:pt x="11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9"/>
                  <p:cNvSpPr/>
                  <p:nvPr/>
                </p:nvSpPr>
                <p:spPr>
                  <a:xfrm>
                    <a:off x="2830671" y="546964"/>
                    <a:ext cx="48501" cy="34976"/>
                  </a:xfrm>
                  <a:custGeom>
                    <a:rect b="b" l="l" r="r" t="t"/>
                    <a:pathLst>
                      <a:path extrusionOk="0" h="1143" w="1585">
                        <a:moveTo>
                          <a:pt x="259" y="0"/>
                        </a:moveTo>
                        <a:cubicBezTo>
                          <a:pt x="152" y="76"/>
                          <a:pt x="107" y="137"/>
                          <a:pt x="0" y="214"/>
                        </a:cubicBezTo>
                        <a:lnTo>
                          <a:pt x="107" y="945"/>
                        </a:lnTo>
                        <a:cubicBezTo>
                          <a:pt x="213" y="1021"/>
                          <a:pt x="290" y="1067"/>
                          <a:pt x="411" y="1143"/>
                        </a:cubicBezTo>
                        <a:lnTo>
                          <a:pt x="1341" y="1143"/>
                        </a:lnTo>
                        <a:cubicBezTo>
                          <a:pt x="1432" y="1067"/>
                          <a:pt x="1493" y="1021"/>
                          <a:pt x="1585" y="945"/>
                        </a:cubicBezTo>
                        <a:lnTo>
                          <a:pt x="1478" y="214"/>
                        </a:lnTo>
                        <a:cubicBezTo>
                          <a:pt x="1356" y="122"/>
                          <a:pt x="1280" y="76"/>
                          <a:pt x="11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9"/>
                  <p:cNvSpPr/>
                  <p:nvPr/>
                </p:nvSpPr>
                <p:spPr>
                  <a:xfrm>
                    <a:off x="2877275" y="546964"/>
                    <a:ext cx="48532" cy="34976"/>
                  </a:xfrm>
                  <a:custGeom>
                    <a:rect b="b" l="l" r="r" t="t"/>
                    <a:pathLst>
                      <a:path extrusionOk="0" h="1143" w="1586">
                        <a:moveTo>
                          <a:pt x="260" y="0"/>
                        </a:moveTo>
                        <a:cubicBezTo>
                          <a:pt x="153" y="76"/>
                          <a:pt x="92" y="137"/>
                          <a:pt x="1" y="214"/>
                        </a:cubicBezTo>
                        <a:lnTo>
                          <a:pt x="123" y="945"/>
                        </a:lnTo>
                        <a:cubicBezTo>
                          <a:pt x="229" y="1021"/>
                          <a:pt x="305" y="1067"/>
                          <a:pt x="427" y="1143"/>
                        </a:cubicBezTo>
                        <a:lnTo>
                          <a:pt x="1357" y="1143"/>
                        </a:lnTo>
                        <a:cubicBezTo>
                          <a:pt x="1433" y="1067"/>
                          <a:pt x="1494" y="1021"/>
                          <a:pt x="1585" y="945"/>
                        </a:cubicBezTo>
                        <a:lnTo>
                          <a:pt x="1448" y="214"/>
                        </a:lnTo>
                        <a:cubicBezTo>
                          <a:pt x="1326" y="122"/>
                          <a:pt x="1265" y="76"/>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9"/>
                  <p:cNvSpPr/>
                  <p:nvPr/>
                </p:nvSpPr>
                <p:spPr>
                  <a:xfrm>
                    <a:off x="2788229" y="583317"/>
                    <a:ext cx="48991" cy="35924"/>
                  </a:xfrm>
                  <a:custGeom>
                    <a:rect b="b" l="l" r="r" t="t"/>
                    <a:pathLst>
                      <a:path extrusionOk="0" h="1174" w="1601">
                        <a:moveTo>
                          <a:pt x="244" y="1"/>
                        </a:moveTo>
                        <a:cubicBezTo>
                          <a:pt x="153" y="77"/>
                          <a:pt x="92" y="138"/>
                          <a:pt x="1" y="214"/>
                        </a:cubicBezTo>
                        <a:lnTo>
                          <a:pt x="92" y="945"/>
                        </a:lnTo>
                        <a:cubicBezTo>
                          <a:pt x="214" y="1052"/>
                          <a:pt x="290" y="1082"/>
                          <a:pt x="397" y="1174"/>
                        </a:cubicBezTo>
                        <a:lnTo>
                          <a:pt x="1357" y="1174"/>
                        </a:lnTo>
                        <a:cubicBezTo>
                          <a:pt x="1448" y="1082"/>
                          <a:pt x="1509" y="1052"/>
                          <a:pt x="1600" y="945"/>
                        </a:cubicBezTo>
                        <a:lnTo>
                          <a:pt x="1509" y="214"/>
                        </a:lnTo>
                        <a:cubicBezTo>
                          <a:pt x="1387" y="138"/>
                          <a:pt x="1341" y="77"/>
                          <a:pt x="11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9"/>
                  <p:cNvSpPr/>
                  <p:nvPr/>
                </p:nvSpPr>
                <p:spPr>
                  <a:xfrm>
                    <a:off x="2836240" y="583317"/>
                    <a:ext cx="48991" cy="35924"/>
                  </a:xfrm>
                  <a:custGeom>
                    <a:rect b="b" l="l" r="r" t="t"/>
                    <a:pathLst>
                      <a:path extrusionOk="0" h="1174" w="1601">
                        <a:moveTo>
                          <a:pt x="245" y="1"/>
                        </a:moveTo>
                        <a:cubicBezTo>
                          <a:pt x="153" y="77"/>
                          <a:pt x="92" y="138"/>
                          <a:pt x="1" y="214"/>
                        </a:cubicBezTo>
                        <a:lnTo>
                          <a:pt x="92" y="945"/>
                        </a:lnTo>
                        <a:cubicBezTo>
                          <a:pt x="199" y="1052"/>
                          <a:pt x="275" y="1082"/>
                          <a:pt x="397" y="1174"/>
                        </a:cubicBezTo>
                        <a:lnTo>
                          <a:pt x="1342" y="1174"/>
                        </a:lnTo>
                        <a:cubicBezTo>
                          <a:pt x="1448" y="1082"/>
                          <a:pt x="1494" y="1052"/>
                          <a:pt x="1601" y="945"/>
                        </a:cubicBezTo>
                        <a:lnTo>
                          <a:pt x="1479" y="214"/>
                        </a:lnTo>
                        <a:cubicBezTo>
                          <a:pt x="1342" y="138"/>
                          <a:pt x="1296" y="77"/>
                          <a:pt x="11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9"/>
                  <p:cNvSpPr/>
                  <p:nvPr/>
                </p:nvSpPr>
                <p:spPr>
                  <a:xfrm>
                    <a:off x="2882416" y="583317"/>
                    <a:ext cx="49909" cy="35924"/>
                  </a:xfrm>
                  <a:custGeom>
                    <a:rect b="b" l="l" r="r" t="t"/>
                    <a:pathLst>
                      <a:path extrusionOk="0" h="1174" w="1631">
                        <a:moveTo>
                          <a:pt x="259" y="1"/>
                        </a:moveTo>
                        <a:cubicBezTo>
                          <a:pt x="153" y="77"/>
                          <a:pt x="107" y="138"/>
                          <a:pt x="0" y="214"/>
                        </a:cubicBezTo>
                        <a:lnTo>
                          <a:pt x="122" y="945"/>
                        </a:lnTo>
                        <a:cubicBezTo>
                          <a:pt x="244" y="1052"/>
                          <a:pt x="305" y="1082"/>
                          <a:pt x="427" y="1174"/>
                        </a:cubicBezTo>
                        <a:lnTo>
                          <a:pt x="1387" y="1174"/>
                        </a:lnTo>
                        <a:cubicBezTo>
                          <a:pt x="1478" y="1082"/>
                          <a:pt x="1539" y="1052"/>
                          <a:pt x="1631" y="945"/>
                        </a:cubicBezTo>
                        <a:lnTo>
                          <a:pt x="1493" y="214"/>
                        </a:lnTo>
                        <a:cubicBezTo>
                          <a:pt x="1356" y="138"/>
                          <a:pt x="1311" y="77"/>
                          <a:pt x="11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9"/>
                  <p:cNvSpPr/>
                  <p:nvPr/>
                </p:nvSpPr>
                <p:spPr>
                  <a:xfrm>
                    <a:off x="2698724" y="620618"/>
                    <a:ext cx="48991" cy="37791"/>
                  </a:xfrm>
                  <a:custGeom>
                    <a:rect b="b" l="l" r="r" t="t"/>
                    <a:pathLst>
                      <a:path extrusionOk="0" h="1235" w="1601">
                        <a:moveTo>
                          <a:pt x="259" y="0"/>
                        </a:moveTo>
                        <a:cubicBezTo>
                          <a:pt x="153" y="92"/>
                          <a:pt x="92" y="138"/>
                          <a:pt x="0" y="229"/>
                        </a:cubicBezTo>
                        <a:lnTo>
                          <a:pt x="46" y="1006"/>
                        </a:lnTo>
                        <a:cubicBezTo>
                          <a:pt x="168" y="1097"/>
                          <a:pt x="244" y="1143"/>
                          <a:pt x="351" y="1235"/>
                        </a:cubicBezTo>
                        <a:lnTo>
                          <a:pt x="1326" y="1235"/>
                        </a:lnTo>
                        <a:cubicBezTo>
                          <a:pt x="1448" y="1143"/>
                          <a:pt x="1493" y="1097"/>
                          <a:pt x="1600" y="1006"/>
                        </a:cubicBezTo>
                        <a:lnTo>
                          <a:pt x="1524" y="229"/>
                        </a:lnTo>
                        <a:cubicBezTo>
                          <a:pt x="1387" y="138"/>
                          <a:pt x="1326" y="92"/>
                          <a:pt x="1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9"/>
                  <p:cNvSpPr/>
                  <p:nvPr/>
                </p:nvSpPr>
                <p:spPr>
                  <a:xfrm>
                    <a:off x="2746276" y="620618"/>
                    <a:ext cx="48991" cy="37791"/>
                  </a:xfrm>
                  <a:custGeom>
                    <a:rect b="b" l="l" r="r" t="t"/>
                    <a:pathLst>
                      <a:path extrusionOk="0" h="1235" w="1601">
                        <a:moveTo>
                          <a:pt x="244" y="0"/>
                        </a:moveTo>
                        <a:cubicBezTo>
                          <a:pt x="153" y="92"/>
                          <a:pt x="92" y="138"/>
                          <a:pt x="0" y="229"/>
                        </a:cubicBezTo>
                        <a:lnTo>
                          <a:pt x="77" y="1006"/>
                        </a:lnTo>
                        <a:cubicBezTo>
                          <a:pt x="183" y="1097"/>
                          <a:pt x="259" y="1143"/>
                          <a:pt x="381" y="1235"/>
                        </a:cubicBezTo>
                        <a:lnTo>
                          <a:pt x="1356" y="1235"/>
                        </a:lnTo>
                        <a:cubicBezTo>
                          <a:pt x="1448" y="1143"/>
                          <a:pt x="1509" y="1097"/>
                          <a:pt x="1600" y="1006"/>
                        </a:cubicBezTo>
                        <a:lnTo>
                          <a:pt x="1509" y="229"/>
                        </a:lnTo>
                        <a:cubicBezTo>
                          <a:pt x="1387" y="138"/>
                          <a:pt x="1311" y="92"/>
                          <a:pt x="1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9"/>
                  <p:cNvSpPr/>
                  <p:nvPr/>
                </p:nvSpPr>
                <p:spPr>
                  <a:xfrm>
                    <a:off x="2793370" y="620618"/>
                    <a:ext cx="49909" cy="37791"/>
                  </a:xfrm>
                  <a:custGeom>
                    <a:rect b="b" l="l" r="r" t="t"/>
                    <a:pathLst>
                      <a:path extrusionOk="0" h="1235" w="1631">
                        <a:moveTo>
                          <a:pt x="259" y="0"/>
                        </a:moveTo>
                        <a:cubicBezTo>
                          <a:pt x="153" y="92"/>
                          <a:pt x="107" y="138"/>
                          <a:pt x="0" y="229"/>
                        </a:cubicBezTo>
                        <a:lnTo>
                          <a:pt x="107" y="1006"/>
                        </a:lnTo>
                        <a:cubicBezTo>
                          <a:pt x="214" y="1097"/>
                          <a:pt x="290" y="1143"/>
                          <a:pt x="412" y="1235"/>
                        </a:cubicBezTo>
                        <a:lnTo>
                          <a:pt x="1371" y="1235"/>
                        </a:lnTo>
                        <a:cubicBezTo>
                          <a:pt x="1478" y="1143"/>
                          <a:pt x="1524" y="1097"/>
                          <a:pt x="1630" y="1006"/>
                        </a:cubicBezTo>
                        <a:lnTo>
                          <a:pt x="1509" y="229"/>
                        </a:lnTo>
                        <a:cubicBezTo>
                          <a:pt x="1402" y="138"/>
                          <a:pt x="1326" y="92"/>
                          <a:pt x="1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9"/>
                  <p:cNvSpPr/>
                  <p:nvPr/>
                </p:nvSpPr>
                <p:spPr>
                  <a:xfrm>
                    <a:off x="2839973" y="620618"/>
                    <a:ext cx="50857" cy="37791"/>
                  </a:xfrm>
                  <a:custGeom>
                    <a:rect b="b" l="l" r="r" t="t"/>
                    <a:pathLst>
                      <a:path extrusionOk="0" h="1235" w="1662">
                        <a:moveTo>
                          <a:pt x="260" y="0"/>
                        </a:moveTo>
                        <a:cubicBezTo>
                          <a:pt x="153" y="92"/>
                          <a:pt x="107" y="138"/>
                          <a:pt x="1" y="229"/>
                        </a:cubicBezTo>
                        <a:lnTo>
                          <a:pt x="123" y="1006"/>
                        </a:lnTo>
                        <a:cubicBezTo>
                          <a:pt x="260" y="1097"/>
                          <a:pt x="336" y="1143"/>
                          <a:pt x="443" y="1235"/>
                        </a:cubicBezTo>
                        <a:lnTo>
                          <a:pt x="1418" y="1235"/>
                        </a:lnTo>
                        <a:cubicBezTo>
                          <a:pt x="1509" y="1143"/>
                          <a:pt x="1570" y="1097"/>
                          <a:pt x="1662" y="1006"/>
                        </a:cubicBezTo>
                        <a:lnTo>
                          <a:pt x="1555" y="229"/>
                        </a:lnTo>
                        <a:cubicBezTo>
                          <a:pt x="1418" y="138"/>
                          <a:pt x="1357" y="92"/>
                          <a:pt x="1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9"/>
                  <p:cNvSpPr/>
                  <p:nvPr/>
                </p:nvSpPr>
                <p:spPr>
                  <a:xfrm>
                    <a:off x="2069802" y="443934"/>
                    <a:ext cx="46175" cy="32191"/>
                  </a:xfrm>
                  <a:custGeom>
                    <a:rect b="b" l="l" r="r" t="t"/>
                    <a:pathLst>
                      <a:path extrusionOk="0" h="1052" w="1509">
                        <a:moveTo>
                          <a:pt x="396" y="0"/>
                        </a:moveTo>
                        <a:lnTo>
                          <a:pt x="107" y="198"/>
                        </a:lnTo>
                        <a:lnTo>
                          <a:pt x="0" y="853"/>
                        </a:lnTo>
                        <a:cubicBezTo>
                          <a:pt x="91" y="929"/>
                          <a:pt x="137" y="975"/>
                          <a:pt x="229" y="1051"/>
                        </a:cubicBezTo>
                        <a:lnTo>
                          <a:pt x="1128" y="1051"/>
                        </a:lnTo>
                        <a:lnTo>
                          <a:pt x="1402" y="853"/>
                        </a:lnTo>
                        <a:lnTo>
                          <a:pt x="1508" y="198"/>
                        </a:lnTo>
                        <a:cubicBezTo>
                          <a:pt x="1402" y="122"/>
                          <a:pt x="1356" y="61"/>
                          <a:pt x="12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9"/>
                  <p:cNvSpPr/>
                  <p:nvPr/>
                </p:nvSpPr>
                <p:spPr>
                  <a:xfrm>
                    <a:off x="2113621" y="443934"/>
                    <a:ext cx="45716" cy="32191"/>
                  </a:xfrm>
                  <a:custGeom>
                    <a:rect b="b" l="l" r="r" t="t"/>
                    <a:pathLst>
                      <a:path extrusionOk="0" h="1052" w="1494">
                        <a:moveTo>
                          <a:pt x="381" y="0"/>
                        </a:moveTo>
                        <a:lnTo>
                          <a:pt x="92" y="198"/>
                        </a:lnTo>
                        <a:lnTo>
                          <a:pt x="0" y="853"/>
                        </a:lnTo>
                        <a:cubicBezTo>
                          <a:pt x="92" y="929"/>
                          <a:pt x="122" y="975"/>
                          <a:pt x="229" y="1051"/>
                        </a:cubicBezTo>
                        <a:lnTo>
                          <a:pt x="1112" y="1051"/>
                        </a:lnTo>
                        <a:lnTo>
                          <a:pt x="1402" y="853"/>
                        </a:lnTo>
                        <a:lnTo>
                          <a:pt x="1493" y="198"/>
                        </a:lnTo>
                        <a:cubicBezTo>
                          <a:pt x="1417" y="122"/>
                          <a:pt x="1371" y="61"/>
                          <a:pt x="12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9"/>
                  <p:cNvSpPr/>
                  <p:nvPr/>
                </p:nvSpPr>
                <p:spPr>
                  <a:xfrm>
                    <a:off x="2158358" y="443934"/>
                    <a:ext cx="45257" cy="32191"/>
                  </a:xfrm>
                  <a:custGeom>
                    <a:rect b="b" l="l" r="r" t="t"/>
                    <a:pathLst>
                      <a:path extrusionOk="0" h="1052" w="1479">
                        <a:moveTo>
                          <a:pt x="382" y="0"/>
                        </a:moveTo>
                        <a:lnTo>
                          <a:pt x="92" y="198"/>
                        </a:lnTo>
                        <a:lnTo>
                          <a:pt x="1" y="853"/>
                        </a:lnTo>
                        <a:cubicBezTo>
                          <a:pt x="77" y="929"/>
                          <a:pt x="138" y="975"/>
                          <a:pt x="229" y="1051"/>
                        </a:cubicBezTo>
                        <a:lnTo>
                          <a:pt x="1128" y="1051"/>
                        </a:lnTo>
                        <a:lnTo>
                          <a:pt x="1403" y="853"/>
                        </a:lnTo>
                        <a:lnTo>
                          <a:pt x="1479" y="198"/>
                        </a:lnTo>
                        <a:cubicBezTo>
                          <a:pt x="1387" y="122"/>
                          <a:pt x="1326" y="61"/>
                          <a:pt x="12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9"/>
                  <p:cNvSpPr/>
                  <p:nvPr/>
                </p:nvSpPr>
                <p:spPr>
                  <a:xfrm>
                    <a:off x="2202208" y="443934"/>
                    <a:ext cx="45716" cy="32191"/>
                  </a:xfrm>
                  <a:custGeom>
                    <a:rect b="b" l="l" r="r" t="t"/>
                    <a:pathLst>
                      <a:path extrusionOk="0" h="1052" w="1494">
                        <a:moveTo>
                          <a:pt x="351" y="0"/>
                        </a:moveTo>
                        <a:lnTo>
                          <a:pt x="76" y="198"/>
                        </a:lnTo>
                        <a:lnTo>
                          <a:pt x="0" y="853"/>
                        </a:lnTo>
                        <a:cubicBezTo>
                          <a:pt x="92" y="929"/>
                          <a:pt x="152" y="975"/>
                          <a:pt x="244" y="1051"/>
                        </a:cubicBezTo>
                        <a:lnTo>
                          <a:pt x="1143" y="1051"/>
                        </a:lnTo>
                        <a:lnTo>
                          <a:pt x="1417" y="853"/>
                        </a:lnTo>
                        <a:lnTo>
                          <a:pt x="1493" y="198"/>
                        </a:lnTo>
                        <a:cubicBezTo>
                          <a:pt x="1402" y="122"/>
                          <a:pt x="1341" y="61"/>
                          <a:pt x="12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9"/>
                  <p:cNvSpPr/>
                  <p:nvPr/>
                </p:nvSpPr>
                <p:spPr>
                  <a:xfrm>
                    <a:off x="2246486" y="443934"/>
                    <a:ext cx="45257" cy="32191"/>
                  </a:xfrm>
                  <a:custGeom>
                    <a:rect b="b" l="l" r="r" t="t"/>
                    <a:pathLst>
                      <a:path extrusionOk="0" h="1052" w="1479">
                        <a:moveTo>
                          <a:pt x="351" y="0"/>
                        </a:moveTo>
                        <a:lnTo>
                          <a:pt x="77" y="198"/>
                        </a:lnTo>
                        <a:lnTo>
                          <a:pt x="0" y="853"/>
                        </a:lnTo>
                        <a:cubicBezTo>
                          <a:pt x="92" y="929"/>
                          <a:pt x="153" y="975"/>
                          <a:pt x="244" y="1051"/>
                        </a:cubicBezTo>
                        <a:lnTo>
                          <a:pt x="1143" y="1051"/>
                        </a:lnTo>
                        <a:lnTo>
                          <a:pt x="1417" y="853"/>
                        </a:lnTo>
                        <a:lnTo>
                          <a:pt x="1478" y="198"/>
                        </a:lnTo>
                        <a:cubicBezTo>
                          <a:pt x="1387" y="122"/>
                          <a:pt x="1341" y="61"/>
                          <a:pt x="12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9"/>
                  <p:cNvSpPr/>
                  <p:nvPr/>
                </p:nvSpPr>
                <p:spPr>
                  <a:xfrm>
                    <a:off x="2291254" y="443934"/>
                    <a:ext cx="44768" cy="32191"/>
                  </a:xfrm>
                  <a:custGeom>
                    <a:rect b="b" l="l" r="r" t="t"/>
                    <a:pathLst>
                      <a:path extrusionOk="0" h="1052" w="1463">
                        <a:moveTo>
                          <a:pt x="320" y="0"/>
                        </a:moveTo>
                        <a:cubicBezTo>
                          <a:pt x="229" y="76"/>
                          <a:pt x="168" y="122"/>
                          <a:pt x="61" y="198"/>
                        </a:cubicBezTo>
                        <a:lnTo>
                          <a:pt x="0" y="853"/>
                        </a:lnTo>
                        <a:cubicBezTo>
                          <a:pt x="92" y="929"/>
                          <a:pt x="153" y="975"/>
                          <a:pt x="244" y="1051"/>
                        </a:cubicBezTo>
                        <a:lnTo>
                          <a:pt x="1158" y="1051"/>
                        </a:lnTo>
                        <a:cubicBezTo>
                          <a:pt x="1249" y="975"/>
                          <a:pt x="1310" y="929"/>
                          <a:pt x="1432" y="853"/>
                        </a:cubicBezTo>
                        <a:lnTo>
                          <a:pt x="1463" y="198"/>
                        </a:lnTo>
                        <a:cubicBezTo>
                          <a:pt x="1371" y="122"/>
                          <a:pt x="1310" y="61"/>
                          <a:pt x="1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9"/>
                  <p:cNvSpPr/>
                  <p:nvPr/>
                </p:nvSpPr>
                <p:spPr>
                  <a:xfrm>
                    <a:off x="2062795" y="476554"/>
                    <a:ext cx="47583" cy="33599"/>
                  </a:xfrm>
                  <a:custGeom>
                    <a:rect b="b" l="l" r="r" t="t"/>
                    <a:pathLst>
                      <a:path extrusionOk="0" h="1098" w="1555">
                        <a:moveTo>
                          <a:pt x="412" y="1"/>
                        </a:moveTo>
                        <a:cubicBezTo>
                          <a:pt x="305" y="92"/>
                          <a:pt x="229" y="138"/>
                          <a:pt x="107" y="214"/>
                        </a:cubicBezTo>
                        <a:lnTo>
                          <a:pt x="1" y="900"/>
                        </a:lnTo>
                        <a:cubicBezTo>
                          <a:pt x="92" y="976"/>
                          <a:pt x="122" y="1021"/>
                          <a:pt x="229" y="1098"/>
                        </a:cubicBezTo>
                        <a:lnTo>
                          <a:pt x="1143" y="1098"/>
                        </a:lnTo>
                        <a:cubicBezTo>
                          <a:pt x="1250" y="1037"/>
                          <a:pt x="1326" y="976"/>
                          <a:pt x="1448" y="900"/>
                        </a:cubicBezTo>
                        <a:lnTo>
                          <a:pt x="1555" y="214"/>
                        </a:lnTo>
                        <a:cubicBezTo>
                          <a:pt x="1463" y="138"/>
                          <a:pt x="1402" y="92"/>
                          <a:pt x="13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9"/>
                  <p:cNvSpPr/>
                  <p:nvPr/>
                </p:nvSpPr>
                <p:spPr>
                  <a:xfrm>
                    <a:off x="2107562" y="476554"/>
                    <a:ext cx="47124" cy="33599"/>
                  </a:xfrm>
                  <a:custGeom>
                    <a:rect b="b" l="l" r="r" t="t"/>
                    <a:pathLst>
                      <a:path extrusionOk="0" h="1098" w="1540">
                        <a:moveTo>
                          <a:pt x="396" y="1"/>
                        </a:moveTo>
                        <a:cubicBezTo>
                          <a:pt x="290" y="92"/>
                          <a:pt x="229" y="138"/>
                          <a:pt x="122" y="214"/>
                        </a:cubicBezTo>
                        <a:lnTo>
                          <a:pt x="0" y="900"/>
                        </a:lnTo>
                        <a:cubicBezTo>
                          <a:pt x="76" y="976"/>
                          <a:pt x="137" y="1021"/>
                          <a:pt x="229" y="1098"/>
                        </a:cubicBezTo>
                        <a:lnTo>
                          <a:pt x="1143" y="1098"/>
                        </a:lnTo>
                        <a:cubicBezTo>
                          <a:pt x="1280" y="1037"/>
                          <a:pt x="1341" y="976"/>
                          <a:pt x="1448" y="900"/>
                        </a:cubicBezTo>
                        <a:lnTo>
                          <a:pt x="1539" y="214"/>
                        </a:lnTo>
                        <a:cubicBezTo>
                          <a:pt x="1463" y="138"/>
                          <a:pt x="1417" y="92"/>
                          <a:pt x="12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9"/>
                  <p:cNvSpPr/>
                  <p:nvPr/>
                </p:nvSpPr>
                <p:spPr>
                  <a:xfrm>
                    <a:off x="2153248" y="476554"/>
                    <a:ext cx="46634" cy="33599"/>
                  </a:xfrm>
                  <a:custGeom>
                    <a:rect b="b" l="l" r="r" t="t"/>
                    <a:pathLst>
                      <a:path extrusionOk="0" h="1098" w="1524">
                        <a:moveTo>
                          <a:pt x="381" y="1"/>
                        </a:moveTo>
                        <a:cubicBezTo>
                          <a:pt x="259" y="92"/>
                          <a:pt x="198" y="138"/>
                          <a:pt x="92" y="214"/>
                        </a:cubicBezTo>
                        <a:lnTo>
                          <a:pt x="0" y="900"/>
                        </a:lnTo>
                        <a:cubicBezTo>
                          <a:pt x="92" y="976"/>
                          <a:pt x="153" y="1021"/>
                          <a:pt x="244" y="1098"/>
                        </a:cubicBezTo>
                        <a:lnTo>
                          <a:pt x="1158" y="1098"/>
                        </a:lnTo>
                        <a:cubicBezTo>
                          <a:pt x="1265" y="1037"/>
                          <a:pt x="1326" y="976"/>
                          <a:pt x="1448" y="900"/>
                        </a:cubicBezTo>
                        <a:lnTo>
                          <a:pt x="1524" y="214"/>
                        </a:lnTo>
                        <a:cubicBezTo>
                          <a:pt x="1417" y="138"/>
                          <a:pt x="1387" y="92"/>
                          <a:pt x="12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9"/>
                  <p:cNvSpPr/>
                  <p:nvPr/>
                </p:nvSpPr>
                <p:spPr>
                  <a:xfrm>
                    <a:off x="2197985" y="476554"/>
                    <a:ext cx="46665" cy="33599"/>
                  </a:xfrm>
                  <a:custGeom>
                    <a:rect b="b" l="l" r="r" t="t"/>
                    <a:pathLst>
                      <a:path extrusionOk="0" h="1098" w="1525">
                        <a:moveTo>
                          <a:pt x="367" y="1"/>
                        </a:moveTo>
                        <a:cubicBezTo>
                          <a:pt x="245" y="92"/>
                          <a:pt x="184" y="138"/>
                          <a:pt x="77" y="214"/>
                        </a:cubicBezTo>
                        <a:lnTo>
                          <a:pt x="1" y="900"/>
                        </a:lnTo>
                        <a:cubicBezTo>
                          <a:pt x="92" y="976"/>
                          <a:pt x="153" y="1021"/>
                          <a:pt x="245" y="1098"/>
                        </a:cubicBezTo>
                        <a:lnTo>
                          <a:pt x="1159" y="1098"/>
                        </a:lnTo>
                        <a:cubicBezTo>
                          <a:pt x="1281" y="1037"/>
                          <a:pt x="1326" y="976"/>
                          <a:pt x="1448" y="900"/>
                        </a:cubicBezTo>
                        <a:lnTo>
                          <a:pt x="1525" y="214"/>
                        </a:lnTo>
                        <a:cubicBezTo>
                          <a:pt x="1433" y="138"/>
                          <a:pt x="1372" y="92"/>
                          <a:pt x="1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9"/>
                  <p:cNvSpPr/>
                  <p:nvPr/>
                </p:nvSpPr>
                <p:spPr>
                  <a:xfrm>
                    <a:off x="2243212" y="476554"/>
                    <a:ext cx="46206" cy="33599"/>
                  </a:xfrm>
                  <a:custGeom>
                    <a:rect b="b" l="l" r="r" t="t"/>
                    <a:pathLst>
                      <a:path extrusionOk="0" h="1098" w="1510">
                        <a:moveTo>
                          <a:pt x="367" y="1"/>
                        </a:moveTo>
                        <a:cubicBezTo>
                          <a:pt x="245" y="92"/>
                          <a:pt x="199" y="138"/>
                          <a:pt x="77" y="214"/>
                        </a:cubicBezTo>
                        <a:lnTo>
                          <a:pt x="1" y="900"/>
                        </a:lnTo>
                        <a:cubicBezTo>
                          <a:pt x="92" y="976"/>
                          <a:pt x="153" y="1021"/>
                          <a:pt x="245" y="1098"/>
                        </a:cubicBezTo>
                        <a:lnTo>
                          <a:pt x="1174" y="1098"/>
                        </a:lnTo>
                        <a:cubicBezTo>
                          <a:pt x="1281" y="1037"/>
                          <a:pt x="1342" y="976"/>
                          <a:pt x="1448" y="900"/>
                        </a:cubicBezTo>
                        <a:lnTo>
                          <a:pt x="1509" y="214"/>
                        </a:lnTo>
                        <a:cubicBezTo>
                          <a:pt x="1418" y="138"/>
                          <a:pt x="1357" y="92"/>
                          <a:pt x="12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9"/>
                  <p:cNvSpPr/>
                  <p:nvPr/>
                </p:nvSpPr>
                <p:spPr>
                  <a:xfrm>
                    <a:off x="2288439" y="476554"/>
                    <a:ext cx="45257" cy="33599"/>
                  </a:xfrm>
                  <a:custGeom>
                    <a:rect b="b" l="l" r="r" t="t"/>
                    <a:pathLst>
                      <a:path extrusionOk="0" h="1098" w="1479">
                        <a:moveTo>
                          <a:pt x="336" y="1"/>
                        </a:moveTo>
                        <a:cubicBezTo>
                          <a:pt x="229" y="92"/>
                          <a:pt x="168" y="138"/>
                          <a:pt x="46" y="214"/>
                        </a:cubicBezTo>
                        <a:lnTo>
                          <a:pt x="1" y="900"/>
                        </a:lnTo>
                        <a:cubicBezTo>
                          <a:pt x="92" y="976"/>
                          <a:pt x="153" y="1021"/>
                          <a:pt x="245" y="1098"/>
                        </a:cubicBezTo>
                        <a:lnTo>
                          <a:pt x="1159" y="1098"/>
                        </a:lnTo>
                        <a:cubicBezTo>
                          <a:pt x="1265" y="1037"/>
                          <a:pt x="1326" y="976"/>
                          <a:pt x="1448" y="900"/>
                        </a:cubicBezTo>
                        <a:lnTo>
                          <a:pt x="1479" y="214"/>
                        </a:lnTo>
                        <a:cubicBezTo>
                          <a:pt x="1387" y="138"/>
                          <a:pt x="1326" y="92"/>
                          <a:pt x="12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9"/>
                  <p:cNvSpPr/>
                  <p:nvPr/>
                </p:nvSpPr>
                <p:spPr>
                  <a:xfrm>
                    <a:off x="2056736" y="511529"/>
                    <a:ext cx="48042" cy="34517"/>
                  </a:xfrm>
                  <a:custGeom>
                    <a:rect b="b" l="l" r="r" t="t"/>
                    <a:pathLst>
                      <a:path extrusionOk="0" h="1128" w="1570">
                        <a:moveTo>
                          <a:pt x="427" y="0"/>
                        </a:moveTo>
                        <a:cubicBezTo>
                          <a:pt x="305" y="76"/>
                          <a:pt x="229" y="137"/>
                          <a:pt x="122" y="214"/>
                        </a:cubicBezTo>
                        <a:lnTo>
                          <a:pt x="0" y="914"/>
                        </a:lnTo>
                        <a:cubicBezTo>
                          <a:pt x="77" y="991"/>
                          <a:pt x="138" y="1052"/>
                          <a:pt x="229" y="1128"/>
                        </a:cubicBezTo>
                        <a:lnTo>
                          <a:pt x="1143" y="1128"/>
                        </a:lnTo>
                        <a:cubicBezTo>
                          <a:pt x="1265" y="1052"/>
                          <a:pt x="1341" y="991"/>
                          <a:pt x="1448" y="914"/>
                        </a:cubicBezTo>
                        <a:lnTo>
                          <a:pt x="1570" y="214"/>
                        </a:lnTo>
                        <a:cubicBezTo>
                          <a:pt x="1494" y="122"/>
                          <a:pt x="1433" y="76"/>
                          <a:pt x="13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9"/>
                  <p:cNvSpPr/>
                  <p:nvPr/>
                </p:nvSpPr>
                <p:spPr>
                  <a:xfrm>
                    <a:off x="2102422" y="511529"/>
                    <a:ext cx="47583" cy="34517"/>
                  </a:xfrm>
                  <a:custGeom>
                    <a:rect b="b" l="l" r="r" t="t"/>
                    <a:pathLst>
                      <a:path extrusionOk="0" h="1128" w="1555">
                        <a:moveTo>
                          <a:pt x="412" y="0"/>
                        </a:moveTo>
                        <a:cubicBezTo>
                          <a:pt x="305" y="76"/>
                          <a:pt x="229" y="137"/>
                          <a:pt x="107" y="214"/>
                        </a:cubicBezTo>
                        <a:lnTo>
                          <a:pt x="1" y="914"/>
                        </a:lnTo>
                        <a:cubicBezTo>
                          <a:pt x="92" y="991"/>
                          <a:pt x="153" y="1052"/>
                          <a:pt x="244" y="1128"/>
                        </a:cubicBezTo>
                        <a:lnTo>
                          <a:pt x="1159" y="1128"/>
                        </a:lnTo>
                        <a:cubicBezTo>
                          <a:pt x="1280" y="1052"/>
                          <a:pt x="1357" y="991"/>
                          <a:pt x="1463" y="914"/>
                        </a:cubicBezTo>
                        <a:lnTo>
                          <a:pt x="1555" y="214"/>
                        </a:lnTo>
                        <a:cubicBezTo>
                          <a:pt x="1463" y="122"/>
                          <a:pt x="1433" y="76"/>
                          <a:pt x="13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9"/>
                  <p:cNvSpPr/>
                  <p:nvPr/>
                </p:nvSpPr>
                <p:spPr>
                  <a:xfrm>
                    <a:off x="2148566" y="511529"/>
                    <a:ext cx="47124" cy="34517"/>
                  </a:xfrm>
                  <a:custGeom>
                    <a:rect b="b" l="l" r="r" t="t"/>
                    <a:pathLst>
                      <a:path extrusionOk="0" h="1128" w="1540">
                        <a:moveTo>
                          <a:pt x="397" y="0"/>
                        </a:moveTo>
                        <a:cubicBezTo>
                          <a:pt x="260" y="76"/>
                          <a:pt x="199" y="137"/>
                          <a:pt x="92" y="214"/>
                        </a:cubicBezTo>
                        <a:lnTo>
                          <a:pt x="1" y="914"/>
                        </a:lnTo>
                        <a:cubicBezTo>
                          <a:pt x="92" y="991"/>
                          <a:pt x="153" y="1052"/>
                          <a:pt x="245" y="1128"/>
                        </a:cubicBezTo>
                        <a:lnTo>
                          <a:pt x="1159" y="1128"/>
                        </a:lnTo>
                        <a:cubicBezTo>
                          <a:pt x="1296" y="1052"/>
                          <a:pt x="1342" y="991"/>
                          <a:pt x="1464" y="914"/>
                        </a:cubicBezTo>
                        <a:lnTo>
                          <a:pt x="1540" y="214"/>
                        </a:lnTo>
                        <a:cubicBezTo>
                          <a:pt x="1448" y="122"/>
                          <a:pt x="1387" y="76"/>
                          <a:pt x="13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9"/>
                  <p:cNvSpPr/>
                  <p:nvPr/>
                </p:nvSpPr>
                <p:spPr>
                  <a:xfrm>
                    <a:off x="2194283" y="511529"/>
                    <a:ext cx="46634" cy="34517"/>
                  </a:xfrm>
                  <a:custGeom>
                    <a:rect b="b" l="l" r="r" t="t"/>
                    <a:pathLst>
                      <a:path extrusionOk="0" h="1128" w="1524">
                        <a:moveTo>
                          <a:pt x="366" y="0"/>
                        </a:moveTo>
                        <a:cubicBezTo>
                          <a:pt x="259" y="76"/>
                          <a:pt x="198" y="137"/>
                          <a:pt x="76" y="214"/>
                        </a:cubicBezTo>
                        <a:lnTo>
                          <a:pt x="0" y="914"/>
                        </a:lnTo>
                        <a:cubicBezTo>
                          <a:pt x="107" y="991"/>
                          <a:pt x="152" y="1052"/>
                          <a:pt x="259" y="1128"/>
                        </a:cubicBezTo>
                        <a:lnTo>
                          <a:pt x="1173" y="1128"/>
                        </a:lnTo>
                        <a:cubicBezTo>
                          <a:pt x="1280" y="1052"/>
                          <a:pt x="1341" y="991"/>
                          <a:pt x="1447" y="914"/>
                        </a:cubicBezTo>
                        <a:lnTo>
                          <a:pt x="1524" y="214"/>
                        </a:lnTo>
                        <a:cubicBezTo>
                          <a:pt x="1432" y="122"/>
                          <a:pt x="1371" y="76"/>
                          <a:pt x="12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9"/>
                  <p:cNvSpPr/>
                  <p:nvPr/>
                </p:nvSpPr>
                <p:spPr>
                  <a:xfrm>
                    <a:off x="2240428" y="511529"/>
                    <a:ext cx="46175" cy="34517"/>
                  </a:xfrm>
                  <a:custGeom>
                    <a:rect b="b" l="l" r="r" t="t"/>
                    <a:pathLst>
                      <a:path extrusionOk="0" h="1128" w="1509">
                        <a:moveTo>
                          <a:pt x="366" y="0"/>
                        </a:moveTo>
                        <a:cubicBezTo>
                          <a:pt x="244" y="76"/>
                          <a:pt x="183" y="137"/>
                          <a:pt x="77" y="214"/>
                        </a:cubicBezTo>
                        <a:lnTo>
                          <a:pt x="0" y="914"/>
                        </a:lnTo>
                        <a:cubicBezTo>
                          <a:pt x="92" y="991"/>
                          <a:pt x="153" y="1052"/>
                          <a:pt x="244" y="1128"/>
                        </a:cubicBezTo>
                        <a:lnTo>
                          <a:pt x="1158" y="1128"/>
                        </a:lnTo>
                        <a:cubicBezTo>
                          <a:pt x="1280" y="1052"/>
                          <a:pt x="1326" y="991"/>
                          <a:pt x="1448" y="914"/>
                        </a:cubicBezTo>
                        <a:lnTo>
                          <a:pt x="1509" y="214"/>
                        </a:lnTo>
                        <a:cubicBezTo>
                          <a:pt x="1417" y="122"/>
                          <a:pt x="1356" y="76"/>
                          <a:pt x="12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9"/>
                  <p:cNvSpPr/>
                  <p:nvPr/>
                </p:nvSpPr>
                <p:spPr>
                  <a:xfrm>
                    <a:off x="2286572" y="511529"/>
                    <a:ext cx="45257" cy="34517"/>
                  </a:xfrm>
                  <a:custGeom>
                    <a:rect b="b" l="l" r="r" t="t"/>
                    <a:pathLst>
                      <a:path extrusionOk="0" h="1128" w="1479">
                        <a:moveTo>
                          <a:pt x="336" y="0"/>
                        </a:moveTo>
                        <a:cubicBezTo>
                          <a:pt x="229" y="76"/>
                          <a:pt x="168" y="137"/>
                          <a:pt x="62" y="214"/>
                        </a:cubicBezTo>
                        <a:lnTo>
                          <a:pt x="1" y="914"/>
                        </a:lnTo>
                        <a:cubicBezTo>
                          <a:pt x="92" y="991"/>
                          <a:pt x="153" y="1052"/>
                          <a:pt x="245" y="1128"/>
                        </a:cubicBezTo>
                        <a:lnTo>
                          <a:pt x="1159" y="1128"/>
                        </a:lnTo>
                        <a:cubicBezTo>
                          <a:pt x="1281" y="1052"/>
                          <a:pt x="1326" y="991"/>
                          <a:pt x="1448" y="914"/>
                        </a:cubicBezTo>
                        <a:lnTo>
                          <a:pt x="1479" y="214"/>
                        </a:lnTo>
                        <a:cubicBezTo>
                          <a:pt x="1387" y="122"/>
                          <a:pt x="1326" y="76"/>
                          <a:pt x="12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9"/>
                  <p:cNvSpPr/>
                  <p:nvPr/>
                </p:nvSpPr>
                <p:spPr>
                  <a:xfrm>
                    <a:off x="2051136" y="546964"/>
                    <a:ext cx="48532" cy="34976"/>
                  </a:xfrm>
                  <a:custGeom>
                    <a:rect b="b" l="l" r="r" t="t"/>
                    <a:pathLst>
                      <a:path extrusionOk="0" h="1143" w="1586">
                        <a:moveTo>
                          <a:pt x="442" y="0"/>
                        </a:moveTo>
                        <a:cubicBezTo>
                          <a:pt x="321" y="76"/>
                          <a:pt x="244" y="137"/>
                          <a:pt x="138" y="214"/>
                        </a:cubicBezTo>
                        <a:lnTo>
                          <a:pt x="1" y="945"/>
                        </a:lnTo>
                        <a:cubicBezTo>
                          <a:pt x="77" y="1021"/>
                          <a:pt x="138" y="1067"/>
                          <a:pt x="229" y="1143"/>
                        </a:cubicBezTo>
                        <a:lnTo>
                          <a:pt x="1159" y="1143"/>
                        </a:lnTo>
                        <a:cubicBezTo>
                          <a:pt x="1280" y="1067"/>
                          <a:pt x="1341" y="1021"/>
                          <a:pt x="1463" y="945"/>
                        </a:cubicBezTo>
                        <a:lnTo>
                          <a:pt x="1585" y="214"/>
                        </a:lnTo>
                        <a:cubicBezTo>
                          <a:pt x="1479" y="122"/>
                          <a:pt x="1433" y="76"/>
                          <a:pt x="13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9"/>
                  <p:cNvSpPr/>
                  <p:nvPr/>
                </p:nvSpPr>
                <p:spPr>
                  <a:xfrm>
                    <a:off x="2096822" y="546964"/>
                    <a:ext cx="48532" cy="34976"/>
                  </a:xfrm>
                  <a:custGeom>
                    <a:rect b="b" l="l" r="r" t="t"/>
                    <a:pathLst>
                      <a:path extrusionOk="0" h="1143" w="1586">
                        <a:moveTo>
                          <a:pt x="427" y="0"/>
                        </a:moveTo>
                        <a:cubicBezTo>
                          <a:pt x="321" y="76"/>
                          <a:pt x="245" y="137"/>
                          <a:pt x="123" y="214"/>
                        </a:cubicBezTo>
                        <a:lnTo>
                          <a:pt x="1" y="945"/>
                        </a:lnTo>
                        <a:cubicBezTo>
                          <a:pt x="107" y="1021"/>
                          <a:pt x="168" y="1067"/>
                          <a:pt x="260" y="1143"/>
                        </a:cubicBezTo>
                        <a:lnTo>
                          <a:pt x="1189" y="1143"/>
                        </a:lnTo>
                        <a:cubicBezTo>
                          <a:pt x="1311" y="1067"/>
                          <a:pt x="1387" y="1021"/>
                          <a:pt x="1494" y="945"/>
                        </a:cubicBezTo>
                        <a:lnTo>
                          <a:pt x="1585" y="214"/>
                        </a:lnTo>
                        <a:cubicBezTo>
                          <a:pt x="1494" y="122"/>
                          <a:pt x="1433" y="76"/>
                          <a:pt x="134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9"/>
                  <p:cNvSpPr/>
                  <p:nvPr/>
                </p:nvSpPr>
                <p:spPr>
                  <a:xfrm>
                    <a:off x="2142997" y="546964"/>
                    <a:ext cx="48501" cy="34976"/>
                  </a:xfrm>
                  <a:custGeom>
                    <a:rect b="b" l="l" r="r" t="t"/>
                    <a:pathLst>
                      <a:path extrusionOk="0" h="1143" w="1585">
                        <a:moveTo>
                          <a:pt x="411" y="0"/>
                        </a:moveTo>
                        <a:cubicBezTo>
                          <a:pt x="290" y="76"/>
                          <a:pt x="213" y="137"/>
                          <a:pt x="107" y="214"/>
                        </a:cubicBezTo>
                        <a:lnTo>
                          <a:pt x="0" y="945"/>
                        </a:lnTo>
                        <a:cubicBezTo>
                          <a:pt x="107" y="1021"/>
                          <a:pt x="152" y="1067"/>
                          <a:pt x="259" y="1143"/>
                        </a:cubicBezTo>
                        <a:lnTo>
                          <a:pt x="1189" y="1143"/>
                        </a:lnTo>
                        <a:cubicBezTo>
                          <a:pt x="1295" y="1067"/>
                          <a:pt x="1371" y="1021"/>
                          <a:pt x="1493" y="945"/>
                        </a:cubicBezTo>
                        <a:lnTo>
                          <a:pt x="1585" y="214"/>
                        </a:lnTo>
                        <a:cubicBezTo>
                          <a:pt x="1493" y="122"/>
                          <a:pt x="1432" y="76"/>
                          <a:pt x="13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9"/>
                  <p:cNvSpPr/>
                  <p:nvPr/>
                </p:nvSpPr>
                <p:spPr>
                  <a:xfrm>
                    <a:off x="2189601" y="546964"/>
                    <a:ext cx="48073" cy="34976"/>
                  </a:xfrm>
                  <a:custGeom>
                    <a:rect b="b" l="l" r="r" t="t"/>
                    <a:pathLst>
                      <a:path extrusionOk="0" h="1143" w="1571">
                        <a:moveTo>
                          <a:pt x="412" y="0"/>
                        </a:moveTo>
                        <a:cubicBezTo>
                          <a:pt x="275" y="76"/>
                          <a:pt x="214" y="137"/>
                          <a:pt x="107" y="214"/>
                        </a:cubicBezTo>
                        <a:lnTo>
                          <a:pt x="1" y="945"/>
                        </a:lnTo>
                        <a:cubicBezTo>
                          <a:pt x="107" y="1021"/>
                          <a:pt x="153" y="1067"/>
                          <a:pt x="260" y="1143"/>
                        </a:cubicBezTo>
                        <a:lnTo>
                          <a:pt x="1189" y="1143"/>
                        </a:lnTo>
                        <a:cubicBezTo>
                          <a:pt x="1326" y="1067"/>
                          <a:pt x="1372" y="1021"/>
                          <a:pt x="1494" y="945"/>
                        </a:cubicBezTo>
                        <a:lnTo>
                          <a:pt x="1570" y="214"/>
                        </a:lnTo>
                        <a:cubicBezTo>
                          <a:pt x="1479" y="122"/>
                          <a:pt x="1418" y="76"/>
                          <a:pt x="13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9"/>
                  <p:cNvSpPr/>
                  <p:nvPr/>
                </p:nvSpPr>
                <p:spPr>
                  <a:xfrm>
                    <a:off x="2237153" y="546964"/>
                    <a:ext cx="46665" cy="34976"/>
                  </a:xfrm>
                  <a:custGeom>
                    <a:rect b="b" l="l" r="r" t="t"/>
                    <a:pathLst>
                      <a:path extrusionOk="0" h="1143" w="1525">
                        <a:moveTo>
                          <a:pt x="351" y="0"/>
                        </a:moveTo>
                        <a:cubicBezTo>
                          <a:pt x="245" y="76"/>
                          <a:pt x="184" y="137"/>
                          <a:pt x="62" y="214"/>
                        </a:cubicBezTo>
                        <a:lnTo>
                          <a:pt x="1" y="945"/>
                        </a:lnTo>
                        <a:cubicBezTo>
                          <a:pt x="92" y="1021"/>
                          <a:pt x="153" y="1067"/>
                          <a:pt x="245" y="1143"/>
                        </a:cubicBezTo>
                        <a:lnTo>
                          <a:pt x="1174" y="1143"/>
                        </a:lnTo>
                        <a:cubicBezTo>
                          <a:pt x="1296" y="1067"/>
                          <a:pt x="1342" y="1021"/>
                          <a:pt x="1463" y="945"/>
                        </a:cubicBezTo>
                        <a:lnTo>
                          <a:pt x="1524" y="214"/>
                        </a:lnTo>
                        <a:cubicBezTo>
                          <a:pt x="1418" y="122"/>
                          <a:pt x="1372" y="76"/>
                          <a:pt x="12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9"/>
                  <p:cNvSpPr/>
                  <p:nvPr/>
                </p:nvSpPr>
                <p:spPr>
                  <a:xfrm>
                    <a:off x="2282839" y="546964"/>
                    <a:ext cx="46665" cy="34976"/>
                  </a:xfrm>
                  <a:custGeom>
                    <a:rect b="b" l="l" r="r" t="t"/>
                    <a:pathLst>
                      <a:path extrusionOk="0" h="1143" w="1525">
                        <a:moveTo>
                          <a:pt x="351" y="0"/>
                        </a:moveTo>
                        <a:cubicBezTo>
                          <a:pt x="229" y="76"/>
                          <a:pt x="184" y="137"/>
                          <a:pt x="62" y="214"/>
                        </a:cubicBezTo>
                        <a:lnTo>
                          <a:pt x="1" y="945"/>
                        </a:lnTo>
                        <a:cubicBezTo>
                          <a:pt x="108" y="1021"/>
                          <a:pt x="153" y="1067"/>
                          <a:pt x="260" y="1143"/>
                        </a:cubicBezTo>
                        <a:lnTo>
                          <a:pt x="1189" y="1143"/>
                        </a:lnTo>
                        <a:cubicBezTo>
                          <a:pt x="1296" y="1067"/>
                          <a:pt x="1357" y="1021"/>
                          <a:pt x="1479" y="945"/>
                        </a:cubicBezTo>
                        <a:lnTo>
                          <a:pt x="1524" y="214"/>
                        </a:lnTo>
                        <a:cubicBezTo>
                          <a:pt x="1433" y="122"/>
                          <a:pt x="1372" y="76"/>
                          <a:pt x="12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9"/>
                  <p:cNvSpPr/>
                  <p:nvPr/>
                </p:nvSpPr>
                <p:spPr>
                  <a:xfrm>
                    <a:off x="2044159" y="583317"/>
                    <a:ext cx="49450" cy="35924"/>
                  </a:xfrm>
                  <a:custGeom>
                    <a:rect b="b" l="l" r="r" t="t"/>
                    <a:pathLst>
                      <a:path extrusionOk="0" h="1174" w="1616">
                        <a:moveTo>
                          <a:pt x="427" y="1"/>
                        </a:moveTo>
                        <a:cubicBezTo>
                          <a:pt x="320" y="77"/>
                          <a:pt x="244" y="138"/>
                          <a:pt x="122" y="214"/>
                        </a:cubicBezTo>
                        <a:lnTo>
                          <a:pt x="0" y="945"/>
                        </a:lnTo>
                        <a:cubicBezTo>
                          <a:pt x="92" y="1052"/>
                          <a:pt x="152" y="1082"/>
                          <a:pt x="244" y="1174"/>
                        </a:cubicBezTo>
                        <a:lnTo>
                          <a:pt x="1189" y="1174"/>
                        </a:lnTo>
                        <a:cubicBezTo>
                          <a:pt x="1310" y="1082"/>
                          <a:pt x="1387" y="1052"/>
                          <a:pt x="1508" y="945"/>
                        </a:cubicBezTo>
                        <a:lnTo>
                          <a:pt x="1615" y="214"/>
                        </a:lnTo>
                        <a:cubicBezTo>
                          <a:pt x="1524" y="138"/>
                          <a:pt x="1478" y="77"/>
                          <a:pt x="13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9"/>
                  <p:cNvSpPr/>
                  <p:nvPr/>
                </p:nvSpPr>
                <p:spPr>
                  <a:xfrm>
                    <a:off x="2091222" y="583317"/>
                    <a:ext cx="48991" cy="35924"/>
                  </a:xfrm>
                  <a:custGeom>
                    <a:rect b="b" l="l" r="r" t="t"/>
                    <a:pathLst>
                      <a:path extrusionOk="0" h="1174" w="1601">
                        <a:moveTo>
                          <a:pt x="428" y="1"/>
                        </a:moveTo>
                        <a:cubicBezTo>
                          <a:pt x="306" y="77"/>
                          <a:pt x="229" y="138"/>
                          <a:pt x="123" y="214"/>
                        </a:cubicBezTo>
                        <a:lnTo>
                          <a:pt x="1" y="945"/>
                        </a:lnTo>
                        <a:cubicBezTo>
                          <a:pt x="92" y="1052"/>
                          <a:pt x="153" y="1082"/>
                          <a:pt x="245" y="1174"/>
                        </a:cubicBezTo>
                        <a:lnTo>
                          <a:pt x="1205" y="1174"/>
                        </a:lnTo>
                        <a:cubicBezTo>
                          <a:pt x="1311" y="1082"/>
                          <a:pt x="1387" y="1052"/>
                          <a:pt x="1509" y="945"/>
                        </a:cubicBezTo>
                        <a:lnTo>
                          <a:pt x="1601" y="214"/>
                        </a:lnTo>
                        <a:cubicBezTo>
                          <a:pt x="1509" y="138"/>
                          <a:pt x="1464" y="77"/>
                          <a:pt x="13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9"/>
                  <p:cNvSpPr/>
                  <p:nvPr/>
                </p:nvSpPr>
                <p:spPr>
                  <a:xfrm>
                    <a:off x="2138315" y="583317"/>
                    <a:ext cx="48991" cy="35924"/>
                  </a:xfrm>
                  <a:custGeom>
                    <a:rect b="b" l="l" r="r" t="t"/>
                    <a:pathLst>
                      <a:path extrusionOk="0" h="1174" w="1601">
                        <a:moveTo>
                          <a:pt x="412" y="1"/>
                        </a:moveTo>
                        <a:cubicBezTo>
                          <a:pt x="290" y="77"/>
                          <a:pt x="214" y="138"/>
                          <a:pt x="92" y="214"/>
                        </a:cubicBezTo>
                        <a:lnTo>
                          <a:pt x="1" y="945"/>
                        </a:lnTo>
                        <a:cubicBezTo>
                          <a:pt x="92" y="1052"/>
                          <a:pt x="153" y="1082"/>
                          <a:pt x="245" y="1174"/>
                        </a:cubicBezTo>
                        <a:lnTo>
                          <a:pt x="1204" y="1174"/>
                        </a:lnTo>
                        <a:cubicBezTo>
                          <a:pt x="1326" y="1082"/>
                          <a:pt x="1387" y="1052"/>
                          <a:pt x="1509" y="945"/>
                        </a:cubicBezTo>
                        <a:lnTo>
                          <a:pt x="1601" y="214"/>
                        </a:lnTo>
                        <a:cubicBezTo>
                          <a:pt x="1494" y="138"/>
                          <a:pt x="1448" y="77"/>
                          <a:pt x="1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9"/>
                  <p:cNvSpPr/>
                  <p:nvPr/>
                </p:nvSpPr>
                <p:spPr>
                  <a:xfrm>
                    <a:off x="2185868" y="583317"/>
                    <a:ext cx="48073" cy="35924"/>
                  </a:xfrm>
                  <a:custGeom>
                    <a:rect b="b" l="l" r="r" t="t"/>
                    <a:pathLst>
                      <a:path extrusionOk="0" h="1174" w="1571">
                        <a:moveTo>
                          <a:pt x="397" y="1"/>
                        </a:moveTo>
                        <a:cubicBezTo>
                          <a:pt x="275" y="77"/>
                          <a:pt x="199" y="138"/>
                          <a:pt x="92" y="214"/>
                        </a:cubicBezTo>
                        <a:lnTo>
                          <a:pt x="1" y="945"/>
                        </a:lnTo>
                        <a:cubicBezTo>
                          <a:pt x="92" y="1052"/>
                          <a:pt x="153" y="1082"/>
                          <a:pt x="245" y="1174"/>
                        </a:cubicBezTo>
                        <a:lnTo>
                          <a:pt x="1189" y="1174"/>
                        </a:lnTo>
                        <a:cubicBezTo>
                          <a:pt x="1311" y="1082"/>
                          <a:pt x="1387" y="1052"/>
                          <a:pt x="1494" y="945"/>
                        </a:cubicBezTo>
                        <a:lnTo>
                          <a:pt x="1570" y="214"/>
                        </a:lnTo>
                        <a:cubicBezTo>
                          <a:pt x="1463" y="138"/>
                          <a:pt x="1418" y="77"/>
                          <a:pt x="13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9"/>
                  <p:cNvSpPr/>
                  <p:nvPr/>
                </p:nvSpPr>
                <p:spPr>
                  <a:xfrm>
                    <a:off x="2232961" y="583317"/>
                    <a:ext cx="47583" cy="35924"/>
                  </a:xfrm>
                  <a:custGeom>
                    <a:rect b="b" l="l" r="r" t="t"/>
                    <a:pathLst>
                      <a:path extrusionOk="0" h="1174" w="1555">
                        <a:moveTo>
                          <a:pt x="382" y="1"/>
                        </a:moveTo>
                        <a:cubicBezTo>
                          <a:pt x="260" y="77"/>
                          <a:pt x="183" y="138"/>
                          <a:pt x="77" y="214"/>
                        </a:cubicBezTo>
                        <a:lnTo>
                          <a:pt x="1" y="945"/>
                        </a:lnTo>
                        <a:cubicBezTo>
                          <a:pt x="92" y="1052"/>
                          <a:pt x="153" y="1082"/>
                          <a:pt x="244" y="1174"/>
                        </a:cubicBezTo>
                        <a:lnTo>
                          <a:pt x="1189" y="1174"/>
                        </a:lnTo>
                        <a:cubicBezTo>
                          <a:pt x="1326" y="1082"/>
                          <a:pt x="1387" y="1052"/>
                          <a:pt x="1509" y="945"/>
                        </a:cubicBezTo>
                        <a:lnTo>
                          <a:pt x="1555" y="214"/>
                        </a:lnTo>
                        <a:cubicBezTo>
                          <a:pt x="1463" y="138"/>
                          <a:pt x="1402" y="77"/>
                          <a:pt x="13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9"/>
                  <p:cNvSpPr/>
                  <p:nvPr/>
                </p:nvSpPr>
                <p:spPr>
                  <a:xfrm>
                    <a:off x="2280055" y="583317"/>
                    <a:ext cx="47124" cy="35924"/>
                  </a:xfrm>
                  <a:custGeom>
                    <a:rect b="b" l="l" r="r" t="t"/>
                    <a:pathLst>
                      <a:path extrusionOk="0" h="1174" w="1540">
                        <a:moveTo>
                          <a:pt x="351" y="1"/>
                        </a:moveTo>
                        <a:cubicBezTo>
                          <a:pt x="229" y="77"/>
                          <a:pt x="168" y="138"/>
                          <a:pt x="61" y="214"/>
                        </a:cubicBezTo>
                        <a:lnTo>
                          <a:pt x="0" y="945"/>
                        </a:lnTo>
                        <a:cubicBezTo>
                          <a:pt x="122" y="1052"/>
                          <a:pt x="168" y="1082"/>
                          <a:pt x="275" y="1174"/>
                        </a:cubicBezTo>
                        <a:lnTo>
                          <a:pt x="1219" y="1174"/>
                        </a:lnTo>
                        <a:cubicBezTo>
                          <a:pt x="1341" y="1082"/>
                          <a:pt x="1387" y="1052"/>
                          <a:pt x="1509" y="945"/>
                        </a:cubicBezTo>
                        <a:lnTo>
                          <a:pt x="1539" y="214"/>
                        </a:lnTo>
                        <a:cubicBezTo>
                          <a:pt x="1448" y="138"/>
                          <a:pt x="1387" y="77"/>
                          <a:pt x="12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9"/>
                  <p:cNvSpPr/>
                  <p:nvPr/>
                </p:nvSpPr>
                <p:spPr>
                  <a:xfrm>
                    <a:off x="2888015" y="620618"/>
                    <a:ext cx="50827" cy="37791"/>
                  </a:xfrm>
                  <a:custGeom>
                    <a:rect b="b" l="l" r="r" t="t"/>
                    <a:pathLst>
                      <a:path extrusionOk="0" h="1235" w="1661">
                        <a:moveTo>
                          <a:pt x="244" y="0"/>
                        </a:moveTo>
                        <a:cubicBezTo>
                          <a:pt x="153" y="92"/>
                          <a:pt x="92" y="138"/>
                          <a:pt x="0" y="229"/>
                        </a:cubicBezTo>
                        <a:lnTo>
                          <a:pt x="107" y="1006"/>
                        </a:lnTo>
                        <a:cubicBezTo>
                          <a:pt x="244" y="1097"/>
                          <a:pt x="305" y="1143"/>
                          <a:pt x="442" y="1235"/>
                        </a:cubicBezTo>
                        <a:lnTo>
                          <a:pt x="1402" y="1235"/>
                        </a:lnTo>
                        <a:cubicBezTo>
                          <a:pt x="1509" y="1143"/>
                          <a:pt x="1554" y="1097"/>
                          <a:pt x="1661" y="1006"/>
                        </a:cubicBezTo>
                        <a:lnTo>
                          <a:pt x="1524" y="229"/>
                        </a:lnTo>
                        <a:cubicBezTo>
                          <a:pt x="1387" y="138"/>
                          <a:pt x="1326" y="92"/>
                          <a:pt x="1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9"/>
                  <p:cNvSpPr/>
                  <p:nvPr/>
                </p:nvSpPr>
                <p:spPr>
                  <a:xfrm>
                    <a:off x="2701998" y="658838"/>
                    <a:ext cx="48960" cy="38740"/>
                  </a:xfrm>
                  <a:custGeom>
                    <a:rect b="b" l="l" r="r" t="t"/>
                    <a:pathLst>
                      <a:path extrusionOk="0" h="1266" w="1600">
                        <a:moveTo>
                          <a:pt x="259" y="1"/>
                        </a:moveTo>
                        <a:cubicBezTo>
                          <a:pt x="152" y="107"/>
                          <a:pt x="91" y="138"/>
                          <a:pt x="0" y="229"/>
                        </a:cubicBezTo>
                        <a:lnTo>
                          <a:pt x="61" y="1037"/>
                        </a:lnTo>
                        <a:cubicBezTo>
                          <a:pt x="168" y="1113"/>
                          <a:pt x="244" y="1174"/>
                          <a:pt x="366" y="1265"/>
                        </a:cubicBezTo>
                        <a:lnTo>
                          <a:pt x="1341" y="1265"/>
                        </a:lnTo>
                        <a:cubicBezTo>
                          <a:pt x="1447" y="1189"/>
                          <a:pt x="1508" y="1128"/>
                          <a:pt x="1600" y="1037"/>
                        </a:cubicBezTo>
                        <a:lnTo>
                          <a:pt x="1524" y="229"/>
                        </a:lnTo>
                        <a:cubicBezTo>
                          <a:pt x="1417" y="153"/>
                          <a:pt x="1356" y="107"/>
                          <a:pt x="12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9"/>
                  <p:cNvSpPr/>
                  <p:nvPr/>
                </p:nvSpPr>
                <p:spPr>
                  <a:xfrm>
                    <a:off x="2750468" y="658838"/>
                    <a:ext cx="49450" cy="38740"/>
                  </a:xfrm>
                  <a:custGeom>
                    <a:rect b="b" l="l" r="r" t="t"/>
                    <a:pathLst>
                      <a:path extrusionOk="0" h="1266" w="1616">
                        <a:moveTo>
                          <a:pt x="260" y="1"/>
                        </a:moveTo>
                        <a:cubicBezTo>
                          <a:pt x="153" y="107"/>
                          <a:pt x="92" y="138"/>
                          <a:pt x="1" y="229"/>
                        </a:cubicBezTo>
                        <a:lnTo>
                          <a:pt x="77" y="1037"/>
                        </a:lnTo>
                        <a:cubicBezTo>
                          <a:pt x="183" y="1113"/>
                          <a:pt x="260" y="1174"/>
                          <a:pt x="381" y="1265"/>
                        </a:cubicBezTo>
                        <a:lnTo>
                          <a:pt x="1357" y="1265"/>
                        </a:lnTo>
                        <a:cubicBezTo>
                          <a:pt x="1463" y="1189"/>
                          <a:pt x="1524" y="1128"/>
                          <a:pt x="1616" y="1037"/>
                        </a:cubicBezTo>
                        <a:lnTo>
                          <a:pt x="1524" y="229"/>
                        </a:lnTo>
                        <a:cubicBezTo>
                          <a:pt x="1402" y="153"/>
                          <a:pt x="1326" y="107"/>
                          <a:pt x="12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9"/>
                  <p:cNvSpPr/>
                  <p:nvPr/>
                </p:nvSpPr>
                <p:spPr>
                  <a:xfrm>
                    <a:off x="2798021" y="658838"/>
                    <a:ext cx="50398" cy="38740"/>
                  </a:xfrm>
                  <a:custGeom>
                    <a:rect b="b" l="l" r="r" t="t"/>
                    <a:pathLst>
                      <a:path extrusionOk="0" h="1266" w="1647">
                        <a:moveTo>
                          <a:pt x="260" y="1"/>
                        </a:moveTo>
                        <a:cubicBezTo>
                          <a:pt x="153" y="107"/>
                          <a:pt x="107" y="138"/>
                          <a:pt x="1" y="229"/>
                        </a:cubicBezTo>
                        <a:lnTo>
                          <a:pt x="107" y="1037"/>
                        </a:lnTo>
                        <a:cubicBezTo>
                          <a:pt x="229" y="1113"/>
                          <a:pt x="305" y="1174"/>
                          <a:pt x="427" y="1265"/>
                        </a:cubicBezTo>
                        <a:lnTo>
                          <a:pt x="1402" y="1265"/>
                        </a:lnTo>
                        <a:cubicBezTo>
                          <a:pt x="1494" y="1189"/>
                          <a:pt x="1555" y="1128"/>
                          <a:pt x="1646" y="1037"/>
                        </a:cubicBezTo>
                        <a:lnTo>
                          <a:pt x="1524" y="229"/>
                        </a:lnTo>
                        <a:cubicBezTo>
                          <a:pt x="1418" y="153"/>
                          <a:pt x="1341" y="107"/>
                          <a:pt x="121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9"/>
                  <p:cNvSpPr/>
                  <p:nvPr/>
                </p:nvSpPr>
                <p:spPr>
                  <a:xfrm>
                    <a:off x="2846032" y="658838"/>
                    <a:ext cx="50857" cy="38740"/>
                  </a:xfrm>
                  <a:custGeom>
                    <a:rect b="b" l="l" r="r" t="t"/>
                    <a:pathLst>
                      <a:path extrusionOk="0" h="1266" w="1662">
                        <a:moveTo>
                          <a:pt x="245" y="1"/>
                        </a:moveTo>
                        <a:cubicBezTo>
                          <a:pt x="153" y="107"/>
                          <a:pt x="92" y="138"/>
                          <a:pt x="1" y="229"/>
                        </a:cubicBezTo>
                        <a:lnTo>
                          <a:pt x="108" y="1037"/>
                        </a:lnTo>
                        <a:cubicBezTo>
                          <a:pt x="245" y="1113"/>
                          <a:pt x="306" y="1174"/>
                          <a:pt x="443" y="1265"/>
                        </a:cubicBezTo>
                        <a:lnTo>
                          <a:pt x="1403" y="1265"/>
                        </a:lnTo>
                        <a:cubicBezTo>
                          <a:pt x="1509" y="1189"/>
                          <a:pt x="1555" y="1128"/>
                          <a:pt x="1662" y="1037"/>
                        </a:cubicBezTo>
                        <a:lnTo>
                          <a:pt x="1540" y="229"/>
                        </a:lnTo>
                        <a:cubicBezTo>
                          <a:pt x="1403" y="153"/>
                          <a:pt x="1357" y="107"/>
                          <a:pt x="12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9"/>
                  <p:cNvSpPr/>
                  <p:nvPr/>
                </p:nvSpPr>
                <p:spPr>
                  <a:xfrm>
                    <a:off x="2893585" y="658838"/>
                    <a:ext cx="51316" cy="38740"/>
                  </a:xfrm>
                  <a:custGeom>
                    <a:rect b="b" l="l" r="r" t="t"/>
                    <a:pathLst>
                      <a:path extrusionOk="0" h="1266" w="1677">
                        <a:moveTo>
                          <a:pt x="260" y="1"/>
                        </a:moveTo>
                        <a:cubicBezTo>
                          <a:pt x="153" y="107"/>
                          <a:pt x="108" y="138"/>
                          <a:pt x="1" y="229"/>
                        </a:cubicBezTo>
                        <a:lnTo>
                          <a:pt x="138" y="1037"/>
                        </a:lnTo>
                        <a:cubicBezTo>
                          <a:pt x="275" y="1113"/>
                          <a:pt x="321" y="1174"/>
                          <a:pt x="458" y="1265"/>
                        </a:cubicBezTo>
                        <a:lnTo>
                          <a:pt x="1433" y="1265"/>
                        </a:lnTo>
                        <a:cubicBezTo>
                          <a:pt x="1525" y="1189"/>
                          <a:pt x="1586" y="1128"/>
                          <a:pt x="1677" y="1037"/>
                        </a:cubicBezTo>
                        <a:lnTo>
                          <a:pt x="1555" y="229"/>
                        </a:lnTo>
                        <a:cubicBezTo>
                          <a:pt x="1433" y="153"/>
                          <a:pt x="1357" y="107"/>
                          <a:pt x="12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9"/>
                  <p:cNvSpPr/>
                  <p:nvPr/>
                </p:nvSpPr>
                <p:spPr>
                  <a:xfrm>
                    <a:off x="2704783" y="698465"/>
                    <a:ext cx="50368" cy="40606"/>
                  </a:xfrm>
                  <a:custGeom>
                    <a:rect b="b" l="l" r="r" t="t"/>
                    <a:pathLst>
                      <a:path extrusionOk="0" h="1327" w="1646">
                        <a:moveTo>
                          <a:pt x="275" y="1"/>
                        </a:moveTo>
                        <a:cubicBezTo>
                          <a:pt x="183" y="108"/>
                          <a:pt x="122" y="153"/>
                          <a:pt x="0" y="260"/>
                        </a:cubicBezTo>
                        <a:lnTo>
                          <a:pt x="77" y="1067"/>
                        </a:lnTo>
                        <a:cubicBezTo>
                          <a:pt x="198" y="1174"/>
                          <a:pt x="275" y="1220"/>
                          <a:pt x="381" y="1326"/>
                        </a:cubicBezTo>
                        <a:lnTo>
                          <a:pt x="1372" y="1326"/>
                        </a:lnTo>
                        <a:cubicBezTo>
                          <a:pt x="1478" y="1220"/>
                          <a:pt x="1539" y="1174"/>
                          <a:pt x="1646" y="1067"/>
                        </a:cubicBezTo>
                        <a:lnTo>
                          <a:pt x="1570" y="260"/>
                        </a:lnTo>
                        <a:cubicBezTo>
                          <a:pt x="1448" y="153"/>
                          <a:pt x="1372" y="108"/>
                          <a:pt x="1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9"/>
                  <p:cNvSpPr/>
                  <p:nvPr/>
                </p:nvSpPr>
                <p:spPr>
                  <a:xfrm>
                    <a:off x="2753743" y="698465"/>
                    <a:ext cx="50827" cy="40606"/>
                  </a:xfrm>
                  <a:custGeom>
                    <a:rect b="b" l="l" r="r" t="t"/>
                    <a:pathLst>
                      <a:path extrusionOk="0" h="1327" w="1661">
                        <a:moveTo>
                          <a:pt x="274" y="1"/>
                        </a:moveTo>
                        <a:cubicBezTo>
                          <a:pt x="153" y="108"/>
                          <a:pt x="107" y="153"/>
                          <a:pt x="0" y="260"/>
                        </a:cubicBezTo>
                        <a:lnTo>
                          <a:pt x="76" y="1067"/>
                        </a:lnTo>
                        <a:cubicBezTo>
                          <a:pt x="214" y="1174"/>
                          <a:pt x="290" y="1220"/>
                          <a:pt x="412" y="1326"/>
                        </a:cubicBezTo>
                        <a:lnTo>
                          <a:pt x="1402" y="1326"/>
                        </a:lnTo>
                        <a:cubicBezTo>
                          <a:pt x="1509" y="1220"/>
                          <a:pt x="1570" y="1174"/>
                          <a:pt x="1661" y="1067"/>
                        </a:cubicBezTo>
                        <a:lnTo>
                          <a:pt x="1570" y="260"/>
                        </a:lnTo>
                        <a:cubicBezTo>
                          <a:pt x="1448" y="153"/>
                          <a:pt x="1371" y="108"/>
                          <a:pt x="1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9"/>
                  <p:cNvSpPr/>
                  <p:nvPr/>
                </p:nvSpPr>
                <p:spPr>
                  <a:xfrm>
                    <a:off x="2802672" y="698465"/>
                    <a:ext cx="51316" cy="40606"/>
                  </a:xfrm>
                  <a:custGeom>
                    <a:rect b="b" l="l" r="r" t="t"/>
                    <a:pathLst>
                      <a:path extrusionOk="0" h="1327" w="1677">
                        <a:moveTo>
                          <a:pt x="275" y="1"/>
                        </a:moveTo>
                        <a:cubicBezTo>
                          <a:pt x="153" y="108"/>
                          <a:pt x="108" y="153"/>
                          <a:pt x="1" y="260"/>
                        </a:cubicBezTo>
                        <a:lnTo>
                          <a:pt x="108" y="1067"/>
                        </a:lnTo>
                        <a:cubicBezTo>
                          <a:pt x="230" y="1174"/>
                          <a:pt x="290" y="1220"/>
                          <a:pt x="428" y="1326"/>
                        </a:cubicBezTo>
                        <a:lnTo>
                          <a:pt x="1418" y="1326"/>
                        </a:lnTo>
                        <a:cubicBezTo>
                          <a:pt x="1525" y="1220"/>
                          <a:pt x="1586" y="1174"/>
                          <a:pt x="1677" y="1067"/>
                        </a:cubicBezTo>
                        <a:lnTo>
                          <a:pt x="1570" y="260"/>
                        </a:lnTo>
                        <a:cubicBezTo>
                          <a:pt x="1433" y="153"/>
                          <a:pt x="1372" y="108"/>
                          <a:pt x="1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9"/>
                  <p:cNvSpPr/>
                  <p:nvPr/>
                </p:nvSpPr>
                <p:spPr>
                  <a:xfrm>
                    <a:off x="2852581" y="698465"/>
                    <a:ext cx="51316" cy="40606"/>
                  </a:xfrm>
                  <a:custGeom>
                    <a:rect b="b" l="l" r="r" t="t"/>
                    <a:pathLst>
                      <a:path extrusionOk="0" h="1327" w="1677">
                        <a:moveTo>
                          <a:pt x="244" y="1"/>
                        </a:moveTo>
                        <a:lnTo>
                          <a:pt x="0" y="260"/>
                        </a:lnTo>
                        <a:lnTo>
                          <a:pt x="107" y="1067"/>
                        </a:lnTo>
                        <a:cubicBezTo>
                          <a:pt x="244" y="1174"/>
                          <a:pt x="305" y="1220"/>
                          <a:pt x="427" y="1326"/>
                        </a:cubicBezTo>
                        <a:lnTo>
                          <a:pt x="1417" y="1326"/>
                        </a:lnTo>
                        <a:lnTo>
                          <a:pt x="1676" y="1067"/>
                        </a:lnTo>
                        <a:lnTo>
                          <a:pt x="1539" y="260"/>
                        </a:lnTo>
                        <a:cubicBezTo>
                          <a:pt x="1402" y="153"/>
                          <a:pt x="1326" y="108"/>
                          <a:pt x="121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9"/>
                  <p:cNvSpPr/>
                  <p:nvPr/>
                </p:nvSpPr>
                <p:spPr>
                  <a:xfrm>
                    <a:off x="2900133" y="698465"/>
                    <a:ext cx="51775" cy="40606"/>
                  </a:xfrm>
                  <a:custGeom>
                    <a:rect b="b" l="l" r="r" t="t"/>
                    <a:pathLst>
                      <a:path extrusionOk="0" h="1327" w="1692">
                        <a:moveTo>
                          <a:pt x="244" y="1"/>
                        </a:moveTo>
                        <a:lnTo>
                          <a:pt x="0" y="260"/>
                        </a:lnTo>
                        <a:lnTo>
                          <a:pt x="137" y="1067"/>
                        </a:lnTo>
                        <a:cubicBezTo>
                          <a:pt x="244" y="1174"/>
                          <a:pt x="320" y="1220"/>
                          <a:pt x="457" y="1326"/>
                        </a:cubicBezTo>
                        <a:lnTo>
                          <a:pt x="1448" y="1326"/>
                        </a:lnTo>
                        <a:lnTo>
                          <a:pt x="1691" y="1067"/>
                        </a:lnTo>
                        <a:lnTo>
                          <a:pt x="1570" y="260"/>
                        </a:lnTo>
                        <a:cubicBezTo>
                          <a:pt x="1448" y="153"/>
                          <a:pt x="1372" y="108"/>
                          <a:pt x="121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9"/>
                  <p:cNvSpPr/>
                  <p:nvPr/>
                </p:nvSpPr>
                <p:spPr>
                  <a:xfrm>
                    <a:off x="2822256" y="195890"/>
                    <a:ext cx="41065" cy="25673"/>
                  </a:xfrm>
                  <a:custGeom>
                    <a:rect b="b" l="l" r="r" t="t"/>
                    <a:pathLst>
                      <a:path extrusionOk="0" h="839" w="1342">
                        <a:moveTo>
                          <a:pt x="199" y="1"/>
                        </a:moveTo>
                        <a:cubicBezTo>
                          <a:pt x="123" y="46"/>
                          <a:pt x="77" y="92"/>
                          <a:pt x="1" y="153"/>
                        </a:cubicBezTo>
                        <a:lnTo>
                          <a:pt x="77" y="686"/>
                        </a:lnTo>
                        <a:cubicBezTo>
                          <a:pt x="184" y="732"/>
                          <a:pt x="245" y="778"/>
                          <a:pt x="336" y="839"/>
                        </a:cubicBezTo>
                        <a:lnTo>
                          <a:pt x="1128" y="839"/>
                        </a:lnTo>
                        <a:cubicBezTo>
                          <a:pt x="1220" y="778"/>
                          <a:pt x="1265" y="732"/>
                          <a:pt x="1342" y="686"/>
                        </a:cubicBezTo>
                        <a:lnTo>
                          <a:pt x="1250" y="153"/>
                        </a:lnTo>
                        <a:cubicBezTo>
                          <a:pt x="1144" y="92"/>
                          <a:pt x="1083" y="46"/>
                          <a:pt x="10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9"/>
                  <p:cNvSpPr/>
                  <p:nvPr/>
                </p:nvSpPr>
                <p:spPr>
                  <a:xfrm>
                    <a:off x="2825530" y="222482"/>
                    <a:ext cx="42442" cy="27050"/>
                  </a:xfrm>
                  <a:custGeom>
                    <a:rect b="b" l="l" r="r" t="t"/>
                    <a:pathLst>
                      <a:path extrusionOk="0" h="884" w="1387">
                        <a:moveTo>
                          <a:pt x="214" y="0"/>
                        </a:moveTo>
                        <a:cubicBezTo>
                          <a:pt x="138" y="61"/>
                          <a:pt x="77" y="91"/>
                          <a:pt x="1" y="152"/>
                        </a:cubicBezTo>
                        <a:lnTo>
                          <a:pt x="92" y="701"/>
                        </a:lnTo>
                        <a:cubicBezTo>
                          <a:pt x="214" y="777"/>
                          <a:pt x="260" y="823"/>
                          <a:pt x="366" y="884"/>
                        </a:cubicBezTo>
                        <a:lnTo>
                          <a:pt x="1189" y="884"/>
                        </a:lnTo>
                        <a:cubicBezTo>
                          <a:pt x="1265" y="808"/>
                          <a:pt x="1311" y="762"/>
                          <a:pt x="1387" y="701"/>
                        </a:cubicBezTo>
                        <a:lnTo>
                          <a:pt x="1296" y="152"/>
                        </a:lnTo>
                        <a:cubicBezTo>
                          <a:pt x="1189" y="91"/>
                          <a:pt x="1128" y="61"/>
                          <a:pt x="10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9"/>
                  <p:cNvSpPr/>
                  <p:nvPr/>
                </p:nvSpPr>
                <p:spPr>
                  <a:xfrm>
                    <a:off x="2789636" y="249961"/>
                    <a:ext cx="42442" cy="28030"/>
                  </a:xfrm>
                  <a:custGeom>
                    <a:rect b="b" l="l" r="r" t="t"/>
                    <a:pathLst>
                      <a:path extrusionOk="0" h="916" w="1387">
                        <a:moveTo>
                          <a:pt x="198" y="1"/>
                        </a:moveTo>
                        <a:cubicBezTo>
                          <a:pt x="122" y="77"/>
                          <a:pt x="77" y="108"/>
                          <a:pt x="0" y="169"/>
                        </a:cubicBezTo>
                        <a:lnTo>
                          <a:pt x="77" y="748"/>
                        </a:lnTo>
                        <a:cubicBezTo>
                          <a:pt x="183" y="824"/>
                          <a:pt x="244" y="854"/>
                          <a:pt x="336" y="915"/>
                        </a:cubicBezTo>
                        <a:lnTo>
                          <a:pt x="1174" y="915"/>
                        </a:lnTo>
                        <a:cubicBezTo>
                          <a:pt x="1250" y="839"/>
                          <a:pt x="1311" y="793"/>
                          <a:pt x="1387" y="748"/>
                        </a:cubicBezTo>
                        <a:lnTo>
                          <a:pt x="1295" y="169"/>
                        </a:lnTo>
                        <a:cubicBezTo>
                          <a:pt x="1189" y="92"/>
                          <a:pt x="1143" y="62"/>
                          <a:pt x="10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9"/>
                  <p:cNvSpPr/>
                  <p:nvPr/>
                </p:nvSpPr>
                <p:spPr>
                  <a:xfrm>
                    <a:off x="2830181" y="249961"/>
                    <a:ext cx="42473" cy="28030"/>
                  </a:xfrm>
                  <a:custGeom>
                    <a:rect b="b" l="l" r="r" t="t"/>
                    <a:pathLst>
                      <a:path extrusionOk="0" h="916" w="1388">
                        <a:moveTo>
                          <a:pt x="214" y="1"/>
                        </a:moveTo>
                        <a:cubicBezTo>
                          <a:pt x="138" y="77"/>
                          <a:pt x="77" y="108"/>
                          <a:pt x="1" y="169"/>
                        </a:cubicBezTo>
                        <a:lnTo>
                          <a:pt x="92" y="748"/>
                        </a:lnTo>
                        <a:cubicBezTo>
                          <a:pt x="199" y="824"/>
                          <a:pt x="275" y="854"/>
                          <a:pt x="367" y="915"/>
                        </a:cubicBezTo>
                        <a:lnTo>
                          <a:pt x="1189" y="915"/>
                        </a:lnTo>
                        <a:cubicBezTo>
                          <a:pt x="1265" y="839"/>
                          <a:pt x="1311" y="793"/>
                          <a:pt x="1387" y="748"/>
                        </a:cubicBezTo>
                        <a:lnTo>
                          <a:pt x="1296" y="169"/>
                        </a:lnTo>
                        <a:cubicBezTo>
                          <a:pt x="1189" y="92"/>
                          <a:pt x="1128" y="62"/>
                          <a:pt x="10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9"/>
                  <p:cNvSpPr/>
                  <p:nvPr/>
                </p:nvSpPr>
                <p:spPr>
                  <a:xfrm>
                    <a:off x="2794288" y="277960"/>
                    <a:ext cx="42473" cy="27999"/>
                  </a:xfrm>
                  <a:custGeom>
                    <a:rect b="b" l="l" r="r" t="t"/>
                    <a:pathLst>
                      <a:path extrusionOk="0" h="915" w="1388">
                        <a:moveTo>
                          <a:pt x="199" y="0"/>
                        </a:moveTo>
                        <a:cubicBezTo>
                          <a:pt x="123" y="76"/>
                          <a:pt x="77" y="107"/>
                          <a:pt x="1" y="168"/>
                        </a:cubicBezTo>
                        <a:lnTo>
                          <a:pt x="77" y="747"/>
                        </a:lnTo>
                        <a:cubicBezTo>
                          <a:pt x="168" y="792"/>
                          <a:pt x="229" y="838"/>
                          <a:pt x="336" y="914"/>
                        </a:cubicBezTo>
                        <a:lnTo>
                          <a:pt x="1174" y="914"/>
                        </a:lnTo>
                        <a:cubicBezTo>
                          <a:pt x="1250" y="838"/>
                          <a:pt x="1311" y="823"/>
                          <a:pt x="1387" y="747"/>
                        </a:cubicBezTo>
                        <a:lnTo>
                          <a:pt x="1296" y="168"/>
                        </a:lnTo>
                        <a:cubicBezTo>
                          <a:pt x="1174" y="107"/>
                          <a:pt x="1113" y="76"/>
                          <a:pt x="10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9"/>
                  <p:cNvSpPr/>
                  <p:nvPr/>
                </p:nvSpPr>
                <p:spPr>
                  <a:xfrm>
                    <a:off x="2834404" y="277960"/>
                    <a:ext cx="42901" cy="27999"/>
                  </a:xfrm>
                  <a:custGeom>
                    <a:rect b="b" l="l" r="r" t="t"/>
                    <a:pathLst>
                      <a:path extrusionOk="0" h="915" w="1402">
                        <a:moveTo>
                          <a:pt x="213" y="0"/>
                        </a:moveTo>
                        <a:cubicBezTo>
                          <a:pt x="137" y="76"/>
                          <a:pt x="76" y="107"/>
                          <a:pt x="0" y="168"/>
                        </a:cubicBezTo>
                        <a:lnTo>
                          <a:pt x="91" y="747"/>
                        </a:lnTo>
                        <a:cubicBezTo>
                          <a:pt x="183" y="792"/>
                          <a:pt x="244" y="838"/>
                          <a:pt x="366" y="914"/>
                        </a:cubicBezTo>
                        <a:lnTo>
                          <a:pt x="1204" y="914"/>
                        </a:lnTo>
                        <a:cubicBezTo>
                          <a:pt x="1280" y="838"/>
                          <a:pt x="1326" y="823"/>
                          <a:pt x="1402" y="747"/>
                        </a:cubicBezTo>
                        <a:lnTo>
                          <a:pt x="1310" y="168"/>
                        </a:lnTo>
                        <a:cubicBezTo>
                          <a:pt x="1219" y="107"/>
                          <a:pt x="1158" y="76"/>
                          <a:pt x="10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9"/>
                  <p:cNvSpPr/>
                  <p:nvPr/>
                </p:nvSpPr>
                <p:spPr>
                  <a:xfrm>
                    <a:off x="2798021" y="306846"/>
                    <a:ext cx="43391" cy="28948"/>
                  </a:xfrm>
                  <a:custGeom>
                    <a:rect b="b" l="l" r="r" t="t"/>
                    <a:pathLst>
                      <a:path extrusionOk="0" h="946" w="1418">
                        <a:moveTo>
                          <a:pt x="229" y="1"/>
                        </a:moveTo>
                        <a:cubicBezTo>
                          <a:pt x="138" y="62"/>
                          <a:pt x="107" y="107"/>
                          <a:pt x="1" y="184"/>
                        </a:cubicBezTo>
                        <a:lnTo>
                          <a:pt x="77" y="763"/>
                        </a:lnTo>
                        <a:cubicBezTo>
                          <a:pt x="183" y="823"/>
                          <a:pt x="229" y="869"/>
                          <a:pt x="351" y="945"/>
                        </a:cubicBezTo>
                        <a:lnTo>
                          <a:pt x="1189" y="945"/>
                        </a:lnTo>
                        <a:cubicBezTo>
                          <a:pt x="1280" y="884"/>
                          <a:pt x="1326" y="839"/>
                          <a:pt x="1418" y="763"/>
                        </a:cubicBezTo>
                        <a:lnTo>
                          <a:pt x="1326" y="184"/>
                        </a:lnTo>
                        <a:cubicBezTo>
                          <a:pt x="1204" y="123"/>
                          <a:pt x="1143"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9"/>
                  <p:cNvSpPr/>
                  <p:nvPr/>
                </p:nvSpPr>
                <p:spPr>
                  <a:xfrm>
                    <a:off x="2355116" y="443934"/>
                    <a:ext cx="44309" cy="32191"/>
                  </a:xfrm>
                  <a:custGeom>
                    <a:rect b="b" l="l" r="r" t="t"/>
                    <a:pathLst>
                      <a:path extrusionOk="0" h="1052" w="1448">
                        <a:moveTo>
                          <a:pt x="305" y="0"/>
                        </a:moveTo>
                        <a:cubicBezTo>
                          <a:pt x="214" y="76"/>
                          <a:pt x="153" y="122"/>
                          <a:pt x="46" y="198"/>
                        </a:cubicBezTo>
                        <a:lnTo>
                          <a:pt x="0" y="853"/>
                        </a:lnTo>
                        <a:cubicBezTo>
                          <a:pt x="107" y="929"/>
                          <a:pt x="153" y="975"/>
                          <a:pt x="259" y="1051"/>
                        </a:cubicBezTo>
                        <a:lnTo>
                          <a:pt x="1174" y="1051"/>
                        </a:lnTo>
                        <a:cubicBezTo>
                          <a:pt x="1265" y="975"/>
                          <a:pt x="1326" y="929"/>
                          <a:pt x="1433" y="853"/>
                        </a:cubicBezTo>
                        <a:lnTo>
                          <a:pt x="1448" y="198"/>
                        </a:lnTo>
                        <a:cubicBezTo>
                          <a:pt x="1341" y="122"/>
                          <a:pt x="1280" y="61"/>
                          <a:pt x="11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9"/>
                  <p:cNvSpPr/>
                  <p:nvPr/>
                </p:nvSpPr>
                <p:spPr>
                  <a:xfrm>
                    <a:off x="2399395" y="443934"/>
                    <a:ext cx="43880" cy="32191"/>
                  </a:xfrm>
                  <a:custGeom>
                    <a:rect b="b" l="l" r="r" t="t"/>
                    <a:pathLst>
                      <a:path extrusionOk="0" h="1052" w="1434">
                        <a:moveTo>
                          <a:pt x="290" y="0"/>
                        </a:moveTo>
                        <a:cubicBezTo>
                          <a:pt x="199" y="76"/>
                          <a:pt x="123" y="122"/>
                          <a:pt x="31" y="198"/>
                        </a:cubicBezTo>
                        <a:lnTo>
                          <a:pt x="1" y="853"/>
                        </a:lnTo>
                        <a:cubicBezTo>
                          <a:pt x="108" y="929"/>
                          <a:pt x="153" y="975"/>
                          <a:pt x="260" y="1051"/>
                        </a:cubicBezTo>
                        <a:lnTo>
                          <a:pt x="1144" y="1051"/>
                        </a:lnTo>
                        <a:cubicBezTo>
                          <a:pt x="1250" y="975"/>
                          <a:pt x="1326" y="929"/>
                          <a:pt x="1418" y="853"/>
                        </a:cubicBezTo>
                        <a:lnTo>
                          <a:pt x="1433" y="198"/>
                        </a:lnTo>
                        <a:cubicBezTo>
                          <a:pt x="1342" y="122"/>
                          <a:pt x="1281" y="61"/>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9"/>
                  <p:cNvSpPr/>
                  <p:nvPr/>
                </p:nvSpPr>
                <p:spPr>
                  <a:xfrm>
                    <a:off x="2443703" y="443934"/>
                    <a:ext cx="43850" cy="32191"/>
                  </a:xfrm>
                  <a:custGeom>
                    <a:rect b="b" l="l" r="r" t="t"/>
                    <a:pathLst>
                      <a:path extrusionOk="0" h="1052" w="1433">
                        <a:moveTo>
                          <a:pt x="290" y="0"/>
                        </a:moveTo>
                        <a:cubicBezTo>
                          <a:pt x="183" y="76"/>
                          <a:pt x="122" y="122"/>
                          <a:pt x="31" y="198"/>
                        </a:cubicBezTo>
                        <a:lnTo>
                          <a:pt x="0" y="853"/>
                        </a:lnTo>
                        <a:cubicBezTo>
                          <a:pt x="122" y="929"/>
                          <a:pt x="183" y="975"/>
                          <a:pt x="275" y="1051"/>
                        </a:cubicBezTo>
                        <a:lnTo>
                          <a:pt x="1173" y="1051"/>
                        </a:lnTo>
                        <a:cubicBezTo>
                          <a:pt x="1280" y="975"/>
                          <a:pt x="1341" y="929"/>
                          <a:pt x="1432" y="853"/>
                        </a:cubicBezTo>
                        <a:lnTo>
                          <a:pt x="1432" y="198"/>
                        </a:lnTo>
                        <a:cubicBezTo>
                          <a:pt x="1341" y="122"/>
                          <a:pt x="1280" y="61"/>
                          <a:pt x="11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9"/>
                  <p:cNvSpPr/>
                  <p:nvPr/>
                </p:nvSpPr>
                <p:spPr>
                  <a:xfrm>
                    <a:off x="2488930" y="443934"/>
                    <a:ext cx="43391" cy="32191"/>
                  </a:xfrm>
                  <a:custGeom>
                    <a:rect b="b" l="l" r="r" t="t"/>
                    <a:pathLst>
                      <a:path extrusionOk="0" h="1052" w="1418">
                        <a:moveTo>
                          <a:pt x="259" y="0"/>
                        </a:moveTo>
                        <a:cubicBezTo>
                          <a:pt x="153" y="76"/>
                          <a:pt x="92" y="122"/>
                          <a:pt x="0" y="198"/>
                        </a:cubicBezTo>
                        <a:lnTo>
                          <a:pt x="0" y="853"/>
                        </a:lnTo>
                        <a:cubicBezTo>
                          <a:pt x="107" y="929"/>
                          <a:pt x="168" y="975"/>
                          <a:pt x="259" y="1051"/>
                        </a:cubicBezTo>
                        <a:lnTo>
                          <a:pt x="1158" y="1051"/>
                        </a:lnTo>
                        <a:cubicBezTo>
                          <a:pt x="1265" y="975"/>
                          <a:pt x="1326" y="929"/>
                          <a:pt x="1417" y="853"/>
                        </a:cubicBezTo>
                        <a:lnTo>
                          <a:pt x="1402" y="198"/>
                        </a:lnTo>
                        <a:cubicBezTo>
                          <a:pt x="1295" y="122"/>
                          <a:pt x="1234" y="61"/>
                          <a:pt x="11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9"/>
                  <p:cNvSpPr/>
                  <p:nvPr/>
                </p:nvSpPr>
                <p:spPr>
                  <a:xfrm>
                    <a:off x="2532290" y="443934"/>
                    <a:ext cx="43850" cy="32191"/>
                  </a:xfrm>
                  <a:custGeom>
                    <a:rect b="b" l="l" r="r" t="t"/>
                    <a:pathLst>
                      <a:path extrusionOk="0" h="1052" w="1433">
                        <a:moveTo>
                          <a:pt x="259" y="0"/>
                        </a:moveTo>
                        <a:cubicBezTo>
                          <a:pt x="152" y="76"/>
                          <a:pt x="107" y="122"/>
                          <a:pt x="0" y="198"/>
                        </a:cubicBezTo>
                        <a:lnTo>
                          <a:pt x="31" y="853"/>
                        </a:lnTo>
                        <a:cubicBezTo>
                          <a:pt x="122" y="929"/>
                          <a:pt x="198" y="975"/>
                          <a:pt x="290" y="1051"/>
                        </a:cubicBezTo>
                        <a:lnTo>
                          <a:pt x="1189" y="1051"/>
                        </a:lnTo>
                        <a:cubicBezTo>
                          <a:pt x="1280" y="975"/>
                          <a:pt x="1341" y="929"/>
                          <a:pt x="1432" y="853"/>
                        </a:cubicBezTo>
                        <a:lnTo>
                          <a:pt x="1417" y="198"/>
                        </a:lnTo>
                        <a:cubicBezTo>
                          <a:pt x="1326" y="122"/>
                          <a:pt x="1265" y="61"/>
                          <a:pt x="11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9"/>
                  <p:cNvSpPr/>
                  <p:nvPr/>
                </p:nvSpPr>
                <p:spPr>
                  <a:xfrm>
                    <a:off x="2577517" y="443934"/>
                    <a:ext cx="43360" cy="32191"/>
                  </a:xfrm>
                  <a:custGeom>
                    <a:rect b="b" l="l" r="r" t="t"/>
                    <a:pathLst>
                      <a:path extrusionOk="0" h="1052" w="1417">
                        <a:moveTo>
                          <a:pt x="244" y="0"/>
                        </a:moveTo>
                        <a:cubicBezTo>
                          <a:pt x="152" y="76"/>
                          <a:pt x="91" y="122"/>
                          <a:pt x="0" y="198"/>
                        </a:cubicBezTo>
                        <a:lnTo>
                          <a:pt x="15" y="853"/>
                        </a:lnTo>
                        <a:cubicBezTo>
                          <a:pt x="107" y="929"/>
                          <a:pt x="168" y="975"/>
                          <a:pt x="274" y="1051"/>
                        </a:cubicBezTo>
                        <a:lnTo>
                          <a:pt x="1173" y="1051"/>
                        </a:lnTo>
                        <a:cubicBezTo>
                          <a:pt x="1265" y="975"/>
                          <a:pt x="1326" y="929"/>
                          <a:pt x="1417" y="853"/>
                        </a:cubicBezTo>
                        <a:lnTo>
                          <a:pt x="1386" y="198"/>
                        </a:lnTo>
                        <a:cubicBezTo>
                          <a:pt x="1265" y="122"/>
                          <a:pt x="1219" y="61"/>
                          <a:pt x="111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9"/>
                  <p:cNvSpPr/>
                  <p:nvPr/>
                </p:nvSpPr>
                <p:spPr>
                  <a:xfrm>
                    <a:off x="2353709" y="476554"/>
                    <a:ext cx="44339" cy="33599"/>
                  </a:xfrm>
                  <a:custGeom>
                    <a:rect b="b" l="l" r="r" t="t"/>
                    <a:pathLst>
                      <a:path extrusionOk="0" h="1098" w="1449">
                        <a:moveTo>
                          <a:pt x="290" y="1"/>
                        </a:moveTo>
                        <a:cubicBezTo>
                          <a:pt x="199" y="92"/>
                          <a:pt x="153" y="138"/>
                          <a:pt x="31" y="214"/>
                        </a:cubicBezTo>
                        <a:lnTo>
                          <a:pt x="1" y="900"/>
                        </a:lnTo>
                        <a:cubicBezTo>
                          <a:pt x="92" y="976"/>
                          <a:pt x="153" y="1021"/>
                          <a:pt x="245" y="1098"/>
                        </a:cubicBezTo>
                        <a:lnTo>
                          <a:pt x="1159" y="1098"/>
                        </a:lnTo>
                        <a:cubicBezTo>
                          <a:pt x="1250" y="1037"/>
                          <a:pt x="1311" y="976"/>
                          <a:pt x="1418" y="900"/>
                        </a:cubicBezTo>
                        <a:lnTo>
                          <a:pt x="1448" y="214"/>
                        </a:lnTo>
                        <a:cubicBezTo>
                          <a:pt x="1342" y="138"/>
                          <a:pt x="1296" y="92"/>
                          <a:pt x="11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9"/>
                  <p:cNvSpPr/>
                  <p:nvPr/>
                </p:nvSpPr>
                <p:spPr>
                  <a:xfrm>
                    <a:off x="2398018" y="476554"/>
                    <a:ext cx="44768" cy="33599"/>
                  </a:xfrm>
                  <a:custGeom>
                    <a:rect b="b" l="l" r="r" t="t"/>
                    <a:pathLst>
                      <a:path extrusionOk="0" h="1098" w="1463">
                        <a:moveTo>
                          <a:pt x="274" y="1"/>
                        </a:moveTo>
                        <a:cubicBezTo>
                          <a:pt x="183" y="92"/>
                          <a:pt x="122" y="138"/>
                          <a:pt x="15" y="214"/>
                        </a:cubicBezTo>
                        <a:lnTo>
                          <a:pt x="0" y="900"/>
                        </a:lnTo>
                        <a:cubicBezTo>
                          <a:pt x="107" y="976"/>
                          <a:pt x="168" y="1021"/>
                          <a:pt x="259" y="1098"/>
                        </a:cubicBezTo>
                        <a:lnTo>
                          <a:pt x="1173" y="1098"/>
                        </a:lnTo>
                        <a:cubicBezTo>
                          <a:pt x="1265" y="1037"/>
                          <a:pt x="1326" y="976"/>
                          <a:pt x="1448" y="900"/>
                        </a:cubicBezTo>
                        <a:lnTo>
                          <a:pt x="1463" y="214"/>
                        </a:lnTo>
                        <a:cubicBezTo>
                          <a:pt x="1371" y="138"/>
                          <a:pt x="1310" y="92"/>
                          <a:pt x="11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9"/>
                  <p:cNvSpPr/>
                  <p:nvPr/>
                </p:nvSpPr>
                <p:spPr>
                  <a:xfrm>
                    <a:off x="2443244" y="476554"/>
                    <a:ext cx="44309" cy="33599"/>
                  </a:xfrm>
                  <a:custGeom>
                    <a:rect b="b" l="l" r="r" t="t"/>
                    <a:pathLst>
                      <a:path extrusionOk="0" h="1098" w="1448">
                        <a:moveTo>
                          <a:pt x="290" y="1"/>
                        </a:moveTo>
                        <a:cubicBezTo>
                          <a:pt x="198" y="92"/>
                          <a:pt x="122" y="138"/>
                          <a:pt x="15" y="214"/>
                        </a:cubicBezTo>
                        <a:lnTo>
                          <a:pt x="0" y="900"/>
                        </a:lnTo>
                        <a:cubicBezTo>
                          <a:pt x="122" y="976"/>
                          <a:pt x="168" y="1021"/>
                          <a:pt x="274" y="1098"/>
                        </a:cubicBezTo>
                        <a:lnTo>
                          <a:pt x="1188" y="1098"/>
                        </a:lnTo>
                        <a:cubicBezTo>
                          <a:pt x="1280" y="1037"/>
                          <a:pt x="1356" y="976"/>
                          <a:pt x="1447" y="900"/>
                        </a:cubicBezTo>
                        <a:lnTo>
                          <a:pt x="1447" y="214"/>
                        </a:lnTo>
                        <a:cubicBezTo>
                          <a:pt x="1341" y="138"/>
                          <a:pt x="1280" y="92"/>
                          <a:pt x="118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9"/>
                  <p:cNvSpPr/>
                  <p:nvPr/>
                </p:nvSpPr>
                <p:spPr>
                  <a:xfrm>
                    <a:off x="2488930" y="476554"/>
                    <a:ext cx="44309" cy="33599"/>
                  </a:xfrm>
                  <a:custGeom>
                    <a:rect b="b" l="l" r="r" t="t"/>
                    <a:pathLst>
                      <a:path extrusionOk="0" h="1098" w="1448">
                        <a:moveTo>
                          <a:pt x="259" y="1"/>
                        </a:moveTo>
                        <a:cubicBezTo>
                          <a:pt x="153" y="92"/>
                          <a:pt x="92" y="138"/>
                          <a:pt x="0" y="214"/>
                        </a:cubicBezTo>
                        <a:lnTo>
                          <a:pt x="0" y="900"/>
                        </a:lnTo>
                        <a:cubicBezTo>
                          <a:pt x="92" y="976"/>
                          <a:pt x="168" y="1021"/>
                          <a:pt x="259" y="1098"/>
                        </a:cubicBezTo>
                        <a:lnTo>
                          <a:pt x="1173" y="1098"/>
                        </a:lnTo>
                        <a:cubicBezTo>
                          <a:pt x="1295" y="1037"/>
                          <a:pt x="1341" y="976"/>
                          <a:pt x="1448" y="900"/>
                        </a:cubicBezTo>
                        <a:lnTo>
                          <a:pt x="1417" y="214"/>
                        </a:lnTo>
                        <a:cubicBezTo>
                          <a:pt x="1310" y="138"/>
                          <a:pt x="1250" y="92"/>
                          <a:pt x="11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9"/>
                  <p:cNvSpPr/>
                  <p:nvPr/>
                </p:nvSpPr>
                <p:spPr>
                  <a:xfrm>
                    <a:off x="2532290" y="476554"/>
                    <a:ext cx="45257" cy="33599"/>
                  </a:xfrm>
                  <a:custGeom>
                    <a:rect b="b" l="l" r="r" t="t"/>
                    <a:pathLst>
                      <a:path extrusionOk="0" h="1098" w="1479">
                        <a:moveTo>
                          <a:pt x="274" y="1"/>
                        </a:moveTo>
                        <a:cubicBezTo>
                          <a:pt x="152" y="92"/>
                          <a:pt x="107" y="138"/>
                          <a:pt x="0" y="214"/>
                        </a:cubicBezTo>
                        <a:lnTo>
                          <a:pt x="31" y="900"/>
                        </a:lnTo>
                        <a:cubicBezTo>
                          <a:pt x="122" y="976"/>
                          <a:pt x="183" y="1021"/>
                          <a:pt x="290" y="1098"/>
                        </a:cubicBezTo>
                        <a:lnTo>
                          <a:pt x="1204" y="1098"/>
                        </a:lnTo>
                        <a:cubicBezTo>
                          <a:pt x="1326" y="1037"/>
                          <a:pt x="1371" y="976"/>
                          <a:pt x="1478" y="900"/>
                        </a:cubicBezTo>
                        <a:lnTo>
                          <a:pt x="1448" y="214"/>
                        </a:lnTo>
                        <a:cubicBezTo>
                          <a:pt x="1356" y="138"/>
                          <a:pt x="1295" y="92"/>
                          <a:pt x="11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9"/>
                  <p:cNvSpPr/>
                  <p:nvPr/>
                </p:nvSpPr>
                <p:spPr>
                  <a:xfrm>
                    <a:off x="2578435" y="476554"/>
                    <a:ext cx="44309" cy="33599"/>
                  </a:xfrm>
                  <a:custGeom>
                    <a:rect b="b" l="l" r="r" t="t"/>
                    <a:pathLst>
                      <a:path extrusionOk="0" h="1098" w="1448">
                        <a:moveTo>
                          <a:pt x="244" y="1"/>
                        </a:moveTo>
                        <a:cubicBezTo>
                          <a:pt x="153" y="92"/>
                          <a:pt x="92" y="138"/>
                          <a:pt x="0" y="214"/>
                        </a:cubicBezTo>
                        <a:lnTo>
                          <a:pt x="16" y="900"/>
                        </a:lnTo>
                        <a:cubicBezTo>
                          <a:pt x="122" y="976"/>
                          <a:pt x="168" y="1021"/>
                          <a:pt x="290" y="1098"/>
                        </a:cubicBezTo>
                        <a:lnTo>
                          <a:pt x="1204" y="1098"/>
                        </a:lnTo>
                        <a:cubicBezTo>
                          <a:pt x="1296" y="1037"/>
                          <a:pt x="1356" y="976"/>
                          <a:pt x="1448" y="900"/>
                        </a:cubicBezTo>
                        <a:lnTo>
                          <a:pt x="1417" y="214"/>
                        </a:lnTo>
                        <a:cubicBezTo>
                          <a:pt x="1311" y="138"/>
                          <a:pt x="1235" y="92"/>
                          <a:pt x="11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9"/>
                  <p:cNvSpPr/>
                  <p:nvPr/>
                </p:nvSpPr>
                <p:spPr>
                  <a:xfrm>
                    <a:off x="2351383" y="511529"/>
                    <a:ext cx="45257" cy="34517"/>
                  </a:xfrm>
                  <a:custGeom>
                    <a:rect b="b" l="l" r="r" t="t"/>
                    <a:pathLst>
                      <a:path extrusionOk="0" h="1128" w="1479">
                        <a:moveTo>
                          <a:pt x="321" y="0"/>
                        </a:moveTo>
                        <a:cubicBezTo>
                          <a:pt x="199" y="76"/>
                          <a:pt x="153" y="137"/>
                          <a:pt x="31" y="214"/>
                        </a:cubicBezTo>
                        <a:lnTo>
                          <a:pt x="1" y="914"/>
                        </a:lnTo>
                        <a:cubicBezTo>
                          <a:pt x="107" y="991"/>
                          <a:pt x="168" y="1052"/>
                          <a:pt x="260" y="1128"/>
                        </a:cubicBezTo>
                        <a:lnTo>
                          <a:pt x="1174" y="1128"/>
                        </a:lnTo>
                        <a:cubicBezTo>
                          <a:pt x="1296" y="1052"/>
                          <a:pt x="1341" y="991"/>
                          <a:pt x="1463" y="914"/>
                        </a:cubicBezTo>
                        <a:lnTo>
                          <a:pt x="1478" y="214"/>
                        </a:lnTo>
                        <a:cubicBezTo>
                          <a:pt x="1387" y="122"/>
                          <a:pt x="1326" y="76"/>
                          <a:pt x="12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9"/>
                  <p:cNvSpPr/>
                  <p:nvPr/>
                </p:nvSpPr>
                <p:spPr>
                  <a:xfrm>
                    <a:off x="2397069" y="511529"/>
                    <a:ext cx="45257" cy="34517"/>
                  </a:xfrm>
                  <a:custGeom>
                    <a:rect b="b" l="l" r="r" t="t"/>
                    <a:pathLst>
                      <a:path extrusionOk="0" h="1128" w="1479">
                        <a:moveTo>
                          <a:pt x="290" y="0"/>
                        </a:moveTo>
                        <a:cubicBezTo>
                          <a:pt x="199" y="76"/>
                          <a:pt x="138" y="137"/>
                          <a:pt x="31" y="214"/>
                        </a:cubicBezTo>
                        <a:lnTo>
                          <a:pt x="1" y="914"/>
                        </a:lnTo>
                        <a:cubicBezTo>
                          <a:pt x="123" y="991"/>
                          <a:pt x="184" y="1052"/>
                          <a:pt x="275" y="1128"/>
                        </a:cubicBezTo>
                        <a:lnTo>
                          <a:pt x="1189" y="1128"/>
                        </a:lnTo>
                        <a:cubicBezTo>
                          <a:pt x="1281" y="1052"/>
                          <a:pt x="1341" y="991"/>
                          <a:pt x="1448" y="914"/>
                        </a:cubicBezTo>
                        <a:lnTo>
                          <a:pt x="1479" y="214"/>
                        </a:lnTo>
                        <a:cubicBezTo>
                          <a:pt x="1372" y="122"/>
                          <a:pt x="1326" y="76"/>
                          <a:pt x="1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9"/>
                  <p:cNvSpPr/>
                  <p:nvPr/>
                </p:nvSpPr>
                <p:spPr>
                  <a:xfrm>
                    <a:off x="2443244" y="511529"/>
                    <a:ext cx="44309" cy="34517"/>
                  </a:xfrm>
                  <a:custGeom>
                    <a:rect b="b" l="l" r="r" t="t"/>
                    <a:pathLst>
                      <a:path extrusionOk="0" h="1128" w="1448">
                        <a:moveTo>
                          <a:pt x="290" y="0"/>
                        </a:moveTo>
                        <a:cubicBezTo>
                          <a:pt x="198" y="76"/>
                          <a:pt x="137" y="137"/>
                          <a:pt x="15" y="214"/>
                        </a:cubicBezTo>
                        <a:lnTo>
                          <a:pt x="0" y="914"/>
                        </a:lnTo>
                        <a:cubicBezTo>
                          <a:pt x="91" y="991"/>
                          <a:pt x="168" y="1052"/>
                          <a:pt x="274" y="1128"/>
                        </a:cubicBezTo>
                        <a:lnTo>
                          <a:pt x="1188" y="1128"/>
                        </a:lnTo>
                        <a:cubicBezTo>
                          <a:pt x="1280" y="1052"/>
                          <a:pt x="1326" y="991"/>
                          <a:pt x="1447" y="914"/>
                        </a:cubicBezTo>
                        <a:lnTo>
                          <a:pt x="1447" y="214"/>
                        </a:lnTo>
                        <a:cubicBezTo>
                          <a:pt x="1341" y="122"/>
                          <a:pt x="1280" y="76"/>
                          <a:pt x="1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9"/>
                  <p:cNvSpPr/>
                  <p:nvPr/>
                </p:nvSpPr>
                <p:spPr>
                  <a:xfrm>
                    <a:off x="2488930" y="511529"/>
                    <a:ext cx="44768" cy="34517"/>
                  </a:xfrm>
                  <a:custGeom>
                    <a:rect b="b" l="l" r="r" t="t"/>
                    <a:pathLst>
                      <a:path extrusionOk="0" h="1128" w="1463">
                        <a:moveTo>
                          <a:pt x="259" y="0"/>
                        </a:moveTo>
                        <a:cubicBezTo>
                          <a:pt x="168" y="76"/>
                          <a:pt x="92" y="137"/>
                          <a:pt x="0" y="214"/>
                        </a:cubicBezTo>
                        <a:lnTo>
                          <a:pt x="0" y="914"/>
                        </a:lnTo>
                        <a:cubicBezTo>
                          <a:pt x="92" y="991"/>
                          <a:pt x="153" y="1052"/>
                          <a:pt x="259" y="1128"/>
                        </a:cubicBezTo>
                        <a:lnTo>
                          <a:pt x="1189" y="1128"/>
                        </a:lnTo>
                        <a:cubicBezTo>
                          <a:pt x="1295" y="1052"/>
                          <a:pt x="1371" y="991"/>
                          <a:pt x="1463" y="914"/>
                        </a:cubicBezTo>
                        <a:lnTo>
                          <a:pt x="1448" y="214"/>
                        </a:lnTo>
                        <a:cubicBezTo>
                          <a:pt x="1326" y="122"/>
                          <a:pt x="1265" y="76"/>
                          <a:pt x="11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9"/>
                  <p:cNvSpPr/>
                  <p:nvPr/>
                </p:nvSpPr>
                <p:spPr>
                  <a:xfrm>
                    <a:off x="2534157" y="511529"/>
                    <a:ext cx="44768" cy="34517"/>
                  </a:xfrm>
                  <a:custGeom>
                    <a:rect b="b" l="l" r="r" t="t"/>
                    <a:pathLst>
                      <a:path extrusionOk="0" h="1128" w="1463">
                        <a:moveTo>
                          <a:pt x="274" y="0"/>
                        </a:moveTo>
                        <a:cubicBezTo>
                          <a:pt x="152" y="76"/>
                          <a:pt x="91" y="137"/>
                          <a:pt x="0" y="214"/>
                        </a:cubicBezTo>
                        <a:lnTo>
                          <a:pt x="15" y="914"/>
                        </a:lnTo>
                        <a:cubicBezTo>
                          <a:pt x="122" y="991"/>
                          <a:pt x="168" y="1052"/>
                          <a:pt x="290" y="1128"/>
                        </a:cubicBezTo>
                        <a:lnTo>
                          <a:pt x="1204" y="1128"/>
                        </a:lnTo>
                        <a:cubicBezTo>
                          <a:pt x="1310" y="1052"/>
                          <a:pt x="1371" y="991"/>
                          <a:pt x="1463" y="914"/>
                        </a:cubicBezTo>
                        <a:lnTo>
                          <a:pt x="1447" y="214"/>
                        </a:lnTo>
                        <a:cubicBezTo>
                          <a:pt x="1341" y="122"/>
                          <a:pt x="1280" y="76"/>
                          <a:pt x="11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9"/>
                  <p:cNvSpPr/>
                  <p:nvPr/>
                </p:nvSpPr>
                <p:spPr>
                  <a:xfrm>
                    <a:off x="2578894" y="511529"/>
                    <a:ext cx="45716" cy="34517"/>
                  </a:xfrm>
                  <a:custGeom>
                    <a:rect b="b" l="l" r="r" t="t"/>
                    <a:pathLst>
                      <a:path extrusionOk="0" h="1128" w="1494">
                        <a:moveTo>
                          <a:pt x="275" y="0"/>
                        </a:moveTo>
                        <a:cubicBezTo>
                          <a:pt x="153" y="76"/>
                          <a:pt x="107" y="137"/>
                          <a:pt x="1" y="214"/>
                        </a:cubicBezTo>
                        <a:lnTo>
                          <a:pt x="31" y="914"/>
                        </a:lnTo>
                        <a:cubicBezTo>
                          <a:pt x="138" y="991"/>
                          <a:pt x="199" y="1052"/>
                          <a:pt x="305" y="1128"/>
                        </a:cubicBezTo>
                        <a:lnTo>
                          <a:pt x="1220" y="1128"/>
                        </a:lnTo>
                        <a:cubicBezTo>
                          <a:pt x="1341" y="1052"/>
                          <a:pt x="1402" y="991"/>
                          <a:pt x="1494" y="914"/>
                        </a:cubicBezTo>
                        <a:lnTo>
                          <a:pt x="1448" y="214"/>
                        </a:lnTo>
                        <a:cubicBezTo>
                          <a:pt x="1357" y="122"/>
                          <a:pt x="1296" y="76"/>
                          <a:pt x="11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9"/>
                  <p:cNvSpPr/>
                  <p:nvPr/>
                </p:nvSpPr>
                <p:spPr>
                  <a:xfrm>
                    <a:off x="2349517" y="546964"/>
                    <a:ext cx="46175" cy="34976"/>
                  </a:xfrm>
                  <a:custGeom>
                    <a:rect b="b" l="l" r="r" t="t"/>
                    <a:pathLst>
                      <a:path extrusionOk="0" h="1143" w="1509">
                        <a:moveTo>
                          <a:pt x="321" y="0"/>
                        </a:moveTo>
                        <a:cubicBezTo>
                          <a:pt x="214" y="76"/>
                          <a:pt x="153" y="137"/>
                          <a:pt x="31" y="214"/>
                        </a:cubicBezTo>
                        <a:lnTo>
                          <a:pt x="1" y="945"/>
                        </a:lnTo>
                        <a:cubicBezTo>
                          <a:pt x="107" y="1021"/>
                          <a:pt x="168" y="1067"/>
                          <a:pt x="260" y="1143"/>
                        </a:cubicBezTo>
                        <a:lnTo>
                          <a:pt x="1204" y="1143"/>
                        </a:lnTo>
                        <a:cubicBezTo>
                          <a:pt x="1311" y="1067"/>
                          <a:pt x="1372" y="1021"/>
                          <a:pt x="1479" y="945"/>
                        </a:cubicBezTo>
                        <a:lnTo>
                          <a:pt x="1509" y="214"/>
                        </a:lnTo>
                        <a:cubicBezTo>
                          <a:pt x="1402" y="122"/>
                          <a:pt x="1357" y="76"/>
                          <a:pt x="12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9"/>
                  <p:cNvSpPr/>
                  <p:nvPr/>
                </p:nvSpPr>
                <p:spPr>
                  <a:xfrm>
                    <a:off x="2395661" y="546964"/>
                    <a:ext cx="45747" cy="34976"/>
                  </a:xfrm>
                  <a:custGeom>
                    <a:rect b="b" l="l" r="r" t="t"/>
                    <a:pathLst>
                      <a:path extrusionOk="0" h="1143" w="1495">
                        <a:moveTo>
                          <a:pt x="306" y="0"/>
                        </a:moveTo>
                        <a:cubicBezTo>
                          <a:pt x="184" y="76"/>
                          <a:pt x="123" y="137"/>
                          <a:pt x="16" y="214"/>
                        </a:cubicBezTo>
                        <a:lnTo>
                          <a:pt x="1" y="945"/>
                        </a:lnTo>
                        <a:cubicBezTo>
                          <a:pt x="92" y="1021"/>
                          <a:pt x="169" y="1067"/>
                          <a:pt x="260" y="1143"/>
                        </a:cubicBezTo>
                        <a:lnTo>
                          <a:pt x="1189" y="1143"/>
                        </a:lnTo>
                        <a:cubicBezTo>
                          <a:pt x="1311" y="1067"/>
                          <a:pt x="1357" y="1021"/>
                          <a:pt x="1479" y="945"/>
                        </a:cubicBezTo>
                        <a:lnTo>
                          <a:pt x="1494" y="214"/>
                        </a:lnTo>
                        <a:cubicBezTo>
                          <a:pt x="1387" y="122"/>
                          <a:pt x="1327" y="76"/>
                          <a:pt x="12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9"/>
                  <p:cNvSpPr/>
                  <p:nvPr/>
                </p:nvSpPr>
                <p:spPr>
                  <a:xfrm>
                    <a:off x="2442296" y="546964"/>
                    <a:ext cx="45257" cy="34976"/>
                  </a:xfrm>
                  <a:custGeom>
                    <a:rect b="b" l="l" r="r" t="t"/>
                    <a:pathLst>
                      <a:path extrusionOk="0" h="1143" w="1479">
                        <a:moveTo>
                          <a:pt x="275" y="0"/>
                        </a:moveTo>
                        <a:cubicBezTo>
                          <a:pt x="183" y="76"/>
                          <a:pt x="122" y="137"/>
                          <a:pt x="16" y="214"/>
                        </a:cubicBezTo>
                        <a:lnTo>
                          <a:pt x="1" y="945"/>
                        </a:lnTo>
                        <a:cubicBezTo>
                          <a:pt x="92" y="1021"/>
                          <a:pt x="153" y="1067"/>
                          <a:pt x="260" y="1143"/>
                        </a:cubicBezTo>
                        <a:lnTo>
                          <a:pt x="1219" y="1143"/>
                        </a:lnTo>
                        <a:cubicBezTo>
                          <a:pt x="1311" y="1067"/>
                          <a:pt x="1357" y="1021"/>
                          <a:pt x="1478" y="945"/>
                        </a:cubicBezTo>
                        <a:lnTo>
                          <a:pt x="1478" y="214"/>
                        </a:lnTo>
                        <a:cubicBezTo>
                          <a:pt x="1372" y="122"/>
                          <a:pt x="1311" y="76"/>
                          <a:pt x="11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9"/>
                  <p:cNvSpPr/>
                  <p:nvPr/>
                </p:nvSpPr>
                <p:spPr>
                  <a:xfrm>
                    <a:off x="2488930" y="546964"/>
                    <a:ext cx="45257" cy="34976"/>
                  </a:xfrm>
                  <a:custGeom>
                    <a:rect b="b" l="l" r="r" t="t"/>
                    <a:pathLst>
                      <a:path extrusionOk="0" h="1143" w="1479">
                        <a:moveTo>
                          <a:pt x="259" y="0"/>
                        </a:moveTo>
                        <a:cubicBezTo>
                          <a:pt x="168" y="76"/>
                          <a:pt x="107" y="137"/>
                          <a:pt x="0" y="214"/>
                        </a:cubicBezTo>
                        <a:lnTo>
                          <a:pt x="0" y="945"/>
                        </a:lnTo>
                        <a:cubicBezTo>
                          <a:pt x="92" y="1021"/>
                          <a:pt x="153" y="1067"/>
                          <a:pt x="259" y="1143"/>
                        </a:cubicBezTo>
                        <a:lnTo>
                          <a:pt x="1219" y="1143"/>
                        </a:lnTo>
                        <a:cubicBezTo>
                          <a:pt x="1310" y="1067"/>
                          <a:pt x="1371" y="1021"/>
                          <a:pt x="1478" y="945"/>
                        </a:cubicBezTo>
                        <a:lnTo>
                          <a:pt x="1463" y="214"/>
                        </a:lnTo>
                        <a:cubicBezTo>
                          <a:pt x="1341" y="122"/>
                          <a:pt x="1295" y="76"/>
                          <a:pt x="11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9"/>
                  <p:cNvSpPr/>
                  <p:nvPr/>
                </p:nvSpPr>
                <p:spPr>
                  <a:xfrm>
                    <a:off x="2534157" y="546964"/>
                    <a:ext cx="46175" cy="34976"/>
                  </a:xfrm>
                  <a:custGeom>
                    <a:rect b="b" l="l" r="r" t="t"/>
                    <a:pathLst>
                      <a:path extrusionOk="0" h="1143" w="1509">
                        <a:moveTo>
                          <a:pt x="259" y="0"/>
                        </a:moveTo>
                        <a:cubicBezTo>
                          <a:pt x="168" y="76"/>
                          <a:pt x="91" y="137"/>
                          <a:pt x="0" y="214"/>
                        </a:cubicBezTo>
                        <a:lnTo>
                          <a:pt x="15" y="945"/>
                        </a:lnTo>
                        <a:cubicBezTo>
                          <a:pt x="137" y="1021"/>
                          <a:pt x="198" y="1067"/>
                          <a:pt x="305" y="1143"/>
                        </a:cubicBezTo>
                        <a:lnTo>
                          <a:pt x="1234" y="1143"/>
                        </a:lnTo>
                        <a:cubicBezTo>
                          <a:pt x="1341" y="1067"/>
                          <a:pt x="1417" y="1021"/>
                          <a:pt x="1508" y="945"/>
                        </a:cubicBezTo>
                        <a:lnTo>
                          <a:pt x="1493" y="214"/>
                        </a:lnTo>
                        <a:cubicBezTo>
                          <a:pt x="1371" y="122"/>
                          <a:pt x="1310" y="76"/>
                          <a:pt x="11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9"/>
                  <p:cNvSpPr/>
                  <p:nvPr/>
                </p:nvSpPr>
                <p:spPr>
                  <a:xfrm>
                    <a:off x="2580761" y="546964"/>
                    <a:ext cx="46206" cy="34976"/>
                  </a:xfrm>
                  <a:custGeom>
                    <a:rect b="b" l="l" r="r" t="t"/>
                    <a:pathLst>
                      <a:path extrusionOk="0" h="1143" w="1510">
                        <a:moveTo>
                          <a:pt x="260" y="0"/>
                        </a:moveTo>
                        <a:cubicBezTo>
                          <a:pt x="153" y="76"/>
                          <a:pt x="92" y="137"/>
                          <a:pt x="1" y="214"/>
                        </a:cubicBezTo>
                        <a:lnTo>
                          <a:pt x="16" y="945"/>
                        </a:lnTo>
                        <a:cubicBezTo>
                          <a:pt x="138" y="1021"/>
                          <a:pt x="199" y="1067"/>
                          <a:pt x="305" y="1143"/>
                        </a:cubicBezTo>
                        <a:lnTo>
                          <a:pt x="1235" y="1143"/>
                        </a:lnTo>
                        <a:cubicBezTo>
                          <a:pt x="1357" y="1067"/>
                          <a:pt x="1418" y="1021"/>
                          <a:pt x="1509" y="945"/>
                        </a:cubicBezTo>
                        <a:lnTo>
                          <a:pt x="1463" y="214"/>
                        </a:lnTo>
                        <a:cubicBezTo>
                          <a:pt x="1357" y="122"/>
                          <a:pt x="1296" y="76"/>
                          <a:pt x="11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9"/>
                  <p:cNvSpPr/>
                  <p:nvPr/>
                </p:nvSpPr>
                <p:spPr>
                  <a:xfrm>
                    <a:off x="2347650" y="583317"/>
                    <a:ext cx="46665" cy="35924"/>
                  </a:xfrm>
                  <a:custGeom>
                    <a:rect b="b" l="l" r="r" t="t"/>
                    <a:pathLst>
                      <a:path extrusionOk="0" h="1174" w="1525">
                        <a:moveTo>
                          <a:pt x="321" y="1"/>
                        </a:moveTo>
                        <a:cubicBezTo>
                          <a:pt x="214" y="77"/>
                          <a:pt x="153" y="138"/>
                          <a:pt x="46" y="214"/>
                        </a:cubicBezTo>
                        <a:lnTo>
                          <a:pt x="1" y="945"/>
                        </a:lnTo>
                        <a:cubicBezTo>
                          <a:pt x="92" y="1052"/>
                          <a:pt x="168" y="1082"/>
                          <a:pt x="260" y="1174"/>
                        </a:cubicBezTo>
                        <a:lnTo>
                          <a:pt x="1220" y="1174"/>
                        </a:lnTo>
                        <a:cubicBezTo>
                          <a:pt x="1341" y="1082"/>
                          <a:pt x="1387" y="1052"/>
                          <a:pt x="1509" y="945"/>
                        </a:cubicBezTo>
                        <a:lnTo>
                          <a:pt x="1524" y="214"/>
                        </a:lnTo>
                        <a:cubicBezTo>
                          <a:pt x="1418" y="138"/>
                          <a:pt x="1357" y="77"/>
                          <a:pt x="1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9"/>
                  <p:cNvSpPr/>
                  <p:nvPr/>
                </p:nvSpPr>
                <p:spPr>
                  <a:xfrm>
                    <a:off x="2394284" y="583317"/>
                    <a:ext cx="46634" cy="35924"/>
                  </a:xfrm>
                  <a:custGeom>
                    <a:rect b="b" l="l" r="r" t="t"/>
                    <a:pathLst>
                      <a:path extrusionOk="0" h="1174" w="1524">
                        <a:moveTo>
                          <a:pt x="305" y="1"/>
                        </a:moveTo>
                        <a:cubicBezTo>
                          <a:pt x="198" y="77"/>
                          <a:pt x="137" y="138"/>
                          <a:pt x="16" y="214"/>
                        </a:cubicBezTo>
                        <a:lnTo>
                          <a:pt x="0" y="945"/>
                        </a:lnTo>
                        <a:cubicBezTo>
                          <a:pt x="92" y="1052"/>
                          <a:pt x="153" y="1082"/>
                          <a:pt x="259" y="1174"/>
                        </a:cubicBezTo>
                        <a:lnTo>
                          <a:pt x="1219" y="1174"/>
                        </a:lnTo>
                        <a:cubicBezTo>
                          <a:pt x="1341" y="1082"/>
                          <a:pt x="1387" y="1052"/>
                          <a:pt x="1509" y="945"/>
                        </a:cubicBezTo>
                        <a:lnTo>
                          <a:pt x="1524" y="214"/>
                        </a:lnTo>
                        <a:cubicBezTo>
                          <a:pt x="1417" y="138"/>
                          <a:pt x="1356" y="77"/>
                          <a:pt x="12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9"/>
                  <p:cNvSpPr/>
                  <p:nvPr/>
                </p:nvSpPr>
                <p:spPr>
                  <a:xfrm>
                    <a:off x="2441378" y="583317"/>
                    <a:ext cx="46175" cy="35924"/>
                  </a:xfrm>
                  <a:custGeom>
                    <a:rect b="b" l="l" r="r" t="t"/>
                    <a:pathLst>
                      <a:path extrusionOk="0" h="1174" w="1509">
                        <a:moveTo>
                          <a:pt x="305" y="1"/>
                        </a:moveTo>
                        <a:cubicBezTo>
                          <a:pt x="198" y="77"/>
                          <a:pt x="137" y="138"/>
                          <a:pt x="31" y="214"/>
                        </a:cubicBezTo>
                        <a:lnTo>
                          <a:pt x="0" y="945"/>
                        </a:lnTo>
                        <a:cubicBezTo>
                          <a:pt x="107" y="1052"/>
                          <a:pt x="152" y="1082"/>
                          <a:pt x="274" y="1174"/>
                        </a:cubicBezTo>
                        <a:lnTo>
                          <a:pt x="1219" y="1174"/>
                        </a:lnTo>
                        <a:cubicBezTo>
                          <a:pt x="1341" y="1082"/>
                          <a:pt x="1387" y="1052"/>
                          <a:pt x="1508" y="945"/>
                        </a:cubicBezTo>
                        <a:lnTo>
                          <a:pt x="1508" y="214"/>
                        </a:lnTo>
                        <a:cubicBezTo>
                          <a:pt x="1402" y="138"/>
                          <a:pt x="1341" y="77"/>
                          <a:pt x="12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9"/>
                  <p:cNvSpPr/>
                  <p:nvPr/>
                </p:nvSpPr>
                <p:spPr>
                  <a:xfrm>
                    <a:off x="2488930" y="583317"/>
                    <a:ext cx="45716" cy="35924"/>
                  </a:xfrm>
                  <a:custGeom>
                    <a:rect b="b" l="l" r="r" t="t"/>
                    <a:pathLst>
                      <a:path extrusionOk="0" h="1174" w="1494">
                        <a:moveTo>
                          <a:pt x="259" y="1"/>
                        </a:moveTo>
                        <a:cubicBezTo>
                          <a:pt x="168" y="77"/>
                          <a:pt x="107" y="138"/>
                          <a:pt x="0" y="214"/>
                        </a:cubicBezTo>
                        <a:lnTo>
                          <a:pt x="0" y="945"/>
                        </a:lnTo>
                        <a:cubicBezTo>
                          <a:pt x="107" y="1052"/>
                          <a:pt x="168" y="1082"/>
                          <a:pt x="274" y="1174"/>
                        </a:cubicBezTo>
                        <a:lnTo>
                          <a:pt x="1234" y="1174"/>
                        </a:lnTo>
                        <a:cubicBezTo>
                          <a:pt x="1326" y="1082"/>
                          <a:pt x="1387" y="1052"/>
                          <a:pt x="1493" y="945"/>
                        </a:cubicBezTo>
                        <a:lnTo>
                          <a:pt x="1478" y="214"/>
                        </a:lnTo>
                        <a:cubicBezTo>
                          <a:pt x="1371" y="138"/>
                          <a:pt x="1310" y="77"/>
                          <a:pt x="11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9"/>
                  <p:cNvSpPr/>
                  <p:nvPr/>
                </p:nvSpPr>
                <p:spPr>
                  <a:xfrm>
                    <a:off x="2534616" y="583317"/>
                    <a:ext cx="46634" cy="35924"/>
                  </a:xfrm>
                  <a:custGeom>
                    <a:rect b="b" l="l" r="r" t="t"/>
                    <a:pathLst>
                      <a:path extrusionOk="0" h="1174" w="1524">
                        <a:moveTo>
                          <a:pt x="275" y="1"/>
                        </a:moveTo>
                        <a:cubicBezTo>
                          <a:pt x="183" y="77"/>
                          <a:pt x="122" y="138"/>
                          <a:pt x="0" y="214"/>
                        </a:cubicBezTo>
                        <a:lnTo>
                          <a:pt x="31" y="945"/>
                        </a:lnTo>
                        <a:cubicBezTo>
                          <a:pt x="137" y="1052"/>
                          <a:pt x="198" y="1082"/>
                          <a:pt x="305" y="1174"/>
                        </a:cubicBezTo>
                        <a:lnTo>
                          <a:pt x="1265" y="1174"/>
                        </a:lnTo>
                        <a:cubicBezTo>
                          <a:pt x="1356" y="1082"/>
                          <a:pt x="1417" y="1052"/>
                          <a:pt x="1524" y="945"/>
                        </a:cubicBezTo>
                        <a:lnTo>
                          <a:pt x="1509" y="214"/>
                        </a:lnTo>
                        <a:cubicBezTo>
                          <a:pt x="1402" y="138"/>
                          <a:pt x="1341" y="77"/>
                          <a:pt x="12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9"/>
                  <p:cNvSpPr/>
                  <p:nvPr/>
                </p:nvSpPr>
                <p:spPr>
                  <a:xfrm>
                    <a:off x="2582168" y="583317"/>
                    <a:ext cx="46634" cy="35924"/>
                  </a:xfrm>
                  <a:custGeom>
                    <a:rect b="b" l="l" r="r" t="t"/>
                    <a:pathLst>
                      <a:path extrusionOk="0" h="1174" w="1524">
                        <a:moveTo>
                          <a:pt x="259" y="1"/>
                        </a:moveTo>
                        <a:cubicBezTo>
                          <a:pt x="168" y="77"/>
                          <a:pt x="92" y="138"/>
                          <a:pt x="0" y="214"/>
                        </a:cubicBezTo>
                        <a:lnTo>
                          <a:pt x="16" y="945"/>
                        </a:lnTo>
                        <a:cubicBezTo>
                          <a:pt x="122" y="1052"/>
                          <a:pt x="183" y="1082"/>
                          <a:pt x="305" y="1174"/>
                        </a:cubicBezTo>
                        <a:lnTo>
                          <a:pt x="1250" y="1174"/>
                        </a:lnTo>
                        <a:cubicBezTo>
                          <a:pt x="1341" y="1082"/>
                          <a:pt x="1417" y="1052"/>
                          <a:pt x="1524" y="945"/>
                        </a:cubicBezTo>
                        <a:lnTo>
                          <a:pt x="1478" y="214"/>
                        </a:lnTo>
                        <a:cubicBezTo>
                          <a:pt x="1372" y="138"/>
                          <a:pt x="1311" y="77"/>
                          <a:pt x="11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9"/>
                  <p:cNvSpPr/>
                  <p:nvPr/>
                </p:nvSpPr>
                <p:spPr>
                  <a:xfrm>
                    <a:off x="2345324" y="620618"/>
                    <a:ext cx="47124" cy="37791"/>
                  </a:xfrm>
                  <a:custGeom>
                    <a:rect b="b" l="l" r="r" t="t"/>
                    <a:pathLst>
                      <a:path extrusionOk="0" h="1235" w="1540">
                        <a:moveTo>
                          <a:pt x="320" y="0"/>
                        </a:moveTo>
                        <a:cubicBezTo>
                          <a:pt x="214" y="92"/>
                          <a:pt x="153" y="138"/>
                          <a:pt x="46" y="229"/>
                        </a:cubicBezTo>
                        <a:lnTo>
                          <a:pt x="1" y="1006"/>
                        </a:lnTo>
                        <a:cubicBezTo>
                          <a:pt x="92" y="1097"/>
                          <a:pt x="153" y="1143"/>
                          <a:pt x="275" y="1235"/>
                        </a:cubicBezTo>
                        <a:lnTo>
                          <a:pt x="1235" y="1235"/>
                        </a:lnTo>
                        <a:cubicBezTo>
                          <a:pt x="1357" y="1143"/>
                          <a:pt x="1417" y="1097"/>
                          <a:pt x="1524" y="1006"/>
                        </a:cubicBezTo>
                        <a:lnTo>
                          <a:pt x="1539" y="229"/>
                        </a:lnTo>
                        <a:cubicBezTo>
                          <a:pt x="1448" y="138"/>
                          <a:pt x="1387" y="92"/>
                          <a:pt x="12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9"/>
                  <p:cNvSpPr/>
                  <p:nvPr/>
                </p:nvSpPr>
                <p:spPr>
                  <a:xfrm>
                    <a:off x="2839514" y="306846"/>
                    <a:ext cx="43391" cy="28948"/>
                  </a:xfrm>
                  <a:custGeom>
                    <a:rect b="b" l="l" r="r" t="t"/>
                    <a:pathLst>
                      <a:path extrusionOk="0" h="946" w="1418">
                        <a:moveTo>
                          <a:pt x="214" y="1"/>
                        </a:moveTo>
                        <a:cubicBezTo>
                          <a:pt x="138" y="62"/>
                          <a:pt x="77" y="107"/>
                          <a:pt x="1" y="184"/>
                        </a:cubicBezTo>
                        <a:lnTo>
                          <a:pt x="92" y="763"/>
                        </a:lnTo>
                        <a:cubicBezTo>
                          <a:pt x="199" y="823"/>
                          <a:pt x="244" y="869"/>
                          <a:pt x="366" y="945"/>
                        </a:cubicBezTo>
                        <a:lnTo>
                          <a:pt x="1204" y="945"/>
                        </a:lnTo>
                        <a:cubicBezTo>
                          <a:pt x="1280" y="884"/>
                          <a:pt x="1341" y="839"/>
                          <a:pt x="1418" y="763"/>
                        </a:cubicBezTo>
                        <a:lnTo>
                          <a:pt x="1311" y="184"/>
                        </a:lnTo>
                        <a:cubicBezTo>
                          <a:pt x="1204" y="123"/>
                          <a:pt x="1143" y="77"/>
                          <a:pt x="10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9"/>
                  <p:cNvSpPr/>
                  <p:nvPr/>
                </p:nvSpPr>
                <p:spPr>
                  <a:xfrm>
                    <a:off x="2801295" y="336681"/>
                    <a:ext cx="44309" cy="29866"/>
                  </a:xfrm>
                  <a:custGeom>
                    <a:rect b="b" l="l" r="r" t="t"/>
                    <a:pathLst>
                      <a:path extrusionOk="0" h="976" w="1448">
                        <a:moveTo>
                          <a:pt x="229" y="1"/>
                        </a:moveTo>
                        <a:cubicBezTo>
                          <a:pt x="122" y="62"/>
                          <a:pt x="92" y="92"/>
                          <a:pt x="0" y="168"/>
                        </a:cubicBezTo>
                        <a:lnTo>
                          <a:pt x="76" y="778"/>
                        </a:lnTo>
                        <a:lnTo>
                          <a:pt x="351" y="976"/>
                        </a:lnTo>
                        <a:lnTo>
                          <a:pt x="1219" y="976"/>
                        </a:lnTo>
                        <a:cubicBezTo>
                          <a:pt x="1311" y="900"/>
                          <a:pt x="1341" y="854"/>
                          <a:pt x="1448" y="778"/>
                        </a:cubicBezTo>
                        <a:lnTo>
                          <a:pt x="1341" y="168"/>
                        </a:lnTo>
                        <a:cubicBezTo>
                          <a:pt x="1250" y="123"/>
                          <a:pt x="1189"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9"/>
                  <p:cNvSpPr/>
                  <p:nvPr/>
                </p:nvSpPr>
                <p:spPr>
                  <a:xfrm>
                    <a:off x="2843707" y="336681"/>
                    <a:ext cx="44798" cy="29866"/>
                  </a:xfrm>
                  <a:custGeom>
                    <a:rect b="b" l="l" r="r" t="t"/>
                    <a:pathLst>
                      <a:path extrusionOk="0" h="976" w="1464">
                        <a:moveTo>
                          <a:pt x="229" y="1"/>
                        </a:moveTo>
                        <a:cubicBezTo>
                          <a:pt x="138" y="62"/>
                          <a:pt x="92" y="92"/>
                          <a:pt x="1" y="168"/>
                        </a:cubicBezTo>
                        <a:lnTo>
                          <a:pt x="92" y="778"/>
                        </a:lnTo>
                        <a:lnTo>
                          <a:pt x="382" y="976"/>
                        </a:lnTo>
                        <a:lnTo>
                          <a:pt x="1235" y="976"/>
                        </a:lnTo>
                        <a:cubicBezTo>
                          <a:pt x="1326" y="900"/>
                          <a:pt x="1387" y="854"/>
                          <a:pt x="1463" y="778"/>
                        </a:cubicBezTo>
                        <a:lnTo>
                          <a:pt x="1357" y="168"/>
                        </a:lnTo>
                        <a:cubicBezTo>
                          <a:pt x="1235" y="123"/>
                          <a:pt x="1174"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9"/>
                  <p:cNvSpPr/>
                  <p:nvPr/>
                </p:nvSpPr>
                <p:spPr>
                  <a:xfrm>
                    <a:off x="2805946" y="367006"/>
                    <a:ext cx="44798" cy="30784"/>
                  </a:xfrm>
                  <a:custGeom>
                    <a:rect b="b" l="l" r="r" t="t"/>
                    <a:pathLst>
                      <a:path extrusionOk="0" h="1006" w="1464">
                        <a:moveTo>
                          <a:pt x="229" y="0"/>
                        </a:moveTo>
                        <a:cubicBezTo>
                          <a:pt x="123" y="76"/>
                          <a:pt x="92" y="122"/>
                          <a:pt x="1" y="198"/>
                        </a:cubicBezTo>
                        <a:lnTo>
                          <a:pt x="92" y="823"/>
                        </a:lnTo>
                        <a:lnTo>
                          <a:pt x="382" y="1006"/>
                        </a:lnTo>
                        <a:lnTo>
                          <a:pt x="1235" y="1006"/>
                        </a:lnTo>
                        <a:cubicBezTo>
                          <a:pt x="1326" y="930"/>
                          <a:pt x="1372" y="899"/>
                          <a:pt x="1463" y="823"/>
                        </a:cubicBezTo>
                        <a:lnTo>
                          <a:pt x="1372" y="198"/>
                        </a:lnTo>
                        <a:lnTo>
                          <a:pt x="108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9"/>
                  <p:cNvSpPr/>
                  <p:nvPr/>
                </p:nvSpPr>
                <p:spPr>
                  <a:xfrm>
                    <a:off x="2848847" y="367006"/>
                    <a:ext cx="44768" cy="30784"/>
                  </a:xfrm>
                  <a:custGeom>
                    <a:rect b="b" l="l" r="r" t="t"/>
                    <a:pathLst>
                      <a:path extrusionOk="0" h="1006" w="1463">
                        <a:moveTo>
                          <a:pt x="229" y="0"/>
                        </a:moveTo>
                        <a:cubicBezTo>
                          <a:pt x="137" y="76"/>
                          <a:pt x="92" y="122"/>
                          <a:pt x="0" y="198"/>
                        </a:cubicBezTo>
                        <a:lnTo>
                          <a:pt x="92" y="823"/>
                        </a:lnTo>
                        <a:lnTo>
                          <a:pt x="381" y="1006"/>
                        </a:lnTo>
                        <a:lnTo>
                          <a:pt x="1234" y="1006"/>
                        </a:lnTo>
                        <a:cubicBezTo>
                          <a:pt x="1341" y="930"/>
                          <a:pt x="1372" y="899"/>
                          <a:pt x="1463" y="823"/>
                        </a:cubicBezTo>
                        <a:lnTo>
                          <a:pt x="1356" y="198"/>
                        </a:lnTo>
                        <a:cubicBezTo>
                          <a:pt x="1234" y="122"/>
                          <a:pt x="1189" y="76"/>
                          <a:pt x="10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9"/>
                  <p:cNvSpPr/>
                  <p:nvPr/>
                </p:nvSpPr>
                <p:spPr>
                  <a:xfrm>
                    <a:off x="2342999" y="658838"/>
                    <a:ext cx="48501" cy="38740"/>
                  </a:xfrm>
                  <a:custGeom>
                    <a:rect b="b" l="l" r="r" t="t"/>
                    <a:pathLst>
                      <a:path extrusionOk="0" h="1266" w="1585">
                        <a:moveTo>
                          <a:pt x="351" y="1"/>
                        </a:moveTo>
                        <a:cubicBezTo>
                          <a:pt x="214" y="107"/>
                          <a:pt x="153" y="138"/>
                          <a:pt x="46" y="229"/>
                        </a:cubicBezTo>
                        <a:lnTo>
                          <a:pt x="0" y="1037"/>
                        </a:lnTo>
                        <a:cubicBezTo>
                          <a:pt x="92" y="1113"/>
                          <a:pt x="153" y="1174"/>
                          <a:pt x="275" y="1265"/>
                        </a:cubicBezTo>
                        <a:lnTo>
                          <a:pt x="1234" y="1265"/>
                        </a:lnTo>
                        <a:cubicBezTo>
                          <a:pt x="1372" y="1189"/>
                          <a:pt x="1433" y="1128"/>
                          <a:pt x="1539" y="1037"/>
                        </a:cubicBezTo>
                        <a:lnTo>
                          <a:pt x="1585" y="229"/>
                        </a:lnTo>
                        <a:cubicBezTo>
                          <a:pt x="1463" y="153"/>
                          <a:pt x="1417" y="107"/>
                          <a:pt x="13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9"/>
                  <p:cNvSpPr/>
                  <p:nvPr/>
                </p:nvSpPr>
                <p:spPr>
                  <a:xfrm>
                    <a:off x="2809679" y="398218"/>
                    <a:ext cx="45716" cy="31763"/>
                  </a:xfrm>
                  <a:custGeom>
                    <a:rect b="b" l="l" r="r" t="t"/>
                    <a:pathLst>
                      <a:path extrusionOk="0" h="1038" w="1494">
                        <a:moveTo>
                          <a:pt x="229" y="1"/>
                        </a:moveTo>
                        <a:cubicBezTo>
                          <a:pt x="138" y="92"/>
                          <a:pt x="107" y="123"/>
                          <a:pt x="1" y="199"/>
                        </a:cubicBezTo>
                        <a:lnTo>
                          <a:pt x="107" y="854"/>
                        </a:lnTo>
                        <a:lnTo>
                          <a:pt x="381" y="1037"/>
                        </a:lnTo>
                        <a:lnTo>
                          <a:pt x="1265" y="1037"/>
                        </a:lnTo>
                        <a:cubicBezTo>
                          <a:pt x="1357" y="961"/>
                          <a:pt x="1402" y="930"/>
                          <a:pt x="1494" y="854"/>
                        </a:cubicBezTo>
                        <a:lnTo>
                          <a:pt x="1402" y="199"/>
                        </a:lnTo>
                        <a:cubicBezTo>
                          <a:pt x="1280" y="123"/>
                          <a:pt x="1219" y="92"/>
                          <a:pt x="10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9"/>
                  <p:cNvSpPr/>
                  <p:nvPr/>
                </p:nvSpPr>
                <p:spPr>
                  <a:xfrm>
                    <a:off x="2853499" y="398218"/>
                    <a:ext cx="45716" cy="31763"/>
                  </a:xfrm>
                  <a:custGeom>
                    <a:rect b="b" l="l" r="r" t="t"/>
                    <a:pathLst>
                      <a:path extrusionOk="0" h="1038" w="1494">
                        <a:moveTo>
                          <a:pt x="229" y="1"/>
                        </a:moveTo>
                        <a:cubicBezTo>
                          <a:pt x="138" y="92"/>
                          <a:pt x="92" y="123"/>
                          <a:pt x="1" y="199"/>
                        </a:cubicBezTo>
                        <a:lnTo>
                          <a:pt x="92" y="854"/>
                        </a:lnTo>
                        <a:lnTo>
                          <a:pt x="382" y="1037"/>
                        </a:lnTo>
                        <a:lnTo>
                          <a:pt x="1265" y="1037"/>
                        </a:lnTo>
                        <a:cubicBezTo>
                          <a:pt x="1357" y="961"/>
                          <a:pt x="1387" y="930"/>
                          <a:pt x="1494" y="854"/>
                        </a:cubicBezTo>
                        <a:lnTo>
                          <a:pt x="1372" y="199"/>
                        </a:lnTo>
                        <a:lnTo>
                          <a:pt x="108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9"/>
                  <p:cNvSpPr/>
                  <p:nvPr/>
                </p:nvSpPr>
                <p:spPr>
                  <a:xfrm>
                    <a:off x="2340184" y="698465"/>
                    <a:ext cx="49450" cy="40606"/>
                  </a:xfrm>
                  <a:custGeom>
                    <a:rect b="b" l="l" r="r" t="t"/>
                    <a:pathLst>
                      <a:path extrusionOk="0" h="1327" w="1616">
                        <a:moveTo>
                          <a:pt x="336" y="1"/>
                        </a:moveTo>
                        <a:cubicBezTo>
                          <a:pt x="229" y="108"/>
                          <a:pt x="153" y="153"/>
                          <a:pt x="31" y="260"/>
                        </a:cubicBezTo>
                        <a:lnTo>
                          <a:pt x="1" y="1067"/>
                        </a:lnTo>
                        <a:cubicBezTo>
                          <a:pt x="108" y="1174"/>
                          <a:pt x="169" y="1220"/>
                          <a:pt x="290" y="1326"/>
                        </a:cubicBezTo>
                        <a:lnTo>
                          <a:pt x="1281" y="1326"/>
                        </a:lnTo>
                        <a:cubicBezTo>
                          <a:pt x="1387" y="1220"/>
                          <a:pt x="1464" y="1174"/>
                          <a:pt x="1585" y="1067"/>
                        </a:cubicBezTo>
                        <a:lnTo>
                          <a:pt x="1616" y="260"/>
                        </a:lnTo>
                        <a:cubicBezTo>
                          <a:pt x="1525" y="153"/>
                          <a:pt x="1448" y="108"/>
                          <a:pt x="13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9"/>
                  <p:cNvSpPr/>
                  <p:nvPr/>
                </p:nvSpPr>
                <p:spPr>
                  <a:xfrm>
                    <a:off x="2640431" y="443934"/>
                    <a:ext cx="44339" cy="32191"/>
                  </a:xfrm>
                  <a:custGeom>
                    <a:rect b="b" l="l" r="r" t="t"/>
                    <a:pathLst>
                      <a:path extrusionOk="0" h="1052" w="1449">
                        <a:moveTo>
                          <a:pt x="245" y="0"/>
                        </a:moveTo>
                        <a:cubicBezTo>
                          <a:pt x="153" y="76"/>
                          <a:pt x="92" y="122"/>
                          <a:pt x="1" y="198"/>
                        </a:cubicBezTo>
                        <a:lnTo>
                          <a:pt x="31" y="853"/>
                        </a:lnTo>
                        <a:cubicBezTo>
                          <a:pt x="123" y="929"/>
                          <a:pt x="184" y="975"/>
                          <a:pt x="306" y="1051"/>
                        </a:cubicBezTo>
                        <a:lnTo>
                          <a:pt x="1189" y="1051"/>
                        </a:lnTo>
                        <a:cubicBezTo>
                          <a:pt x="1296" y="975"/>
                          <a:pt x="1342" y="929"/>
                          <a:pt x="1448" y="853"/>
                        </a:cubicBezTo>
                        <a:lnTo>
                          <a:pt x="1387" y="198"/>
                        </a:lnTo>
                        <a:cubicBezTo>
                          <a:pt x="1296" y="122"/>
                          <a:pt x="1235" y="61"/>
                          <a:pt x="11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9"/>
                  <p:cNvSpPr/>
                  <p:nvPr/>
                </p:nvSpPr>
                <p:spPr>
                  <a:xfrm>
                    <a:off x="2683791" y="443934"/>
                    <a:ext cx="45716" cy="32191"/>
                  </a:xfrm>
                  <a:custGeom>
                    <a:rect b="b" l="l" r="r" t="t"/>
                    <a:pathLst>
                      <a:path extrusionOk="0" h="1052" w="1494">
                        <a:moveTo>
                          <a:pt x="260" y="0"/>
                        </a:moveTo>
                        <a:cubicBezTo>
                          <a:pt x="153" y="76"/>
                          <a:pt x="107" y="122"/>
                          <a:pt x="1" y="198"/>
                        </a:cubicBezTo>
                        <a:lnTo>
                          <a:pt x="62" y="853"/>
                        </a:lnTo>
                        <a:lnTo>
                          <a:pt x="351" y="1051"/>
                        </a:lnTo>
                        <a:lnTo>
                          <a:pt x="1250" y="1051"/>
                        </a:lnTo>
                        <a:cubicBezTo>
                          <a:pt x="1342" y="975"/>
                          <a:pt x="1403" y="929"/>
                          <a:pt x="1494" y="853"/>
                        </a:cubicBezTo>
                        <a:lnTo>
                          <a:pt x="1418" y="198"/>
                        </a:lnTo>
                        <a:cubicBezTo>
                          <a:pt x="1296" y="122"/>
                          <a:pt x="1250" y="61"/>
                          <a:pt x="11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9"/>
                  <p:cNvSpPr/>
                  <p:nvPr/>
                </p:nvSpPr>
                <p:spPr>
                  <a:xfrm>
                    <a:off x="2727610" y="443934"/>
                    <a:ext cx="46206" cy="32191"/>
                  </a:xfrm>
                  <a:custGeom>
                    <a:rect b="b" l="l" r="r" t="t"/>
                    <a:pathLst>
                      <a:path extrusionOk="0" h="1052" w="1510">
                        <a:moveTo>
                          <a:pt x="245" y="0"/>
                        </a:moveTo>
                        <a:cubicBezTo>
                          <a:pt x="153" y="76"/>
                          <a:pt x="92" y="122"/>
                          <a:pt x="1" y="198"/>
                        </a:cubicBezTo>
                        <a:lnTo>
                          <a:pt x="77" y="853"/>
                        </a:lnTo>
                        <a:lnTo>
                          <a:pt x="367" y="1051"/>
                        </a:lnTo>
                        <a:lnTo>
                          <a:pt x="1266" y="1051"/>
                        </a:lnTo>
                        <a:cubicBezTo>
                          <a:pt x="1357" y="975"/>
                          <a:pt x="1418" y="929"/>
                          <a:pt x="1509" y="853"/>
                        </a:cubicBezTo>
                        <a:lnTo>
                          <a:pt x="1433" y="198"/>
                        </a:lnTo>
                        <a:cubicBezTo>
                          <a:pt x="1311" y="122"/>
                          <a:pt x="1266" y="61"/>
                          <a:pt x="11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9"/>
                  <p:cNvSpPr/>
                  <p:nvPr/>
                </p:nvSpPr>
                <p:spPr>
                  <a:xfrm>
                    <a:off x="2772378" y="443934"/>
                    <a:ext cx="45716" cy="32191"/>
                  </a:xfrm>
                  <a:custGeom>
                    <a:rect b="b" l="l" r="r" t="t"/>
                    <a:pathLst>
                      <a:path extrusionOk="0" h="1052" w="1494">
                        <a:moveTo>
                          <a:pt x="229" y="0"/>
                        </a:moveTo>
                        <a:cubicBezTo>
                          <a:pt x="153" y="76"/>
                          <a:pt x="107" y="122"/>
                          <a:pt x="1" y="198"/>
                        </a:cubicBezTo>
                        <a:lnTo>
                          <a:pt x="77" y="853"/>
                        </a:lnTo>
                        <a:lnTo>
                          <a:pt x="366" y="1051"/>
                        </a:lnTo>
                        <a:lnTo>
                          <a:pt x="1265" y="1051"/>
                        </a:lnTo>
                        <a:cubicBezTo>
                          <a:pt x="1341" y="975"/>
                          <a:pt x="1402" y="929"/>
                          <a:pt x="1494" y="853"/>
                        </a:cubicBezTo>
                        <a:lnTo>
                          <a:pt x="1402" y="198"/>
                        </a:lnTo>
                        <a:cubicBezTo>
                          <a:pt x="1296" y="122"/>
                          <a:pt x="1220" y="61"/>
                          <a:pt x="11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9"/>
                  <p:cNvSpPr/>
                  <p:nvPr/>
                </p:nvSpPr>
                <p:spPr>
                  <a:xfrm>
                    <a:off x="2641838" y="476554"/>
                    <a:ext cx="45716" cy="33599"/>
                  </a:xfrm>
                  <a:custGeom>
                    <a:rect b="b" l="l" r="r" t="t"/>
                    <a:pathLst>
                      <a:path extrusionOk="0" h="1098" w="1494">
                        <a:moveTo>
                          <a:pt x="260" y="1"/>
                        </a:moveTo>
                        <a:cubicBezTo>
                          <a:pt x="153" y="92"/>
                          <a:pt x="107" y="138"/>
                          <a:pt x="1" y="214"/>
                        </a:cubicBezTo>
                        <a:lnTo>
                          <a:pt x="46" y="900"/>
                        </a:lnTo>
                        <a:cubicBezTo>
                          <a:pt x="153" y="976"/>
                          <a:pt x="214" y="1021"/>
                          <a:pt x="336" y="1098"/>
                        </a:cubicBezTo>
                        <a:lnTo>
                          <a:pt x="1250" y="1098"/>
                        </a:lnTo>
                        <a:cubicBezTo>
                          <a:pt x="1341" y="1037"/>
                          <a:pt x="1402" y="976"/>
                          <a:pt x="1494" y="900"/>
                        </a:cubicBezTo>
                        <a:lnTo>
                          <a:pt x="1433" y="214"/>
                        </a:lnTo>
                        <a:cubicBezTo>
                          <a:pt x="1326" y="138"/>
                          <a:pt x="1265" y="92"/>
                          <a:pt x="11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9"/>
                  <p:cNvSpPr/>
                  <p:nvPr/>
                </p:nvSpPr>
                <p:spPr>
                  <a:xfrm>
                    <a:off x="2687065" y="476554"/>
                    <a:ext cx="45716" cy="33599"/>
                  </a:xfrm>
                  <a:custGeom>
                    <a:rect b="b" l="l" r="r" t="t"/>
                    <a:pathLst>
                      <a:path extrusionOk="0" h="1098" w="1494">
                        <a:moveTo>
                          <a:pt x="244" y="1"/>
                        </a:moveTo>
                        <a:cubicBezTo>
                          <a:pt x="153" y="92"/>
                          <a:pt x="92" y="138"/>
                          <a:pt x="0" y="214"/>
                        </a:cubicBezTo>
                        <a:lnTo>
                          <a:pt x="46" y="900"/>
                        </a:lnTo>
                        <a:cubicBezTo>
                          <a:pt x="168" y="976"/>
                          <a:pt x="214" y="1021"/>
                          <a:pt x="336" y="1098"/>
                        </a:cubicBezTo>
                        <a:lnTo>
                          <a:pt x="1250" y="1098"/>
                        </a:lnTo>
                        <a:cubicBezTo>
                          <a:pt x="1341" y="1037"/>
                          <a:pt x="1402" y="976"/>
                          <a:pt x="1494" y="900"/>
                        </a:cubicBezTo>
                        <a:lnTo>
                          <a:pt x="1417" y="214"/>
                        </a:lnTo>
                        <a:cubicBezTo>
                          <a:pt x="1311" y="138"/>
                          <a:pt x="1250" y="92"/>
                          <a:pt x="11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9"/>
                  <p:cNvSpPr/>
                  <p:nvPr/>
                </p:nvSpPr>
                <p:spPr>
                  <a:xfrm>
                    <a:off x="2731343" y="476554"/>
                    <a:ext cx="46665" cy="33599"/>
                  </a:xfrm>
                  <a:custGeom>
                    <a:rect b="b" l="l" r="r" t="t"/>
                    <a:pathLst>
                      <a:path extrusionOk="0" h="1098" w="1525">
                        <a:moveTo>
                          <a:pt x="245" y="1"/>
                        </a:moveTo>
                        <a:cubicBezTo>
                          <a:pt x="153" y="92"/>
                          <a:pt x="92" y="138"/>
                          <a:pt x="1" y="214"/>
                        </a:cubicBezTo>
                        <a:lnTo>
                          <a:pt x="77" y="900"/>
                        </a:lnTo>
                        <a:cubicBezTo>
                          <a:pt x="184" y="976"/>
                          <a:pt x="245" y="1021"/>
                          <a:pt x="351" y="1098"/>
                        </a:cubicBezTo>
                        <a:lnTo>
                          <a:pt x="1265" y="1098"/>
                        </a:lnTo>
                        <a:cubicBezTo>
                          <a:pt x="1372" y="1037"/>
                          <a:pt x="1418" y="976"/>
                          <a:pt x="1524" y="900"/>
                        </a:cubicBezTo>
                        <a:lnTo>
                          <a:pt x="1448" y="214"/>
                        </a:lnTo>
                        <a:cubicBezTo>
                          <a:pt x="1326" y="138"/>
                          <a:pt x="1250" y="92"/>
                          <a:pt x="114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p:nvPr/>
                </p:nvSpPr>
                <p:spPr>
                  <a:xfrm>
                    <a:off x="2776111" y="476554"/>
                    <a:ext cx="46665" cy="33599"/>
                  </a:xfrm>
                  <a:custGeom>
                    <a:rect b="b" l="l" r="r" t="t"/>
                    <a:pathLst>
                      <a:path extrusionOk="0" h="1098" w="1525">
                        <a:moveTo>
                          <a:pt x="244" y="1"/>
                        </a:moveTo>
                        <a:cubicBezTo>
                          <a:pt x="153" y="92"/>
                          <a:pt x="92" y="138"/>
                          <a:pt x="1" y="214"/>
                        </a:cubicBezTo>
                        <a:lnTo>
                          <a:pt x="77" y="900"/>
                        </a:lnTo>
                        <a:cubicBezTo>
                          <a:pt x="183" y="976"/>
                          <a:pt x="244" y="1021"/>
                          <a:pt x="351" y="1098"/>
                        </a:cubicBezTo>
                        <a:lnTo>
                          <a:pt x="1280" y="1098"/>
                        </a:lnTo>
                        <a:cubicBezTo>
                          <a:pt x="1372" y="1037"/>
                          <a:pt x="1433" y="976"/>
                          <a:pt x="1524" y="900"/>
                        </a:cubicBezTo>
                        <a:lnTo>
                          <a:pt x="1433" y="214"/>
                        </a:lnTo>
                        <a:cubicBezTo>
                          <a:pt x="1311" y="138"/>
                          <a:pt x="1250" y="92"/>
                          <a:pt x="11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9"/>
                  <p:cNvSpPr/>
                  <p:nvPr/>
                </p:nvSpPr>
                <p:spPr>
                  <a:xfrm>
                    <a:off x="2644164" y="511529"/>
                    <a:ext cx="46206" cy="34517"/>
                  </a:xfrm>
                  <a:custGeom>
                    <a:rect b="b" l="l" r="r" t="t"/>
                    <a:pathLst>
                      <a:path extrusionOk="0" h="1128" w="1510">
                        <a:moveTo>
                          <a:pt x="260" y="0"/>
                        </a:moveTo>
                        <a:cubicBezTo>
                          <a:pt x="153" y="76"/>
                          <a:pt x="107" y="137"/>
                          <a:pt x="1" y="214"/>
                        </a:cubicBezTo>
                        <a:lnTo>
                          <a:pt x="46" y="914"/>
                        </a:lnTo>
                        <a:cubicBezTo>
                          <a:pt x="153" y="991"/>
                          <a:pt x="214" y="1052"/>
                          <a:pt x="336" y="1128"/>
                        </a:cubicBezTo>
                        <a:lnTo>
                          <a:pt x="1265" y="1128"/>
                        </a:lnTo>
                        <a:cubicBezTo>
                          <a:pt x="1357" y="1052"/>
                          <a:pt x="1418" y="991"/>
                          <a:pt x="1509" y="914"/>
                        </a:cubicBezTo>
                        <a:lnTo>
                          <a:pt x="1448" y="214"/>
                        </a:lnTo>
                        <a:cubicBezTo>
                          <a:pt x="1342" y="122"/>
                          <a:pt x="1281" y="76"/>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9"/>
                  <p:cNvSpPr/>
                  <p:nvPr/>
                </p:nvSpPr>
                <p:spPr>
                  <a:xfrm>
                    <a:off x="2690339" y="511529"/>
                    <a:ext cx="46175" cy="34517"/>
                  </a:xfrm>
                  <a:custGeom>
                    <a:rect b="b" l="l" r="r" t="t"/>
                    <a:pathLst>
                      <a:path extrusionOk="0" h="1128" w="1509">
                        <a:moveTo>
                          <a:pt x="244" y="0"/>
                        </a:moveTo>
                        <a:cubicBezTo>
                          <a:pt x="152" y="76"/>
                          <a:pt x="92" y="137"/>
                          <a:pt x="0" y="214"/>
                        </a:cubicBezTo>
                        <a:lnTo>
                          <a:pt x="61" y="914"/>
                        </a:lnTo>
                        <a:cubicBezTo>
                          <a:pt x="168" y="991"/>
                          <a:pt x="229" y="1052"/>
                          <a:pt x="335" y="1128"/>
                        </a:cubicBezTo>
                        <a:lnTo>
                          <a:pt x="1249" y="1128"/>
                        </a:lnTo>
                        <a:cubicBezTo>
                          <a:pt x="1356" y="1052"/>
                          <a:pt x="1417" y="991"/>
                          <a:pt x="1508" y="914"/>
                        </a:cubicBezTo>
                        <a:lnTo>
                          <a:pt x="1432" y="214"/>
                        </a:lnTo>
                        <a:cubicBezTo>
                          <a:pt x="1310" y="122"/>
                          <a:pt x="1265" y="76"/>
                          <a:pt x="11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9"/>
                  <p:cNvSpPr/>
                  <p:nvPr/>
                </p:nvSpPr>
                <p:spPr>
                  <a:xfrm>
                    <a:off x="2735077" y="511529"/>
                    <a:ext cx="46665" cy="34517"/>
                  </a:xfrm>
                  <a:custGeom>
                    <a:rect b="b" l="l" r="r" t="t"/>
                    <a:pathLst>
                      <a:path extrusionOk="0" h="1128" w="1525">
                        <a:moveTo>
                          <a:pt x="260" y="0"/>
                        </a:moveTo>
                        <a:cubicBezTo>
                          <a:pt x="153" y="76"/>
                          <a:pt x="107" y="137"/>
                          <a:pt x="1" y="214"/>
                        </a:cubicBezTo>
                        <a:lnTo>
                          <a:pt x="77" y="914"/>
                        </a:lnTo>
                        <a:cubicBezTo>
                          <a:pt x="199" y="991"/>
                          <a:pt x="245" y="1052"/>
                          <a:pt x="366" y="1128"/>
                        </a:cubicBezTo>
                        <a:lnTo>
                          <a:pt x="1281" y="1128"/>
                        </a:lnTo>
                        <a:cubicBezTo>
                          <a:pt x="1372" y="1052"/>
                          <a:pt x="1433" y="991"/>
                          <a:pt x="1524" y="914"/>
                        </a:cubicBezTo>
                        <a:lnTo>
                          <a:pt x="1448" y="214"/>
                        </a:lnTo>
                        <a:cubicBezTo>
                          <a:pt x="1342" y="122"/>
                          <a:pt x="1265" y="76"/>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9"/>
                  <p:cNvSpPr/>
                  <p:nvPr/>
                </p:nvSpPr>
                <p:spPr>
                  <a:xfrm>
                    <a:off x="2780303" y="511529"/>
                    <a:ext cx="47124" cy="34517"/>
                  </a:xfrm>
                  <a:custGeom>
                    <a:rect b="b" l="l" r="r" t="t"/>
                    <a:pathLst>
                      <a:path extrusionOk="0" h="1128" w="1540">
                        <a:moveTo>
                          <a:pt x="244" y="0"/>
                        </a:moveTo>
                        <a:cubicBezTo>
                          <a:pt x="153" y="76"/>
                          <a:pt x="92" y="137"/>
                          <a:pt x="1" y="214"/>
                        </a:cubicBezTo>
                        <a:lnTo>
                          <a:pt x="62" y="914"/>
                        </a:lnTo>
                        <a:cubicBezTo>
                          <a:pt x="199" y="991"/>
                          <a:pt x="260" y="1052"/>
                          <a:pt x="382" y="1128"/>
                        </a:cubicBezTo>
                        <a:lnTo>
                          <a:pt x="1296" y="1128"/>
                        </a:lnTo>
                        <a:cubicBezTo>
                          <a:pt x="1387" y="1052"/>
                          <a:pt x="1448" y="991"/>
                          <a:pt x="1539" y="914"/>
                        </a:cubicBezTo>
                        <a:lnTo>
                          <a:pt x="1448" y="214"/>
                        </a:lnTo>
                        <a:cubicBezTo>
                          <a:pt x="1326" y="122"/>
                          <a:pt x="1265" y="76"/>
                          <a:pt x="11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9"/>
                  <p:cNvSpPr/>
                  <p:nvPr/>
                </p:nvSpPr>
                <p:spPr>
                  <a:xfrm>
                    <a:off x="2647438" y="546964"/>
                    <a:ext cx="45716" cy="34976"/>
                  </a:xfrm>
                  <a:custGeom>
                    <a:rect b="b" l="l" r="r" t="t"/>
                    <a:pathLst>
                      <a:path extrusionOk="0" h="1143" w="1494">
                        <a:moveTo>
                          <a:pt x="259" y="0"/>
                        </a:moveTo>
                        <a:cubicBezTo>
                          <a:pt x="153" y="76"/>
                          <a:pt x="92" y="137"/>
                          <a:pt x="0" y="214"/>
                        </a:cubicBezTo>
                        <a:lnTo>
                          <a:pt x="31" y="945"/>
                        </a:lnTo>
                        <a:cubicBezTo>
                          <a:pt x="153" y="1021"/>
                          <a:pt x="198" y="1067"/>
                          <a:pt x="320" y="1143"/>
                        </a:cubicBezTo>
                        <a:lnTo>
                          <a:pt x="1250" y="1143"/>
                        </a:lnTo>
                        <a:cubicBezTo>
                          <a:pt x="1341" y="1067"/>
                          <a:pt x="1402" y="1021"/>
                          <a:pt x="1494" y="945"/>
                        </a:cubicBezTo>
                        <a:lnTo>
                          <a:pt x="1448" y="214"/>
                        </a:lnTo>
                        <a:cubicBezTo>
                          <a:pt x="1326" y="122"/>
                          <a:pt x="1265" y="76"/>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9"/>
                  <p:cNvSpPr/>
                  <p:nvPr/>
                </p:nvSpPr>
                <p:spPr>
                  <a:xfrm>
                    <a:off x="2693124" y="546964"/>
                    <a:ext cx="46665" cy="34976"/>
                  </a:xfrm>
                  <a:custGeom>
                    <a:rect b="b" l="l" r="r" t="t"/>
                    <a:pathLst>
                      <a:path extrusionOk="0" h="1143" w="1525">
                        <a:moveTo>
                          <a:pt x="260" y="0"/>
                        </a:moveTo>
                        <a:cubicBezTo>
                          <a:pt x="153" y="76"/>
                          <a:pt x="107" y="137"/>
                          <a:pt x="1" y="214"/>
                        </a:cubicBezTo>
                        <a:lnTo>
                          <a:pt x="61" y="945"/>
                        </a:lnTo>
                        <a:cubicBezTo>
                          <a:pt x="183" y="1021"/>
                          <a:pt x="229" y="1067"/>
                          <a:pt x="351" y="1143"/>
                        </a:cubicBezTo>
                        <a:lnTo>
                          <a:pt x="1280" y="1143"/>
                        </a:lnTo>
                        <a:cubicBezTo>
                          <a:pt x="1372" y="1067"/>
                          <a:pt x="1433" y="1021"/>
                          <a:pt x="1524" y="945"/>
                        </a:cubicBezTo>
                        <a:lnTo>
                          <a:pt x="1448" y="214"/>
                        </a:lnTo>
                        <a:cubicBezTo>
                          <a:pt x="1341" y="122"/>
                          <a:pt x="1280" y="76"/>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p:nvPr/>
                </p:nvSpPr>
                <p:spPr>
                  <a:xfrm>
                    <a:off x="2738810" y="546964"/>
                    <a:ext cx="47583" cy="34976"/>
                  </a:xfrm>
                  <a:custGeom>
                    <a:rect b="b" l="l" r="r" t="t"/>
                    <a:pathLst>
                      <a:path extrusionOk="0" h="1143" w="1555">
                        <a:moveTo>
                          <a:pt x="244" y="0"/>
                        </a:moveTo>
                        <a:cubicBezTo>
                          <a:pt x="153" y="76"/>
                          <a:pt x="92" y="137"/>
                          <a:pt x="1" y="214"/>
                        </a:cubicBezTo>
                        <a:lnTo>
                          <a:pt x="77" y="945"/>
                        </a:lnTo>
                        <a:cubicBezTo>
                          <a:pt x="183" y="1021"/>
                          <a:pt x="260" y="1067"/>
                          <a:pt x="382" y="1143"/>
                        </a:cubicBezTo>
                        <a:lnTo>
                          <a:pt x="1311" y="1143"/>
                        </a:lnTo>
                        <a:cubicBezTo>
                          <a:pt x="1402" y="1067"/>
                          <a:pt x="1463" y="1021"/>
                          <a:pt x="1555" y="945"/>
                        </a:cubicBezTo>
                        <a:lnTo>
                          <a:pt x="1463" y="214"/>
                        </a:lnTo>
                        <a:cubicBezTo>
                          <a:pt x="1357" y="122"/>
                          <a:pt x="1280" y="76"/>
                          <a:pt x="11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2784037" y="546964"/>
                    <a:ext cx="48532" cy="34976"/>
                  </a:xfrm>
                  <a:custGeom>
                    <a:rect b="b" l="l" r="r" t="t"/>
                    <a:pathLst>
                      <a:path extrusionOk="0" h="1143" w="1586">
                        <a:moveTo>
                          <a:pt x="260" y="0"/>
                        </a:moveTo>
                        <a:cubicBezTo>
                          <a:pt x="153" y="76"/>
                          <a:pt x="107" y="137"/>
                          <a:pt x="1" y="214"/>
                        </a:cubicBezTo>
                        <a:lnTo>
                          <a:pt x="107" y="945"/>
                        </a:lnTo>
                        <a:cubicBezTo>
                          <a:pt x="214" y="1021"/>
                          <a:pt x="290" y="1067"/>
                          <a:pt x="412" y="1143"/>
                        </a:cubicBezTo>
                        <a:lnTo>
                          <a:pt x="1341" y="1143"/>
                        </a:lnTo>
                        <a:cubicBezTo>
                          <a:pt x="1433" y="1067"/>
                          <a:pt x="1494" y="1021"/>
                          <a:pt x="1585" y="945"/>
                        </a:cubicBezTo>
                        <a:lnTo>
                          <a:pt x="1494" y="214"/>
                        </a:lnTo>
                        <a:cubicBezTo>
                          <a:pt x="1372" y="122"/>
                          <a:pt x="1296" y="76"/>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2648356" y="583317"/>
                    <a:ext cx="48073" cy="35924"/>
                  </a:xfrm>
                  <a:custGeom>
                    <a:rect b="b" l="l" r="r" t="t"/>
                    <a:pathLst>
                      <a:path extrusionOk="0" h="1174" w="1571">
                        <a:moveTo>
                          <a:pt x="275" y="1"/>
                        </a:moveTo>
                        <a:cubicBezTo>
                          <a:pt x="153" y="77"/>
                          <a:pt x="92" y="138"/>
                          <a:pt x="1" y="214"/>
                        </a:cubicBezTo>
                        <a:lnTo>
                          <a:pt x="62" y="945"/>
                        </a:lnTo>
                        <a:cubicBezTo>
                          <a:pt x="168" y="1052"/>
                          <a:pt x="229" y="1082"/>
                          <a:pt x="351" y="1174"/>
                        </a:cubicBezTo>
                        <a:lnTo>
                          <a:pt x="1296" y="1174"/>
                        </a:lnTo>
                        <a:cubicBezTo>
                          <a:pt x="1418" y="1082"/>
                          <a:pt x="1464" y="1052"/>
                          <a:pt x="1570" y="945"/>
                        </a:cubicBezTo>
                        <a:lnTo>
                          <a:pt x="1509" y="214"/>
                        </a:lnTo>
                        <a:cubicBezTo>
                          <a:pt x="1387" y="138"/>
                          <a:pt x="1342" y="77"/>
                          <a:pt x="12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p:nvPr/>
                </p:nvSpPr>
                <p:spPr>
                  <a:xfrm>
                    <a:off x="2695450" y="583317"/>
                    <a:ext cx="48073" cy="35924"/>
                  </a:xfrm>
                  <a:custGeom>
                    <a:rect b="b" l="l" r="r" t="t"/>
                    <a:pathLst>
                      <a:path extrusionOk="0" h="1174" w="1571">
                        <a:moveTo>
                          <a:pt x="275" y="1"/>
                        </a:moveTo>
                        <a:cubicBezTo>
                          <a:pt x="153" y="77"/>
                          <a:pt x="92" y="138"/>
                          <a:pt x="1" y="214"/>
                        </a:cubicBezTo>
                        <a:lnTo>
                          <a:pt x="62" y="945"/>
                        </a:lnTo>
                        <a:cubicBezTo>
                          <a:pt x="168" y="1052"/>
                          <a:pt x="244" y="1082"/>
                          <a:pt x="366" y="1174"/>
                        </a:cubicBezTo>
                        <a:lnTo>
                          <a:pt x="1311" y="1174"/>
                        </a:lnTo>
                        <a:cubicBezTo>
                          <a:pt x="1418" y="1082"/>
                          <a:pt x="1463" y="1052"/>
                          <a:pt x="1570" y="945"/>
                        </a:cubicBezTo>
                        <a:lnTo>
                          <a:pt x="1494" y="214"/>
                        </a:lnTo>
                        <a:cubicBezTo>
                          <a:pt x="1372" y="138"/>
                          <a:pt x="1326" y="77"/>
                          <a:pt x="12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9"/>
                  <p:cNvSpPr/>
                  <p:nvPr/>
                </p:nvSpPr>
                <p:spPr>
                  <a:xfrm>
                    <a:off x="2742084" y="583317"/>
                    <a:ext cx="48501" cy="35924"/>
                  </a:xfrm>
                  <a:custGeom>
                    <a:rect b="b" l="l" r="r" t="t"/>
                    <a:pathLst>
                      <a:path extrusionOk="0" h="1174" w="1585">
                        <a:moveTo>
                          <a:pt x="259" y="1"/>
                        </a:moveTo>
                        <a:cubicBezTo>
                          <a:pt x="153" y="77"/>
                          <a:pt x="107" y="138"/>
                          <a:pt x="0" y="214"/>
                        </a:cubicBezTo>
                        <a:lnTo>
                          <a:pt x="76" y="945"/>
                        </a:lnTo>
                        <a:cubicBezTo>
                          <a:pt x="198" y="1052"/>
                          <a:pt x="275" y="1082"/>
                          <a:pt x="381" y="1174"/>
                        </a:cubicBezTo>
                        <a:lnTo>
                          <a:pt x="1341" y="1174"/>
                        </a:lnTo>
                        <a:cubicBezTo>
                          <a:pt x="1432" y="1082"/>
                          <a:pt x="1493" y="1052"/>
                          <a:pt x="1585" y="945"/>
                        </a:cubicBezTo>
                        <a:lnTo>
                          <a:pt x="1493" y="214"/>
                        </a:lnTo>
                        <a:cubicBezTo>
                          <a:pt x="1372" y="138"/>
                          <a:pt x="1326" y="77"/>
                          <a:pt x="11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9"/>
                  <p:cNvSpPr/>
                  <p:nvPr/>
                </p:nvSpPr>
                <p:spPr>
                  <a:xfrm>
                    <a:off x="2650223" y="620618"/>
                    <a:ext cx="48991" cy="37791"/>
                  </a:xfrm>
                  <a:custGeom>
                    <a:rect b="b" l="l" r="r" t="t"/>
                    <a:pathLst>
                      <a:path extrusionOk="0" h="1235" w="1601">
                        <a:moveTo>
                          <a:pt x="260" y="0"/>
                        </a:moveTo>
                        <a:cubicBezTo>
                          <a:pt x="153" y="92"/>
                          <a:pt x="92" y="138"/>
                          <a:pt x="1" y="229"/>
                        </a:cubicBezTo>
                        <a:lnTo>
                          <a:pt x="62" y="1006"/>
                        </a:lnTo>
                        <a:cubicBezTo>
                          <a:pt x="168" y="1097"/>
                          <a:pt x="245" y="1143"/>
                          <a:pt x="366" y="1235"/>
                        </a:cubicBezTo>
                        <a:lnTo>
                          <a:pt x="1326" y="1235"/>
                        </a:lnTo>
                        <a:cubicBezTo>
                          <a:pt x="1448" y="1143"/>
                          <a:pt x="1509" y="1097"/>
                          <a:pt x="1601" y="1006"/>
                        </a:cubicBezTo>
                        <a:lnTo>
                          <a:pt x="1540" y="229"/>
                        </a:lnTo>
                        <a:cubicBezTo>
                          <a:pt x="1433" y="138"/>
                          <a:pt x="1372" y="92"/>
                          <a:pt x="12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9"/>
                  <p:cNvSpPr/>
                  <p:nvPr/>
                </p:nvSpPr>
                <p:spPr>
                  <a:xfrm>
                    <a:off x="2653497" y="658838"/>
                    <a:ext cx="48991" cy="38740"/>
                  </a:xfrm>
                  <a:custGeom>
                    <a:rect b="b" l="l" r="r" t="t"/>
                    <a:pathLst>
                      <a:path extrusionOk="0" h="1266" w="1601">
                        <a:moveTo>
                          <a:pt x="275" y="1"/>
                        </a:moveTo>
                        <a:cubicBezTo>
                          <a:pt x="168" y="107"/>
                          <a:pt x="122" y="138"/>
                          <a:pt x="0" y="229"/>
                        </a:cubicBezTo>
                        <a:lnTo>
                          <a:pt x="61" y="1037"/>
                        </a:lnTo>
                        <a:cubicBezTo>
                          <a:pt x="183" y="1113"/>
                          <a:pt x="259" y="1174"/>
                          <a:pt x="366" y="1265"/>
                        </a:cubicBezTo>
                        <a:lnTo>
                          <a:pt x="1341" y="1265"/>
                        </a:lnTo>
                        <a:cubicBezTo>
                          <a:pt x="1433" y="1189"/>
                          <a:pt x="1509" y="1128"/>
                          <a:pt x="1600" y="1037"/>
                        </a:cubicBezTo>
                        <a:lnTo>
                          <a:pt x="1555" y="229"/>
                        </a:lnTo>
                        <a:cubicBezTo>
                          <a:pt x="1433" y="153"/>
                          <a:pt x="1356" y="107"/>
                          <a:pt x="1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 name="Google Shape;519;p29"/>
                  <p:cNvGrpSpPr/>
                  <p:nvPr/>
                </p:nvGrpSpPr>
                <p:grpSpPr>
                  <a:xfrm>
                    <a:off x="2077238" y="195890"/>
                    <a:ext cx="274635" cy="234090"/>
                    <a:chOff x="2077238" y="195890"/>
                    <a:chExt cx="274635" cy="234090"/>
                  </a:xfrm>
                </p:grpSpPr>
                <p:sp>
                  <p:nvSpPr>
                    <p:cNvPr id="520" name="Google Shape;520;p29"/>
                    <p:cNvSpPr/>
                    <p:nvPr/>
                  </p:nvSpPr>
                  <p:spPr>
                    <a:xfrm>
                      <a:off x="2112673" y="195890"/>
                      <a:ext cx="41524" cy="25673"/>
                    </a:xfrm>
                    <a:custGeom>
                      <a:rect b="b" l="l" r="r" t="t"/>
                      <a:pathLst>
                        <a:path extrusionOk="0" h="839" w="1357">
                          <a:moveTo>
                            <a:pt x="366" y="1"/>
                          </a:moveTo>
                          <a:cubicBezTo>
                            <a:pt x="260" y="46"/>
                            <a:pt x="199" y="92"/>
                            <a:pt x="107" y="153"/>
                          </a:cubicBezTo>
                          <a:lnTo>
                            <a:pt x="1" y="686"/>
                          </a:lnTo>
                          <a:cubicBezTo>
                            <a:pt x="77" y="732"/>
                            <a:pt x="138" y="778"/>
                            <a:pt x="214" y="839"/>
                          </a:cubicBezTo>
                          <a:lnTo>
                            <a:pt x="1022" y="839"/>
                          </a:lnTo>
                          <a:cubicBezTo>
                            <a:pt x="1128" y="778"/>
                            <a:pt x="1189" y="732"/>
                            <a:pt x="1281" y="686"/>
                          </a:cubicBezTo>
                          <a:lnTo>
                            <a:pt x="1357" y="153"/>
                          </a:lnTo>
                          <a:cubicBezTo>
                            <a:pt x="1281" y="92"/>
                            <a:pt x="1220" y="46"/>
                            <a:pt x="11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2152300" y="195890"/>
                      <a:ext cx="41524" cy="25673"/>
                    </a:xfrm>
                    <a:custGeom>
                      <a:rect b="b" l="l" r="r" t="t"/>
                      <a:pathLst>
                        <a:path extrusionOk="0" h="839" w="1357">
                          <a:moveTo>
                            <a:pt x="336" y="1"/>
                          </a:moveTo>
                          <a:cubicBezTo>
                            <a:pt x="229" y="46"/>
                            <a:pt x="168" y="92"/>
                            <a:pt x="77" y="153"/>
                          </a:cubicBezTo>
                          <a:lnTo>
                            <a:pt x="1" y="686"/>
                          </a:lnTo>
                          <a:cubicBezTo>
                            <a:pt x="77" y="732"/>
                            <a:pt x="138" y="778"/>
                            <a:pt x="214" y="839"/>
                          </a:cubicBezTo>
                          <a:lnTo>
                            <a:pt x="1022" y="839"/>
                          </a:lnTo>
                          <a:cubicBezTo>
                            <a:pt x="1128" y="778"/>
                            <a:pt x="1189" y="732"/>
                            <a:pt x="1281" y="686"/>
                          </a:cubicBezTo>
                          <a:lnTo>
                            <a:pt x="1357" y="153"/>
                          </a:lnTo>
                          <a:cubicBezTo>
                            <a:pt x="1265" y="92"/>
                            <a:pt x="1220" y="46"/>
                            <a:pt x="11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p:nvPr/>
                  </p:nvSpPr>
                  <p:spPr>
                    <a:xfrm>
                      <a:off x="2193334" y="195890"/>
                      <a:ext cx="40117" cy="25673"/>
                    </a:xfrm>
                    <a:custGeom>
                      <a:rect b="b" l="l" r="r" t="t"/>
                      <a:pathLst>
                        <a:path extrusionOk="0" h="839" w="1311">
                          <a:moveTo>
                            <a:pt x="321" y="1"/>
                          </a:moveTo>
                          <a:cubicBezTo>
                            <a:pt x="229" y="46"/>
                            <a:pt x="168" y="92"/>
                            <a:pt x="77" y="153"/>
                          </a:cubicBezTo>
                          <a:lnTo>
                            <a:pt x="1" y="686"/>
                          </a:lnTo>
                          <a:cubicBezTo>
                            <a:pt x="77" y="732"/>
                            <a:pt x="138" y="778"/>
                            <a:pt x="214" y="839"/>
                          </a:cubicBezTo>
                          <a:lnTo>
                            <a:pt x="1006" y="839"/>
                          </a:lnTo>
                          <a:cubicBezTo>
                            <a:pt x="1098" y="778"/>
                            <a:pt x="1159" y="732"/>
                            <a:pt x="1250" y="686"/>
                          </a:cubicBezTo>
                          <a:lnTo>
                            <a:pt x="1311" y="153"/>
                          </a:lnTo>
                          <a:cubicBezTo>
                            <a:pt x="1219" y="92"/>
                            <a:pt x="1174" y="46"/>
                            <a:pt x="11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9"/>
                    <p:cNvSpPr/>
                    <p:nvPr/>
                  </p:nvSpPr>
                  <p:spPr>
                    <a:xfrm>
                      <a:off x="2232502" y="195890"/>
                      <a:ext cx="40117" cy="25673"/>
                    </a:xfrm>
                    <a:custGeom>
                      <a:rect b="b" l="l" r="r" t="t"/>
                      <a:pathLst>
                        <a:path extrusionOk="0" h="839" w="1311">
                          <a:moveTo>
                            <a:pt x="305" y="1"/>
                          </a:moveTo>
                          <a:cubicBezTo>
                            <a:pt x="198" y="46"/>
                            <a:pt x="153" y="92"/>
                            <a:pt x="46" y="153"/>
                          </a:cubicBezTo>
                          <a:lnTo>
                            <a:pt x="0" y="686"/>
                          </a:lnTo>
                          <a:cubicBezTo>
                            <a:pt x="77" y="732"/>
                            <a:pt x="122" y="778"/>
                            <a:pt x="198" y="839"/>
                          </a:cubicBezTo>
                          <a:lnTo>
                            <a:pt x="1006" y="839"/>
                          </a:lnTo>
                          <a:cubicBezTo>
                            <a:pt x="1097" y="778"/>
                            <a:pt x="1158" y="732"/>
                            <a:pt x="1250" y="686"/>
                          </a:cubicBezTo>
                          <a:lnTo>
                            <a:pt x="1311" y="153"/>
                          </a:lnTo>
                          <a:cubicBezTo>
                            <a:pt x="1235" y="92"/>
                            <a:pt x="1189" y="46"/>
                            <a:pt x="10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9"/>
                    <p:cNvSpPr/>
                    <p:nvPr/>
                  </p:nvSpPr>
                  <p:spPr>
                    <a:xfrm>
                      <a:off x="2272129" y="195890"/>
                      <a:ext cx="40117" cy="25673"/>
                    </a:xfrm>
                    <a:custGeom>
                      <a:rect b="b" l="l" r="r" t="t"/>
                      <a:pathLst>
                        <a:path extrusionOk="0" h="839" w="1311">
                          <a:moveTo>
                            <a:pt x="305" y="1"/>
                          </a:moveTo>
                          <a:cubicBezTo>
                            <a:pt x="199" y="46"/>
                            <a:pt x="153" y="92"/>
                            <a:pt x="46" y="153"/>
                          </a:cubicBezTo>
                          <a:lnTo>
                            <a:pt x="0" y="686"/>
                          </a:lnTo>
                          <a:cubicBezTo>
                            <a:pt x="92" y="732"/>
                            <a:pt x="122" y="778"/>
                            <a:pt x="229" y="839"/>
                          </a:cubicBezTo>
                          <a:lnTo>
                            <a:pt x="1021" y="839"/>
                          </a:lnTo>
                          <a:cubicBezTo>
                            <a:pt x="1113" y="778"/>
                            <a:pt x="1174" y="732"/>
                            <a:pt x="1265" y="686"/>
                          </a:cubicBezTo>
                          <a:lnTo>
                            <a:pt x="1311" y="153"/>
                          </a:lnTo>
                          <a:cubicBezTo>
                            <a:pt x="1235" y="92"/>
                            <a:pt x="1174" y="46"/>
                            <a:pt x="10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9"/>
                    <p:cNvSpPr/>
                    <p:nvPr/>
                  </p:nvSpPr>
                  <p:spPr>
                    <a:xfrm>
                      <a:off x="2311756" y="195890"/>
                      <a:ext cx="40117" cy="25673"/>
                    </a:xfrm>
                    <a:custGeom>
                      <a:rect b="b" l="l" r="r" t="t"/>
                      <a:pathLst>
                        <a:path extrusionOk="0" h="839" w="1311">
                          <a:moveTo>
                            <a:pt x="275" y="1"/>
                          </a:moveTo>
                          <a:cubicBezTo>
                            <a:pt x="183" y="46"/>
                            <a:pt x="122" y="92"/>
                            <a:pt x="31" y="153"/>
                          </a:cubicBezTo>
                          <a:lnTo>
                            <a:pt x="1" y="686"/>
                          </a:lnTo>
                          <a:cubicBezTo>
                            <a:pt x="92" y="732"/>
                            <a:pt x="122" y="778"/>
                            <a:pt x="229" y="839"/>
                          </a:cubicBezTo>
                          <a:lnTo>
                            <a:pt x="1021" y="839"/>
                          </a:lnTo>
                          <a:cubicBezTo>
                            <a:pt x="1113" y="778"/>
                            <a:pt x="1174" y="732"/>
                            <a:pt x="1265" y="686"/>
                          </a:cubicBezTo>
                          <a:lnTo>
                            <a:pt x="1311" y="153"/>
                          </a:lnTo>
                          <a:cubicBezTo>
                            <a:pt x="1235" y="92"/>
                            <a:pt x="1174" y="46"/>
                            <a:pt x="10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9"/>
                    <p:cNvSpPr/>
                    <p:nvPr/>
                  </p:nvSpPr>
                  <p:spPr>
                    <a:xfrm>
                      <a:off x="2108021" y="222482"/>
                      <a:ext cx="41983" cy="27050"/>
                    </a:xfrm>
                    <a:custGeom>
                      <a:rect b="b" l="l" r="r" t="t"/>
                      <a:pathLst>
                        <a:path extrusionOk="0" h="884" w="1372">
                          <a:moveTo>
                            <a:pt x="366" y="0"/>
                          </a:moveTo>
                          <a:cubicBezTo>
                            <a:pt x="259" y="61"/>
                            <a:pt x="198" y="91"/>
                            <a:pt x="107" y="152"/>
                          </a:cubicBezTo>
                          <a:lnTo>
                            <a:pt x="0" y="701"/>
                          </a:lnTo>
                          <a:cubicBezTo>
                            <a:pt x="77" y="777"/>
                            <a:pt x="138" y="823"/>
                            <a:pt x="214" y="884"/>
                          </a:cubicBezTo>
                          <a:lnTo>
                            <a:pt x="1036" y="884"/>
                          </a:lnTo>
                          <a:cubicBezTo>
                            <a:pt x="1143" y="808"/>
                            <a:pt x="1204" y="762"/>
                            <a:pt x="1295" y="701"/>
                          </a:cubicBezTo>
                          <a:lnTo>
                            <a:pt x="1372" y="152"/>
                          </a:lnTo>
                          <a:cubicBezTo>
                            <a:pt x="1295" y="91"/>
                            <a:pt x="1250" y="61"/>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9"/>
                    <p:cNvSpPr/>
                    <p:nvPr/>
                  </p:nvSpPr>
                  <p:spPr>
                    <a:xfrm>
                      <a:off x="2148566" y="222482"/>
                      <a:ext cx="42014" cy="27050"/>
                    </a:xfrm>
                    <a:custGeom>
                      <a:rect b="b" l="l" r="r" t="t"/>
                      <a:pathLst>
                        <a:path extrusionOk="0" h="884" w="1373">
                          <a:moveTo>
                            <a:pt x="336" y="0"/>
                          </a:moveTo>
                          <a:cubicBezTo>
                            <a:pt x="229" y="61"/>
                            <a:pt x="169" y="91"/>
                            <a:pt x="77" y="152"/>
                          </a:cubicBezTo>
                          <a:lnTo>
                            <a:pt x="1" y="701"/>
                          </a:lnTo>
                          <a:cubicBezTo>
                            <a:pt x="77" y="777"/>
                            <a:pt x="123" y="823"/>
                            <a:pt x="199" y="884"/>
                          </a:cubicBezTo>
                          <a:lnTo>
                            <a:pt x="1022" y="884"/>
                          </a:lnTo>
                          <a:cubicBezTo>
                            <a:pt x="1144" y="808"/>
                            <a:pt x="1189" y="762"/>
                            <a:pt x="1296" y="701"/>
                          </a:cubicBezTo>
                          <a:lnTo>
                            <a:pt x="1372" y="152"/>
                          </a:lnTo>
                          <a:cubicBezTo>
                            <a:pt x="1266" y="91"/>
                            <a:pt x="1235" y="61"/>
                            <a:pt x="11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9"/>
                    <p:cNvSpPr/>
                    <p:nvPr/>
                  </p:nvSpPr>
                  <p:spPr>
                    <a:xfrm>
                      <a:off x="2188683" y="222482"/>
                      <a:ext cx="41524" cy="27050"/>
                    </a:xfrm>
                    <a:custGeom>
                      <a:rect b="b" l="l" r="r" t="t"/>
                      <a:pathLst>
                        <a:path extrusionOk="0" h="884" w="1357">
                          <a:moveTo>
                            <a:pt x="335" y="0"/>
                          </a:moveTo>
                          <a:cubicBezTo>
                            <a:pt x="229" y="61"/>
                            <a:pt x="168" y="91"/>
                            <a:pt x="76" y="152"/>
                          </a:cubicBezTo>
                          <a:lnTo>
                            <a:pt x="0" y="701"/>
                          </a:lnTo>
                          <a:cubicBezTo>
                            <a:pt x="76" y="777"/>
                            <a:pt x="137" y="823"/>
                            <a:pt x="214" y="884"/>
                          </a:cubicBezTo>
                          <a:lnTo>
                            <a:pt x="1021" y="884"/>
                          </a:lnTo>
                          <a:cubicBezTo>
                            <a:pt x="1143" y="808"/>
                            <a:pt x="1204" y="762"/>
                            <a:pt x="1295" y="701"/>
                          </a:cubicBezTo>
                          <a:lnTo>
                            <a:pt x="1356" y="152"/>
                          </a:lnTo>
                          <a:cubicBezTo>
                            <a:pt x="1280" y="91"/>
                            <a:pt x="1219" y="61"/>
                            <a:pt x="11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9"/>
                    <p:cNvSpPr/>
                    <p:nvPr/>
                  </p:nvSpPr>
                  <p:spPr>
                    <a:xfrm>
                      <a:off x="2228769" y="222482"/>
                      <a:ext cx="41524" cy="27050"/>
                    </a:xfrm>
                    <a:custGeom>
                      <a:rect b="b" l="l" r="r" t="t"/>
                      <a:pathLst>
                        <a:path extrusionOk="0" h="884" w="1357">
                          <a:moveTo>
                            <a:pt x="305" y="0"/>
                          </a:moveTo>
                          <a:cubicBezTo>
                            <a:pt x="214" y="61"/>
                            <a:pt x="153" y="91"/>
                            <a:pt x="61" y="152"/>
                          </a:cubicBezTo>
                          <a:lnTo>
                            <a:pt x="1" y="701"/>
                          </a:lnTo>
                          <a:cubicBezTo>
                            <a:pt x="92" y="777"/>
                            <a:pt x="153" y="823"/>
                            <a:pt x="229" y="884"/>
                          </a:cubicBezTo>
                          <a:lnTo>
                            <a:pt x="1052" y="884"/>
                          </a:lnTo>
                          <a:cubicBezTo>
                            <a:pt x="1143" y="808"/>
                            <a:pt x="1204" y="762"/>
                            <a:pt x="1296" y="701"/>
                          </a:cubicBezTo>
                          <a:lnTo>
                            <a:pt x="1357" y="152"/>
                          </a:lnTo>
                          <a:cubicBezTo>
                            <a:pt x="1265" y="91"/>
                            <a:pt x="1219" y="61"/>
                            <a:pt x="11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9"/>
                    <p:cNvSpPr/>
                    <p:nvPr/>
                  </p:nvSpPr>
                  <p:spPr>
                    <a:xfrm>
                      <a:off x="2269804" y="222482"/>
                      <a:ext cx="40576" cy="27050"/>
                    </a:xfrm>
                    <a:custGeom>
                      <a:rect b="b" l="l" r="r" t="t"/>
                      <a:pathLst>
                        <a:path extrusionOk="0" h="884" w="1326">
                          <a:moveTo>
                            <a:pt x="305" y="0"/>
                          </a:moveTo>
                          <a:cubicBezTo>
                            <a:pt x="198" y="61"/>
                            <a:pt x="153" y="91"/>
                            <a:pt x="46" y="152"/>
                          </a:cubicBezTo>
                          <a:lnTo>
                            <a:pt x="0" y="701"/>
                          </a:lnTo>
                          <a:cubicBezTo>
                            <a:pt x="92" y="777"/>
                            <a:pt x="122" y="823"/>
                            <a:pt x="229" y="884"/>
                          </a:cubicBezTo>
                          <a:lnTo>
                            <a:pt x="1036" y="884"/>
                          </a:lnTo>
                          <a:cubicBezTo>
                            <a:pt x="1143" y="808"/>
                            <a:pt x="1189" y="762"/>
                            <a:pt x="1295" y="701"/>
                          </a:cubicBezTo>
                          <a:lnTo>
                            <a:pt x="1326" y="152"/>
                          </a:lnTo>
                          <a:cubicBezTo>
                            <a:pt x="1234" y="91"/>
                            <a:pt x="1173" y="61"/>
                            <a:pt x="10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9"/>
                    <p:cNvSpPr/>
                    <p:nvPr/>
                  </p:nvSpPr>
                  <p:spPr>
                    <a:xfrm>
                      <a:off x="2309431" y="222482"/>
                      <a:ext cx="40576" cy="27050"/>
                    </a:xfrm>
                    <a:custGeom>
                      <a:rect b="b" l="l" r="r" t="t"/>
                      <a:pathLst>
                        <a:path extrusionOk="0" h="884" w="1326">
                          <a:moveTo>
                            <a:pt x="275" y="0"/>
                          </a:moveTo>
                          <a:cubicBezTo>
                            <a:pt x="183" y="61"/>
                            <a:pt x="122" y="91"/>
                            <a:pt x="31" y="152"/>
                          </a:cubicBezTo>
                          <a:lnTo>
                            <a:pt x="0" y="701"/>
                          </a:lnTo>
                          <a:cubicBezTo>
                            <a:pt x="92" y="777"/>
                            <a:pt x="122" y="823"/>
                            <a:pt x="229" y="884"/>
                          </a:cubicBezTo>
                          <a:lnTo>
                            <a:pt x="1036" y="884"/>
                          </a:lnTo>
                          <a:cubicBezTo>
                            <a:pt x="1143" y="808"/>
                            <a:pt x="1189" y="762"/>
                            <a:pt x="1295" y="701"/>
                          </a:cubicBezTo>
                          <a:lnTo>
                            <a:pt x="1326" y="152"/>
                          </a:lnTo>
                          <a:cubicBezTo>
                            <a:pt x="1250" y="91"/>
                            <a:pt x="1189" y="61"/>
                            <a:pt x="10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9"/>
                    <p:cNvSpPr/>
                    <p:nvPr/>
                  </p:nvSpPr>
                  <p:spPr>
                    <a:xfrm>
                      <a:off x="2102881" y="249961"/>
                      <a:ext cx="42473" cy="28030"/>
                    </a:xfrm>
                    <a:custGeom>
                      <a:rect b="b" l="l" r="r" t="t"/>
                      <a:pathLst>
                        <a:path extrusionOk="0" h="916" w="1388">
                          <a:moveTo>
                            <a:pt x="366" y="1"/>
                          </a:moveTo>
                          <a:cubicBezTo>
                            <a:pt x="260" y="77"/>
                            <a:pt x="184" y="108"/>
                            <a:pt x="92" y="169"/>
                          </a:cubicBezTo>
                          <a:lnTo>
                            <a:pt x="1" y="748"/>
                          </a:lnTo>
                          <a:cubicBezTo>
                            <a:pt x="77" y="824"/>
                            <a:pt x="138" y="854"/>
                            <a:pt x="214" y="915"/>
                          </a:cubicBezTo>
                          <a:lnTo>
                            <a:pt x="1037" y="915"/>
                          </a:lnTo>
                          <a:cubicBezTo>
                            <a:pt x="1128" y="839"/>
                            <a:pt x="1204" y="793"/>
                            <a:pt x="1296" y="748"/>
                          </a:cubicBezTo>
                          <a:lnTo>
                            <a:pt x="1387" y="169"/>
                          </a:lnTo>
                          <a:cubicBezTo>
                            <a:pt x="1311" y="92"/>
                            <a:pt x="1281" y="62"/>
                            <a:pt x="11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9"/>
                    <p:cNvSpPr/>
                    <p:nvPr/>
                  </p:nvSpPr>
                  <p:spPr>
                    <a:xfrm>
                      <a:off x="2144374" y="249961"/>
                      <a:ext cx="42014" cy="28030"/>
                    </a:xfrm>
                    <a:custGeom>
                      <a:rect b="b" l="l" r="r" t="t"/>
                      <a:pathLst>
                        <a:path extrusionOk="0" h="916" w="1373">
                          <a:moveTo>
                            <a:pt x="366" y="1"/>
                          </a:moveTo>
                          <a:cubicBezTo>
                            <a:pt x="245" y="77"/>
                            <a:pt x="184" y="108"/>
                            <a:pt x="92" y="169"/>
                          </a:cubicBezTo>
                          <a:lnTo>
                            <a:pt x="1" y="748"/>
                          </a:lnTo>
                          <a:cubicBezTo>
                            <a:pt x="77" y="824"/>
                            <a:pt x="138" y="854"/>
                            <a:pt x="214" y="915"/>
                          </a:cubicBezTo>
                          <a:lnTo>
                            <a:pt x="1022" y="915"/>
                          </a:lnTo>
                          <a:cubicBezTo>
                            <a:pt x="1144" y="839"/>
                            <a:pt x="1204" y="793"/>
                            <a:pt x="1296" y="748"/>
                          </a:cubicBezTo>
                          <a:lnTo>
                            <a:pt x="1372" y="169"/>
                          </a:lnTo>
                          <a:cubicBezTo>
                            <a:pt x="1296" y="92"/>
                            <a:pt x="1235" y="62"/>
                            <a:pt x="11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9"/>
                    <p:cNvSpPr/>
                    <p:nvPr/>
                  </p:nvSpPr>
                  <p:spPr>
                    <a:xfrm>
                      <a:off x="2184950" y="249961"/>
                      <a:ext cx="41983" cy="28030"/>
                    </a:xfrm>
                    <a:custGeom>
                      <a:rect b="b" l="l" r="r" t="t"/>
                      <a:pathLst>
                        <a:path extrusionOk="0" h="916" w="1372">
                          <a:moveTo>
                            <a:pt x="351" y="1"/>
                          </a:moveTo>
                          <a:cubicBezTo>
                            <a:pt x="229" y="77"/>
                            <a:pt x="183" y="108"/>
                            <a:pt x="77" y="169"/>
                          </a:cubicBezTo>
                          <a:lnTo>
                            <a:pt x="0" y="748"/>
                          </a:lnTo>
                          <a:cubicBezTo>
                            <a:pt x="77" y="824"/>
                            <a:pt x="137" y="854"/>
                            <a:pt x="214" y="915"/>
                          </a:cubicBezTo>
                          <a:lnTo>
                            <a:pt x="1036" y="915"/>
                          </a:lnTo>
                          <a:cubicBezTo>
                            <a:pt x="1143" y="839"/>
                            <a:pt x="1204" y="793"/>
                            <a:pt x="1295" y="748"/>
                          </a:cubicBezTo>
                          <a:lnTo>
                            <a:pt x="1372" y="169"/>
                          </a:lnTo>
                          <a:cubicBezTo>
                            <a:pt x="1280" y="92"/>
                            <a:pt x="1250" y="62"/>
                            <a:pt x="11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9"/>
                    <p:cNvSpPr/>
                    <p:nvPr/>
                  </p:nvSpPr>
                  <p:spPr>
                    <a:xfrm>
                      <a:off x="2225495" y="249961"/>
                      <a:ext cx="42014" cy="28030"/>
                    </a:xfrm>
                    <a:custGeom>
                      <a:rect b="b" l="l" r="r" t="t"/>
                      <a:pathLst>
                        <a:path extrusionOk="0" h="916" w="1373">
                          <a:moveTo>
                            <a:pt x="321" y="1"/>
                          </a:moveTo>
                          <a:cubicBezTo>
                            <a:pt x="199" y="77"/>
                            <a:pt x="153" y="108"/>
                            <a:pt x="47" y="169"/>
                          </a:cubicBezTo>
                          <a:lnTo>
                            <a:pt x="1" y="748"/>
                          </a:lnTo>
                          <a:cubicBezTo>
                            <a:pt x="92" y="824"/>
                            <a:pt x="123" y="854"/>
                            <a:pt x="229" y="915"/>
                          </a:cubicBezTo>
                          <a:lnTo>
                            <a:pt x="1037" y="915"/>
                          </a:lnTo>
                          <a:cubicBezTo>
                            <a:pt x="1159" y="839"/>
                            <a:pt x="1220" y="793"/>
                            <a:pt x="1311" y="748"/>
                          </a:cubicBezTo>
                          <a:lnTo>
                            <a:pt x="1372" y="169"/>
                          </a:lnTo>
                          <a:cubicBezTo>
                            <a:pt x="1296" y="92"/>
                            <a:pt x="1235" y="62"/>
                            <a:pt x="114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9"/>
                    <p:cNvSpPr/>
                    <p:nvPr/>
                  </p:nvSpPr>
                  <p:spPr>
                    <a:xfrm>
                      <a:off x="2267478" y="249961"/>
                      <a:ext cx="40576" cy="28030"/>
                    </a:xfrm>
                    <a:custGeom>
                      <a:rect b="b" l="l" r="r" t="t"/>
                      <a:pathLst>
                        <a:path extrusionOk="0" h="916" w="1326">
                          <a:moveTo>
                            <a:pt x="305" y="1"/>
                          </a:moveTo>
                          <a:cubicBezTo>
                            <a:pt x="198" y="77"/>
                            <a:pt x="152" y="108"/>
                            <a:pt x="46" y="169"/>
                          </a:cubicBezTo>
                          <a:lnTo>
                            <a:pt x="0" y="748"/>
                          </a:lnTo>
                          <a:cubicBezTo>
                            <a:pt x="92" y="824"/>
                            <a:pt x="122" y="854"/>
                            <a:pt x="229" y="915"/>
                          </a:cubicBezTo>
                          <a:lnTo>
                            <a:pt x="1036" y="915"/>
                          </a:lnTo>
                          <a:cubicBezTo>
                            <a:pt x="1143" y="839"/>
                            <a:pt x="1189" y="793"/>
                            <a:pt x="1295" y="748"/>
                          </a:cubicBezTo>
                          <a:lnTo>
                            <a:pt x="1326" y="169"/>
                          </a:lnTo>
                          <a:cubicBezTo>
                            <a:pt x="1234" y="92"/>
                            <a:pt x="1173" y="62"/>
                            <a:pt x="1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9"/>
                    <p:cNvSpPr/>
                    <p:nvPr/>
                  </p:nvSpPr>
                  <p:spPr>
                    <a:xfrm>
                      <a:off x="2307564" y="249961"/>
                      <a:ext cx="40576" cy="28030"/>
                    </a:xfrm>
                    <a:custGeom>
                      <a:rect b="b" l="l" r="r" t="t"/>
                      <a:pathLst>
                        <a:path extrusionOk="0" h="916" w="1326">
                          <a:moveTo>
                            <a:pt x="290" y="1"/>
                          </a:moveTo>
                          <a:cubicBezTo>
                            <a:pt x="183" y="77"/>
                            <a:pt x="138" y="108"/>
                            <a:pt x="31" y="169"/>
                          </a:cubicBezTo>
                          <a:lnTo>
                            <a:pt x="0" y="748"/>
                          </a:lnTo>
                          <a:cubicBezTo>
                            <a:pt x="92" y="824"/>
                            <a:pt x="138" y="854"/>
                            <a:pt x="229" y="915"/>
                          </a:cubicBezTo>
                          <a:lnTo>
                            <a:pt x="1052" y="915"/>
                          </a:lnTo>
                          <a:cubicBezTo>
                            <a:pt x="1143" y="839"/>
                            <a:pt x="1204" y="793"/>
                            <a:pt x="1295" y="748"/>
                          </a:cubicBezTo>
                          <a:lnTo>
                            <a:pt x="1326" y="169"/>
                          </a:lnTo>
                          <a:cubicBezTo>
                            <a:pt x="1235" y="92"/>
                            <a:pt x="1204" y="62"/>
                            <a:pt x="10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9"/>
                    <p:cNvSpPr/>
                    <p:nvPr/>
                  </p:nvSpPr>
                  <p:spPr>
                    <a:xfrm>
                      <a:off x="2098229" y="277960"/>
                      <a:ext cx="43391" cy="27999"/>
                    </a:xfrm>
                    <a:custGeom>
                      <a:rect b="b" l="l" r="r" t="t"/>
                      <a:pathLst>
                        <a:path extrusionOk="0" h="915" w="1418">
                          <a:moveTo>
                            <a:pt x="366" y="0"/>
                          </a:moveTo>
                          <a:cubicBezTo>
                            <a:pt x="275" y="76"/>
                            <a:pt x="214" y="107"/>
                            <a:pt x="92" y="168"/>
                          </a:cubicBezTo>
                          <a:lnTo>
                            <a:pt x="0" y="747"/>
                          </a:lnTo>
                          <a:cubicBezTo>
                            <a:pt x="77" y="792"/>
                            <a:pt x="138" y="838"/>
                            <a:pt x="214" y="914"/>
                          </a:cubicBezTo>
                          <a:lnTo>
                            <a:pt x="1052" y="914"/>
                          </a:lnTo>
                          <a:cubicBezTo>
                            <a:pt x="1143" y="838"/>
                            <a:pt x="1204" y="823"/>
                            <a:pt x="1311" y="747"/>
                          </a:cubicBezTo>
                          <a:lnTo>
                            <a:pt x="1417" y="168"/>
                          </a:lnTo>
                          <a:cubicBezTo>
                            <a:pt x="1341" y="107"/>
                            <a:pt x="1280" y="76"/>
                            <a:pt x="11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9"/>
                    <p:cNvSpPr/>
                    <p:nvPr/>
                  </p:nvSpPr>
                  <p:spPr>
                    <a:xfrm>
                      <a:off x="2139723" y="277960"/>
                      <a:ext cx="42442" cy="27999"/>
                    </a:xfrm>
                    <a:custGeom>
                      <a:rect b="b" l="l" r="r" t="t"/>
                      <a:pathLst>
                        <a:path extrusionOk="0" h="915" w="1387">
                          <a:moveTo>
                            <a:pt x="366" y="0"/>
                          </a:moveTo>
                          <a:cubicBezTo>
                            <a:pt x="259" y="76"/>
                            <a:pt x="214" y="107"/>
                            <a:pt x="92" y="168"/>
                          </a:cubicBezTo>
                          <a:lnTo>
                            <a:pt x="0" y="747"/>
                          </a:lnTo>
                          <a:cubicBezTo>
                            <a:pt x="77" y="792"/>
                            <a:pt x="138" y="838"/>
                            <a:pt x="214" y="914"/>
                          </a:cubicBezTo>
                          <a:lnTo>
                            <a:pt x="1052" y="914"/>
                          </a:lnTo>
                          <a:cubicBezTo>
                            <a:pt x="1143" y="838"/>
                            <a:pt x="1204" y="823"/>
                            <a:pt x="1311" y="747"/>
                          </a:cubicBezTo>
                          <a:lnTo>
                            <a:pt x="1387" y="168"/>
                          </a:lnTo>
                          <a:cubicBezTo>
                            <a:pt x="1311" y="107"/>
                            <a:pt x="1250" y="76"/>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9"/>
                    <p:cNvSpPr/>
                    <p:nvPr/>
                  </p:nvSpPr>
                  <p:spPr>
                    <a:xfrm>
                      <a:off x="2181217" y="277960"/>
                      <a:ext cx="42442" cy="27999"/>
                    </a:xfrm>
                    <a:custGeom>
                      <a:rect b="b" l="l" r="r" t="t"/>
                      <a:pathLst>
                        <a:path extrusionOk="0" h="915" w="1387">
                          <a:moveTo>
                            <a:pt x="336" y="0"/>
                          </a:moveTo>
                          <a:cubicBezTo>
                            <a:pt x="229" y="76"/>
                            <a:pt x="168" y="107"/>
                            <a:pt x="77" y="168"/>
                          </a:cubicBezTo>
                          <a:lnTo>
                            <a:pt x="0" y="747"/>
                          </a:lnTo>
                          <a:cubicBezTo>
                            <a:pt x="92" y="792"/>
                            <a:pt x="122" y="838"/>
                            <a:pt x="229" y="914"/>
                          </a:cubicBezTo>
                          <a:lnTo>
                            <a:pt x="1037" y="914"/>
                          </a:lnTo>
                          <a:cubicBezTo>
                            <a:pt x="1158" y="838"/>
                            <a:pt x="1219" y="823"/>
                            <a:pt x="1311" y="747"/>
                          </a:cubicBezTo>
                          <a:lnTo>
                            <a:pt x="1387" y="168"/>
                          </a:lnTo>
                          <a:cubicBezTo>
                            <a:pt x="1296" y="107"/>
                            <a:pt x="1250" y="76"/>
                            <a:pt x="11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9"/>
                    <p:cNvSpPr/>
                    <p:nvPr/>
                  </p:nvSpPr>
                  <p:spPr>
                    <a:xfrm>
                      <a:off x="2221762" y="277960"/>
                      <a:ext cx="42473" cy="27999"/>
                    </a:xfrm>
                    <a:custGeom>
                      <a:rect b="b" l="l" r="r" t="t"/>
                      <a:pathLst>
                        <a:path extrusionOk="0" h="915" w="1388">
                          <a:moveTo>
                            <a:pt x="351" y="0"/>
                          </a:moveTo>
                          <a:cubicBezTo>
                            <a:pt x="230" y="76"/>
                            <a:pt x="169" y="107"/>
                            <a:pt x="77" y="168"/>
                          </a:cubicBezTo>
                          <a:lnTo>
                            <a:pt x="1" y="747"/>
                          </a:lnTo>
                          <a:cubicBezTo>
                            <a:pt x="92" y="792"/>
                            <a:pt x="138" y="838"/>
                            <a:pt x="230" y="914"/>
                          </a:cubicBezTo>
                          <a:lnTo>
                            <a:pt x="1068" y="914"/>
                          </a:lnTo>
                          <a:cubicBezTo>
                            <a:pt x="1189" y="838"/>
                            <a:pt x="1235" y="823"/>
                            <a:pt x="1342" y="747"/>
                          </a:cubicBezTo>
                          <a:lnTo>
                            <a:pt x="1387" y="168"/>
                          </a:lnTo>
                          <a:cubicBezTo>
                            <a:pt x="1311" y="107"/>
                            <a:pt x="1266" y="76"/>
                            <a:pt x="11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9"/>
                    <p:cNvSpPr/>
                    <p:nvPr/>
                  </p:nvSpPr>
                  <p:spPr>
                    <a:xfrm>
                      <a:off x="2263745" y="277960"/>
                      <a:ext cx="41983" cy="27999"/>
                    </a:xfrm>
                    <a:custGeom>
                      <a:rect b="b" l="l" r="r" t="t"/>
                      <a:pathLst>
                        <a:path extrusionOk="0" h="915" w="1372">
                          <a:moveTo>
                            <a:pt x="320" y="0"/>
                          </a:moveTo>
                          <a:cubicBezTo>
                            <a:pt x="214" y="76"/>
                            <a:pt x="153" y="107"/>
                            <a:pt x="61" y="168"/>
                          </a:cubicBezTo>
                          <a:lnTo>
                            <a:pt x="0" y="747"/>
                          </a:lnTo>
                          <a:cubicBezTo>
                            <a:pt x="92" y="792"/>
                            <a:pt x="137" y="838"/>
                            <a:pt x="229" y="914"/>
                          </a:cubicBezTo>
                          <a:lnTo>
                            <a:pt x="1067" y="914"/>
                          </a:lnTo>
                          <a:cubicBezTo>
                            <a:pt x="1189" y="838"/>
                            <a:pt x="1234" y="823"/>
                            <a:pt x="1341" y="747"/>
                          </a:cubicBezTo>
                          <a:lnTo>
                            <a:pt x="1371" y="168"/>
                          </a:lnTo>
                          <a:cubicBezTo>
                            <a:pt x="1280" y="107"/>
                            <a:pt x="1219" y="76"/>
                            <a:pt x="11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9"/>
                    <p:cNvSpPr/>
                    <p:nvPr/>
                  </p:nvSpPr>
                  <p:spPr>
                    <a:xfrm>
                      <a:off x="2305238" y="277960"/>
                      <a:ext cx="41524" cy="27999"/>
                    </a:xfrm>
                    <a:custGeom>
                      <a:rect b="b" l="l" r="r" t="t"/>
                      <a:pathLst>
                        <a:path extrusionOk="0" h="915" w="1357">
                          <a:moveTo>
                            <a:pt x="290" y="0"/>
                          </a:moveTo>
                          <a:cubicBezTo>
                            <a:pt x="183" y="76"/>
                            <a:pt x="137" y="107"/>
                            <a:pt x="31" y="168"/>
                          </a:cubicBezTo>
                          <a:lnTo>
                            <a:pt x="0" y="747"/>
                          </a:lnTo>
                          <a:cubicBezTo>
                            <a:pt x="92" y="792"/>
                            <a:pt x="137" y="838"/>
                            <a:pt x="229" y="914"/>
                          </a:cubicBezTo>
                          <a:lnTo>
                            <a:pt x="1067" y="914"/>
                          </a:lnTo>
                          <a:cubicBezTo>
                            <a:pt x="1158" y="838"/>
                            <a:pt x="1219" y="823"/>
                            <a:pt x="1311" y="747"/>
                          </a:cubicBezTo>
                          <a:lnTo>
                            <a:pt x="1356" y="168"/>
                          </a:lnTo>
                          <a:cubicBezTo>
                            <a:pt x="1250" y="107"/>
                            <a:pt x="1219" y="76"/>
                            <a:pt x="10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9"/>
                    <p:cNvSpPr/>
                    <p:nvPr/>
                  </p:nvSpPr>
                  <p:spPr>
                    <a:xfrm>
                      <a:off x="2093578" y="306846"/>
                      <a:ext cx="43391" cy="28948"/>
                    </a:xfrm>
                    <a:custGeom>
                      <a:rect b="b" l="l" r="r" t="t"/>
                      <a:pathLst>
                        <a:path extrusionOk="0" h="946" w="1418">
                          <a:moveTo>
                            <a:pt x="366" y="1"/>
                          </a:moveTo>
                          <a:cubicBezTo>
                            <a:pt x="274" y="62"/>
                            <a:pt x="213" y="107"/>
                            <a:pt x="92" y="184"/>
                          </a:cubicBezTo>
                          <a:lnTo>
                            <a:pt x="0" y="763"/>
                          </a:lnTo>
                          <a:cubicBezTo>
                            <a:pt x="76" y="823"/>
                            <a:pt x="137" y="869"/>
                            <a:pt x="213" y="945"/>
                          </a:cubicBezTo>
                          <a:lnTo>
                            <a:pt x="1051" y="945"/>
                          </a:lnTo>
                          <a:cubicBezTo>
                            <a:pt x="1143" y="884"/>
                            <a:pt x="1204" y="839"/>
                            <a:pt x="1310" y="763"/>
                          </a:cubicBezTo>
                          <a:lnTo>
                            <a:pt x="1417" y="184"/>
                          </a:lnTo>
                          <a:cubicBezTo>
                            <a:pt x="1341" y="123"/>
                            <a:pt x="1280" y="77"/>
                            <a:pt x="12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9"/>
                    <p:cNvSpPr/>
                    <p:nvPr/>
                  </p:nvSpPr>
                  <p:spPr>
                    <a:xfrm>
                      <a:off x="2135531" y="306846"/>
                      <a:ext cx="43391" cy="28948"/>
                    </a:xfrm>
                    <a:custGeom>
                      <a:rect b="b" l="l" r="r" t="t"/>
                      <a:pathLst>
                        <a:path extrusionOk="0" h="946" w="1418">
                          <a:moveTo>
                            <a:pt x="366" y="1"/>
                          </a:moveTo>
                          <a:cubicBezTo>
                            <a:pt x="275" y="62"/>
                            <a:pt x="214" y="107"/>
                            <a:pt x="92" y="184"/>
                          </a:cubicBezTo>
                          <a:lnTo>
                            <a:pt x="0" y="763"/>
                          </a:lnTo>
                          <a:cubicBezTo>
                            <a:pt x="92" y="823"/>
                            <a:pt x="137" y="869"/>
                            <a:pt x="229" y="945"/>
                          </a:cubicBezTo>
                          <a:lnTo>
                            <a:pt x="1067" y="945"/>
                          </a:lnTo>
                          <a:cubicBezTo>
                            <a:pt x="1158" y="884"/>
                            <a:pt x="1219" y="839"/>
                            <a:pt x="1341" y="763"/>
                          </a:cubicBezTo>
                          <a:lnTo>
                            <a:pt x="1417" y="184"/>
                          </a:lnTo>
                          <a:cubicBezTo>
                            <a:pt x="1311" y="123"/>
                            <a:pt x="1265" y="77"/>
                            <a:pt x="12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9"/>
                    <p:cNvSpPr/>
                    <p:nvPr/>
                  </p:nvSpPr>
                  <p:spPr>
                    <a:xfrm>
                      <a:off x="2177024" y="306846"/>
                      <a:ext cx="42932" cy="28948"/>
                    </a:xfrm>
                    <a:custGeom>
                      <a:rect b="b" l="l" r="r" t="t"/>
                      <a:pathLst>
                        <a:path extrusionOk="0" h="946" w="1403">
                          <a:moveTo>
                            <a:pt x="336" y="1"/>
                          </a:moveTo>
                          <a:cubicBezTo>
                            <a:pt x="244" y="62"/>
                            <a:pt x="183" y="107"/>
                            <a:pt x="77" y="184"/>
                          </a:cubicBezTo>
                          <a:lnTo>
                            <a:pt x="0" y="763"/>
                          </a:lnTo>
                          <a:cubicBezTo>
                            <a:pt x="92" y="823"/>
                            <a:pt x="137" y="869"/>
                            <a:pt x="229" y="945"/>
                          </a:cubicBezTo>
                          <a:lnTo>
                            <a:pt x="1067" y="945"/>
                          </a:lnTo>
                          <a:cubicBezTo>
                            <a:pt x="1158" y="884"/>
                            <a:pt x="1219" y="839"/>
                            <a:pt x="1326" y="763"/>
                          </a:cubicBezTo>
                          <a:lnTo>
                            <a:pt x="1402" y="184"/>
                          </a:lnTo>
                          <a:cubicBezTo>
                            <a:pt x="1311" y="123"/>
                            <a:pt x="1280" y="77"/>
                            <a:pt x="11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9"/>
                    <p:cNvSpPr/>
                    <p:nvPr/>
                  </p:nvSpPr>
                  <p:spPr>
                    <a:xfrm>
                      <a:off x="2218977" y="306846"/>
                      <a:ext cx="42473" cy="28948"/>
                    </a:xfrm>
                    <a:custGeom>
                      <a:rect b="b" l="l" r="r" t="t"/>
                      <a:pathLst>
                        <a:path extrusionOk="0" h="946" w="1388">
                          <a:moveTo>
                            <a:pt x="336" y="1"/>
                          </a:moveTo>
                          <a:cubicBezTo>
                            <a:pt x="229" y="62"/>
                            <a:pt x="168" y="107"/>
                            <a:pt x="77" y="184"/>
                          </a:cubicBezTo>
                          <a:lnTo>
                            <a:pt x="1" y="763"/>
                          </a:lnTo>
                          <a:cubicBezTo>
                            <a:pt x="92" y="823"/>
                            <a:pt x="138" y="869"/>
                            <a:pt x="229" y="945"/>
                          </a:cubicBezTo>
                          <a:lnTo>
                            <a:pt x="1067" y="945"/>
                          </a:lnTo>
                          <a:cubicBezTo>
                            <a:pt x="1174" y="884"/>
                            <a:pt x="1235" y="839"/>
                            <a:pt x="1326" y="763"/>
                          </a:cubicBezTo>
                          <a:lnTo>
                            <a:pt x="1387" y="184"/>
                          </a:lnTo>
                          <a:cubicBezTo>
                            <a:pt x="1311" y="123"/>
                            <a:pt x="1250" y="77"/>
                            <a:pt x="11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9"/>
                    <p:cNvSpPr/>
                    <p:nvPr/>
                  </p:nvSpPr>
                  <p:spPr>
                    <a:xfrm>
                      <a:off x="2260930" y="306846"/>
                      <a:ext cx="42473" cy="28948"/>
                    </a:xfrm>
                    <a:custGeom>
                      <a:rect b="b" l="l" r="r" t="t"/>
                      <a:pathLst>
                        <a:path extrusionOk="0" h="946" w="1388">
                          <a:moveTo>
                            <a:pt x="321" y="1"/>
                          </a:moveTo>
                          <a:cubicBezTo>
                            <a:pt x="214" y="62"/>
                            <a:pt x="153" y="107"/>
                            <a:pt x="62" y="184"/>
                          </a:cubicBezTo>
                          <a:lnTo>
                            <a:pt x="1" y="763"/>
                          </a:lnTo>
                          <a:cubicBezTo>
                            <a:pt x="92" y="823"/>
                            <a:pt x="138" y="869"/>
                            <a:pt x="229" y="945"/>
                          </a:cubicBezTo>
                          <a:lnTo>
                            <a:pt x="1067" y="945"/>
                          </a:lnTo>
                          <a:cubicBezTo>
                            <a:pt x="1174" y="884"/>
                            <a:pt x="1235" y="839"/>
                            <a:pt x="1326" y="763"/>
                          </a:cubicBezTo>
                          <a:lnTo>
                            <a:pt x="1387" y="184"/>
                          </a:lnTo>
                          <a:cubicBezTo>
                            <a:pt x="1296" y="123"/>
                            <a:pt x="1235" y="77"/>
                            <a:pt x="11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9"/>
                    <p:cNvSpPr/>
                    <p:nvPr/>
                  </p:nvSpPr>
                  <p:spPr>
                    <a:xfrm>
                      <a:off x="2302913" y="306846"/>
                      <a:ext cx="41983" cy="28948"/>
                    </a:xfrm>
                    <a:custGeom>
                      <a:rect b="b" l="l" r="r" t="t"/>
                      <a:pathLst>
                        <a:path extrusionOk="0" h="946" w="1372">
                          <a:moveTo>
                            <a:pt x="320" y="1"/>
                          </a:moveTo>
                          <a:cubicBezTo>
                            <a:pt x="213" y="62"/>
                            <a:pt x="152" y="107"/>
                            <a:pt x="61" y="184"/>
                          </a:cubicBezTo>
                          <a:lnTo>
                            <a:pt x="0" y="763"/>
                          </a:lnTo>
                          <a:cubicBezTo>
                            <a:pt x="91" y="823"/>
                            <a:pt x="137" y="869"/>
                            <a:pt x="229" y="945"/>
                          </a:cubicBezTo>
                          <a:lnTo>
                            <a:pt x="1067" y="945"/>
                          </a:lnTo>
                          <a:cubicBezTo>
                            <a:pt x="1173" y="884"/>
                            <a:pt x="1234" y="839"/>
                            <a:pt x="1326" y="763"/>
                          </a:cubicBezTo>
                          <a:lnTo>
                            <a:pt x="1371" y="184"/>
                          </a:lnTo>
                          <a:cubicBezTo>
                            <a:pt x="1280" y="123"/>
                            <a:pt x="1219" y="77"/>
                            <a:pt x="11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9"/>
                    <p:cNvSpPr/>
                    <p:nvPr/>
                  </p:nvSpPr>
                  <p:spPr>
                    <a:xfrm>
                      <a:off x="2087978" y="336681"/>
                      <a:ext cx="43850" cy="29866"/>
                    </a:xfrm>
                    <a:custGeom>
                      <a:rect b="b" l="l" r="r" t="t"/>
                      <a:pathLst>
                        <a:path extrusionOk="0" h="976" w="1433">
                          <a:moveTo>
                            <a:pt x="396" y="1"/>
                          </a:moveTo>
                          <a:cubicBezTo>
                            <a:pt x="275" y="62"/>
                            <a:pt x="229" y="92"/>
                            <a:pt x="107" y="168"/>
                          </a:cubicBezTo>
                          <a:lnTo>
                            <a:pt x="0" y="778"/>
                          </a:lnTo>
                          <a:cubicBezTo>
                            <a:pt x="92" y="854"/>
                            <a:pt x="122" y="900"/>
                            <a:pt x="229" y="976"/>
                          </a:cubicBezTo>
                          <a:lnTo>
                            <a:pt x="1052" y="976"/>
                          </a:lnTo>
                          <a:lnTo>
                            <a:pt x="1341" y="778"/>
                          </a:lnTo>
                          <a:lnTo>
                            <a:pt x="1432" y="168"/>
                          </a:lnTo>
                          <a:cubicBezTo>
                            <a:pt x="1372" y="123"/>
                            <a:pt x="1311" y="77"/>
                            <a:pt x="12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9"/>
                    <p:cNvSpPr/>
                    <p:nvPr/>
                  </p:nvSpPr>
                  <p:spPr>
                    <a:xfrm>
                      <a:off x="2130849" y="336681"/>
                      <a:ext cx="43880" cy="29866"/>
                    </a:xfrm>
                    <a:custGeom>
                      <a:rect b="b" l="l" r="r" t="t"/>
                      <a:pathLst>
                        <a:path extrusionOk="0" h="976" w="1434">
                          <a:moveTo>
                            <a:pt x="367" y="1"/>
                          </a:moveTo>
                          <a:cubicBezTo>
                            <a:pt x="275" y="62"/>
                            <a:pt x="214" y="92"/>
                            <a:pt x="92" y="168"/>
                          </a:cubicBezTo>
                          <a:lnTo>
                            <a:pt x="1" y="778"/>
                          </a:lnTo>
                          <a:cubicBezTo>
                            <a:pt x="92" y="854"/>
                            <a:pt x="138" y="900"/>
                            <a:pt x="230" y="976"/>
                          </a:cubicBezTo>
                          <a:lnTo>
                            <a:pt x="1083" y="976"/>
                          </a:lnTo>
                          <a:cubicBezTo>
                            <a:pt x="1189" y="900"/>
                            <a:pt x="1235" y="854"/>
                            <a:pt x="1357" y="778"/>
                          </a:cubicBezTo>
                          <a:lnTo>
                            <a:pt x="1433" y="168"/>
                          </a:lnTo>
                          <a:cubicBezTo>
                            <a:pt x="1342" y="123"/>
                            <a:pt x="1281" y="77"/>
                            <a:pt x="12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9"/>
                    <p:cNvSpPr/>
                    <p:nvPr/>
                  </p:nvSpPr>
                  <p:spPr>
                    <a:xfrm>
                      <a:off x="2172832" y="336681"/>
                      <a:ext cx="43850" cy="29866"/>
                    </a:xfrm>
                    <a:custGeom>
                      <a:rect b="b" l="l" r="r" t="t"/>
                      <a:pathLst>
                        <a:path extrusionOk="0" h="976" w="1433">
                          <a:moveTo>
                            <a:pt x="351" y="1"/>
                          </a:moveTo>
                          <a:cubicBezTo>
                            <a:pt x="244" y="62"/>
                            <a:pt x="198" y="92"/>
                            <a:pt x="76" y="168"/>
                          </a:cubicBezTo>
                          <a:lnTo>
                            <a:pt x="0" y="778"/>
                          </a:lnTo>
                          <a:cubicBezTo>
                            <a:pt x="92" y="854"/>
                            <a:pt x="137" y="900"/>
                            <a:pt x="229" y="976"/>
                          </a:cubicBezTo>
                          <a:lnTo>
                            <a:pt x="1082" y="976"/>
                          </a:lnTo>
                          <a:cubicBezTo>
                            <a:pt x="1189" y="900"/>
                            <a:pt x="1234" y="854"/>
                            <a:pt x="1356" y="778"/>
                          </a:cubicBezTo>
                          <a:lnTo>
                            <a:pt x="1432" y="168"/>
                          </a:lnTo>
                          <a:cubicBezTo>
                            <a:pt x="1341" y="123"/>
                            <a:pt x="1295" y="77"/>
                            <a:pt x="11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9"/>
                    <p:cNvSpPr/>
                    <p:nvPr/>
                  </p:nvSpPr>
                  <p:spPr>
                    <a:xfrm>
                      <a:off x="2215244" y="336681"/>
                      <a:ext cx="43391" cy="29866"/>
                    </a:xfrm>
                    <a:custGeom>
                      <a:rect b="b" l="l" r="r" t="t"/>
                      <a:pathLst>
                        <a:path extrusionOk="0" h="976" w="1418">
                          <a:moveTo>
                            <a:pt x="351" y="1"/>
                          </a:moveTo>
                          <a:cubicBezTo>
                            <a:pt x="260" y="62"/>
                            <a:pt x="199" y="92"/>
                            <a:pt x="77" y="168"/>
                          </a:cubicBezTo>
                          <a:lnTo>
                            <a:pt x="1" y="778"/>
                          </a:lnTo>
                          <a:cubicBezTo>
                            <a:pt x="107" y="854"/>
                            <a:pt x="138" y="900"/>
                            <a:pt x="229" y="976"/>
                          </a:cubicBezTo>
                          <a:lnTo>
                            <a:pt x="1098" y="976"/>
                          </a:lnTo>
                          <a:cubicBezTo>
                            <a:pt x="1189" y="900"/>
                            <a:pt x="1250" y="854"/>
                            <a:pt x="1357" y="778"/>
                          </a:cubicBezTo>
                          <a:lnTo>
                            <a:pt x="1418" y="168"/>
                          </a:lnTo>
                          <a:cubicBezTo>
                            <a:pt x="1326" y="123"/>
                            <a:pt x="1281" y="77"/>
                            <a:pt x="11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9"/>
                    <p:cNvSpPr/>
                    <p:nvPr/>
                  </p:nvSpPr>
                  <p:spPr>
                    <a:xfrm>
                      <a:off x="2257196" y="336681"/>
                      <a:ext cx="43391" cy="29866"/>
                    </a:xfrm>
                    <a:custGeom>
                      <a:rect b="b" l="l" r="r" t="t"/>
                      <a:pathLst>
                        <a:path extrusionOk="0" h="976" w="1418">
                          <a:moveTo>
                            <a:pt x="336" y="1"/>
                          </a:moveTo>
                          <a:cubicBezTo>
                            <a:pt x="229" y="62"/>
                            <a:pt x="153" y="92"/>
                            <a:pt x="62" y="168"/>
                          </a:cubicBezTo>
                          <a:lnTo>
                            <a:pt x="1" y="778"/>
                          </a:lnTo>
                          <a:cubicBezTo>
                            <a:pt x="108" y="854"/>
                            <a:pt x="138" y="900"/>
                            <a:pt x="229" y="976"/>
                          </a:cubicBezTo>
                          <a:lnTo>
                            <a:pt x="1098" y="976"/>
                          </a:lnTo>
                          <a:cubicBezTo>
                            <a:pt x="1189" y="900"/>
                            <a:pt x="1266" y="854"/>
                            <a:pt x="1357" y="778"/>
                          </a:cubicBezTo>
                          <a:lnTo>
                            <a:pt x="1418" y="168"/>
                          </a:lnTo>
                          <a:cubicBezTo>
                            <a:pt x="1342" y="123"/>
                            <a:pt x="1281" y="77"/>
                            <a:pt x="11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9"/>
                    <p:cNvSpPr/>
                    <p:nvPr/>
                  </p:nvSpPr>
                  <p:spPr>
                    <a:xfrm>
                      <a:off x="2300557" y="336681"/>
                      <a:ext cx="42473" cy="29866"/>
                    </a:xfrm>
                    <a:custGeom>
                      <a:rect b="b" l="l" r="r" t="t"/>
                      <a:pathLst>
                        <a:path extrusionOk="0" h="976" w="1388">
                          <a:moveTo>
                            <a:pt x="321" y="1"/>
                          </a:moveTo>
                          <a:cubicBezTo>
                            <a:pt x="214" y="62"/>
                            <a:pt x="153" y="92"/>
                            <a:pt x="62" y="168"/>
                          </a:cubicBezTo>
                          <a:lnTo>
                            <a:pt x="1" y="778"/>
                          </a:lnTo>
                          <a:cubicBezTo>
                            <a:pt x="77" y="854"/>
                            <a:pt x="138" y="900"/>
                            <a:pt x="229" y="976"/>
                          </a:cubicBezTo>
                          <a:lnTo>
                            <a:pt x="1083" y="976"/>
                          </a:lnTo>
                          <a:cubicBezTo>
                            <a:pt x="1205" y="900"/>
                            <a:pt x="1250" y="854"/>
                            <a:pt x="1357" y="778"/>
                          </a:cubicBezTo>
                          <a:lnTo>
                            <a:pt x="1387" y="168"/>
                          </a:lnTo>
                          <a:cubicBezTo>
                            <a:pt x="1296" y="123"/>
                            <a:pt x="1235" y="77"/>
                            <a:pt x="11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9"/>
                    <p:cNvSpPr/>
                    <p:nvPr/>
                  </p:nvSpPr>
                  <p:spPr>
                    <a:xfrm>
                      <a:off x="2082379" y="367006"/>
                      <a:ext cx="45257" cy="30784"/>
                    </a:xfrm>
                    <a:custGeom>
                      <a:rect b="b" l="l" r="r" t="t"/>
                      <a:pathLst>
                        <a:path extrusionOk="0" h="1006" w="1479">
                          <a:moveTo>
                            <a:pt x="412" y="0"/>
                          </a:moveTo>
                          <a:lnTo>
                            <a:pt x="122" y="198"/>
                          </a:lnTo>
                          <a:lnTo>
                            <a:pt x="0" y="823"/>
                          </a:lnTo>
                          <a:cubicBezTo>
                            <a:pt x="107" y="899"/>
                            <a:pt x="138" y="930"/>
                            <a:pt x="229" y="1006"/>
                          </a:cubicBezTo>
                          <a:lnTo>
                            <a:pt x="1097" y="1006"/>
                          </a:lnTo>
                          <a:lnTo>
                            <a:pt x="1372" y="823"/>
                          </a:lnTo>
                          <a:lnTo>
                            <a:pt x="1478" y="198"/>
                          </a:lnTo>
                          <a:cubicBezTo>
                            <a:pt x="1402" y="122"/>
                            <a:pt x="1341" y="76"/>
                            <a:pt x="12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9"/>
                    <p:cNvSpPr/>
                    <p:nvPr/>
                  </p:nvSpPr>
                  <p:spPr>
                    <a:xfrm>
                      <a:off x="2125280" y="367006"/>
                      <a:ext cx="44768" cy="30784"/>
                    </a:xfrm>
                    <a:custGeom>
                      <a:rect b="b" l="l" r="r" t="t"/>
                      <a:pathLst>
                        <a:path extrusionOk="0" h="1006" w="1463">
                          <a:moveTo>
                            <a:pt x="381" y="0"/>
                          </a:moveTo>
                          <a:lnTo>
                            <a:pt x="92" y="198"/>
                          </a:lnTo>
                          <a:lnTo>
                            <a:pt x="0" y="823"/>
                          </a:lnTo>
                          <a:cubicBezTo>
                            <a:pt x="92" y="899"/>
                            <a:pt x="122" y="930"/>
                            <a:pt x="213" y="1006"/>
                          </a:cubicBezTo>
                          <a:lnTo>
                            <a:pt x="1082" y="1006"/>
                          </a:lnTo>
                          <a:lnTo>
                            <a:pt x="1371" y="823"/>
                          </a:lnTo>
                          <a:lnTo>
                            <a:pt x="1463" y="198"/>
                          </a:lnTo>
                          <a:cubicBezTo>
                            <a:pt x="1387" y="122"/>
                            <a:pt x="1326" y="76"/>
                            <a:pt x="12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9"/>
                    <p:cNvSpPr/>
                    <p:nvPr/>
                  </p:nvSpPr>
                  <p:spPr>
                    <a:xfrm>
                      <a:off x="2168640" y="367006"/>
                      <a:ext cx="44309" cy="30784"/>
                    </a:xfrm>
                    <a:custGeom>
                      <a:rect b="b" l="l" r="r" t="t"/>
                      <a:pathLst>
                        <a:path extrusionOk="0" h="1006" w="1448">
                          <a:moveTo>
                            <a:pt x="366" y="0"/>
                          </a:moveTo>
                          <a:lnTo>
                            <a:pt x="76" y="198"/>
                          </a:lnTo>
                          <a:lnTo>
                            <a:pt x="0" y="823"/>
                          </a:lnTo>
                          <a:cubicBezTo>
                            <a:pt x="107" y="899"/>
                            <a:pt x="137" y="930"/>
                            <a:pt x="229" y="1006"/>
                          </a:cubicBezTo>
                          <a:lnTo>
                            <a:pt x="1097" y="1006"/>
                          </a:lnTo>
                          <a:lnTo>
                            <a:pt x="1371" y="823"/>
                          </a:lnTo>
                          <a:lnTo>
                            <a:pt x="1448" y="198"/>
                          </a:lnTo>
                          <a:cubicBezTo>
                            <a:pt x="1356" y="122"/>
                            <a:pt x="1295" y="76"/>
                            <a:pt x="12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9"/>
                    <p:cNvSpPr/>
                    <p:nvPr/>
                  </p:nvSpPr>
                  <p:spPr>
                    <a:xfrm>
                      <a:off x="2212459" y="367006"/>
                      <a:ext cx="43391" cy="30784"/>
                    </a:xfrm>
                    <a:custGeom>
                      <a:rect b="b" l="l" r="r" t="t"/>
                      <a:pathLst>
                        <a:path extrusionOk="0" h="1006" w="1418">
                          <a:moveTo>
                            <a:pt x="351" y="0"/>
                          </a:moveTo>
                          <a:cubicBezTo>
                            <a:pt x="244" y="76"/>
                            <a:pt x="198" y="122"/>
                            <a:pt x="76" y="198"/>
                          </a:cubicBezTo>
                          <a:lnTo>
                            <a:pt x="0" y="823"/>
                          </a:lnTo>
                          <a:cubicBezTo>
                            <a:pt x="92" y="899"/>
                            <a:pt x="137" y="930"/>
                            <a:pt x="229" y="1006"/>
                          </a:cubicBezTo>
                          <a:lnTo>
                            <a:pt x="1082" y="1006"/>
                          </a:lnTo>
                          <a:cubicBezTo>
                            <a:pt x="1189" y="930"/>
                            <a:pt x="1234" y="899"/>
                            <a:pt x="1356" y="823"/>
                          </a:cubicBezTo>
                          <a:lnTo>
                            <a:pt x="1417" y="198"/>
                          </a:lnTo>
                          <a:cubicBezTo>
                            <a:pt x="1311" y="122"/>
                            <a:pt x="1265" y="76"/>
                            <a:pt x="1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9"/>
                    <p:cNvSpPr/>
                    <p:nvPr/>
                  </p:nvSpPr>
                  <p:spPr>
                    <a:xfrm>
                      <a:off x="2254871" y="367006"/>
                      <a:ext cx="43391" cy="30784"/>
                    </a:xfrm>
                    <a:custGeom>
                      <a:rect b="b" l="l" r="r" t="t"/>
                      <a:pathLst>
                        <a:path extrusionOk="0" h="1006" w="1418">
                          <a:moveTo>
                            <a:pt x="336" y="0"/>
                          </a:moveTo>
                          <a:cubicBezTo>
                            <a:pt x="229" y="76"/>
                            <a:pt x="184" y="122"/>
                            <a:pt x="62" y="198"/>
                          </a:cubicBezTo>
                          <a:lnTo>
                            <a:pt x="1" y="823"/>
                          </a:lnTo>
                          <a:cubicBezTo>
                            <a:pt x="77" y="899"/>
                            <a:pt x="138" y="930"/>
                            <a:pt x="229" y="1006"/>
                          </a:cubicBezTo>
                          <a:lnTo>
                            <a:pt x="1098" y="1006"/>
                          </a:lnTo>
                          <a:cubicBezTo>
                            <a:pt x="1189" y="930"/>
                            <a:pt x="1235" y="899"/>
                            <a:pt x="1357" y="823"/>
                          </a:cubicBezTo>
                          <a:lnTo>
                            <a:pt x="1418" y="198"/>
                          </a:lnTo>
                          <a:cubicBezTo>
                            <a:pt x="1326" y="122"/>
                            <a:pt x="1281" y="76"/>
                            <a:pt x="11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9"/>
                    <p:cNvSpPr/>
                    <p:nvPr/>
                  </p:nvSpPr>
                  <p:spPr>
                    <a:xfrm>
                      <a:off x="2297772" y="367006"/>
                      <a:ext cx="42932" cy="30784"/>
                    </a:xfrm>
                    <a:custGeom>
                      <a:rect b="b" l="l" r="r" t="t"/>
                      <a:pathLst>
                        <a:path extrusionOk="0" h="1006" w="1403">
                          <a:moveTo>
                            <a:pt x="320" y="0"/>
                          </a:moveTo>
                          <a:cubicBezTo>
                            <a:pt x="229" y="76"/>
                            <a:pt x="153" y="122"/>
                            <a:pt x="46" y="198"/>
                          </a:cubicBezTo>
                          <a:lnTo>
                            <a:pt x="0" y="823"/>
                          </a:lnTo>
                          <a:cubicBezTo>
                            <a:pt x="92" y="899"/>
                            <a:pt x="153" y="930"/>
                            <a:pt x="244" y="1006"/>
                          </a:cubicBezTo>
                          <a:lnTo>
                            <a:pt x="1097" y="1006"/>
                          </a:lnTo>
                          <a:cubicBezTo>
                            <a:pt x="1189" y="930"/>
                            <a:pt x="1265" y="899"/>
                            <a:pt x="1372" y="823"/>
                          </a:cubicBezTo>
                          <a:lnTo>
                            <a:pt x="1402" y="198"/>
                          </a:lnTo>
                          <a:cubicBezTo>
                            <a:pt x="1311" y="122"/>
                            <a:pt x="1265" y="76"/>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9"/>
                    <p:cNvSpPr/>
                    <p:nvPr/>
                  </p:nvSpPr>
                  <p:spPr>
                    <a:xfrm>
                      <a:off x="2077238" y="398218"/>
                      <a:ext cx="45716" cy="31763"/>
                    </a:xfrm>
                    <a:custGeom>
                      <a:rect b="b" l="l" r="r" t="t"/>
                      <a:pathLst>
                        <a:path extrusionOk="0" h="1038" w="1494">
                          <a:moveTo>
                            <a:pt x="397" y="1"/>
                          </a:moveTo>
                          <a:lnTo>
                            <a:pt x="123" y="199"/>
                          </a:lnTo>
                          <a:lnTo>
                            <a:pt x="1" y="854"/>
                          </a:lnTo>
                          <a:cubicBezTo>
                            <a:pt x="92" y="930"/>
                            <a:pt x="138" y="961"/>
                            <a:pt x="229" y="1037"/>
                          </a:cubicBezTo>
                          <a:lnTo>
                            <a:pt x="1113" y="1037"/>
                          </a:lnTo>
                          <a:lnTo>
                            <a:pt x="1387" y="854"/>
                          </a:lnTo>
                          <a:lnTo>
                            <a:pt x="1494" y="199"/>
                          </a:lnTo>
                          <a:cubicBezTo>
                            <a:pt x="1387" y="123"/>
                            <a:pt x="1342" y="92"/>
                            <a:pt x="12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9"/>
                    <p:cNvSpPr/>
                    <p:nvPr/>
                  </p:nvSpPr>
                  <p:spPr>
                    <a:xfrm>
                      <a:off x="2120139" y="398218"/>
                      <a:ext cx="45716" cy="31763"/>
                    </a:xfrm>
                    <a:custGeom>
                      <a:rect b="b" l="l" r="r" t="t"/>
                      <a:pathLst>
                        <a:path extrusionOk="0" h="1038" w="1494">
                          <a:moveTo>
                            <a:pt x="381" y="1"/>
                          </a:moveTo>
                          <a:lnTo>
                            <a:pt x="107" y="199"/>
                          </a:lnTo>
                          <a:lnTo>
                            <a:pt x="1" y="854"/>
                          </a:lnTo>
                          <a:cubicBezTo>
                            <a:pt x="107" y="930"/>
                            <a:pt x="138" y="961"/>
                            <a:pt x="229" y="1037"/>
                          </a:cubicBezTo>
                          <a:lnTo>
                            <a:pt x="1113" y="1037"/>
                          </a:lnTo>
                          <a:lnTo>
                            <a:pt x="1402" y="854"/>
                          </a:lnTo>
                          <a:lnTo>
                            <a:pt x="1494" y="199"/>
                          </a:lnTo>
                          <a:cubicBezTo>
                            <a:pt x="1402" y="123"/>
                            <a:pt x="1357" y="92"/>
                            <a:pt x="1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9"/>
                    <p:cNvSpPr/>
                    <p:nvPr/>
                  </p:nvSpPr>
                  <p:spPr>
                    <a:xfrm>
                      <a:off x="2163958" y="398218"/>
                      <a:ext cx="45257" cy="31763"/>
                    </a:xfrm>
                    <a:custGeom>
                      <a:rect b="b" l="l" r="r" t="t"/>
                      <a:pathLst>
                        <a:path extrusionOk="0" h="1038" w="1479">
                          <a:moveTo>
                            <a:pt x="382" y="1"/>
                          </a:moveTo>
                          <a:lnTo>
                            <a:pt x="107" y="199"/>
                          </a:lnTo>
                          <a:lnTo>
                            <a:pt x="1" y="854"/>
                          </a:lnTo>
                          <a:cubicBezTo>
                            <a:pt x="107" y="930"/>
                            <a:pt x="138" y="961"/>
                            <a:pt x="229" y="1037"/>
                          </a:cubicBezTo>
                          <a:lnTo>
                            <a:pt x="1113" y="1037"/>
                          </a:lnTo>
                          <a:lnTo>
                            <a:pt x="1402" y="854"/>
                          </a:lnTo>
                          <a:lnTo>
                            <a:pt x="1479" y="199"/>
                          </a:lnTo>
                          <a:cubicBezTo>
                            <a:pt x="1372" y="123"/>
                            <a:pt x="1342" y="92"/>
                            <a:pt x="12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9"/>
                    <p:cNvSpPr/>
                    <p:nvPr/>
                  </p:nvSpPr>
                  <p:spPr>
                    <a:xfrm>
                      <a:off x="2208267" y="398218"/>
                      <a:ext cx="44309" cy="31763"/>
                    </a:xfrm>
                    <a:custGeom>
                      <a:rect b="b" l="l" r="r" t="t"/>
                      <a:pathLst>
                        <a:path extrusionOk="0" h="1038" w="1448">
                          <a:moveTo>
                            <a:pt x="366" y="1"/>
                          </a:moveTo>
                          <a:lnTo>
                            <a:pt x="76" y="199"/>
                          </a:lnTo>
                          <a:lnTo>
                            <a:pt x="0" y="854"/>
                          </a:lnTo>
                          <a:cubicBezTo>
                            <a:pt x="76" y="930"/>
                            <a:pt x="137" y="961"/>
                            <a:pt x="229" y="1037"/>
                          </a:cubicBezTo>
                          <a:lnTo>
                            <a:pt x="1112" y="1037"/>
                          </a:lnTo>
                          <a:lnTo>
                            <a:pt x="1402" y="854"/>
                          </a:lnTo>
                          <a:lnTo>
                            <a:pt x="1448" y="199"/>
                          </a:lnTo>
                          <a:cubicBezTo>
                            <a:pt x="1356" y="123"/>
                            <a:pt x="1295" y="92"/>
                            <a:pt x="121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9"/>
                    <p:cNvSpPr/>
                    <p:nvPr/>
                  </p:nvSpPr>
                  <p:spPr>
                    <a:xfrm>
                      <a:off x="2251627" y="398218"/>
                      <a:ext cx="44309" cy="31763"/>
                    </a:xfrm>
                    <a:custGeom>
                      <a:rect b="b" l="l" r="r" t="t"/>
                      <a:pathLst>
                        <a:path extrusionOk="0" h="1038" w="1448">
                          <a:moveTo>
                            <a:pt x="320" y="1"/>
                          </a:moveTo>
                          <a:cubicBezTo>
                            <a:pt x="229" y="92"/>
                            <a:pt x="168" y="123"/>
                            <a:pt x="61" y="199"/>
                          </a:cubicBezTo>
                          <a:lnTo>
                            <a:pt x="0" y="854"/>
                          </a:lnTo>
                          <a:cubicBezTo>
                            <a:pt x="92" y="930"/>
                            <a:pt x="152" y="961"/>
                            <a:pt x="244" y="1037"/>
                          </a:cubicBezTo>
                          <a:lnTo>
                            <a:pt x="1128" y="1037"/>
                          </a:lnTo>
                          <a:cubicBezTo>
                            <a:pt x="1219" y="961"/>
                            <a:pt x="1280" y="930"/>
                            <a:pt x="1387" y="854"/>
                          </a:cubicBezTo>
                          <a:lnTo>
                            <a:pt x="1448" y="199"/>
                          </a:lnTo>
                          <a:cubicBezTo>
                            <a:pt x="1356" y="123"/>
                            <a:pt x="1295" y="92"/>
                            <a:pt x="11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9"/>
                    <p:cNvSpPr/>
                    <p:nvPr/>
                  </p:nvSpPr>
                  <p:spPr>
                    <a:xfrm>
                      <a:off x="2295446" y="398218"/>
                      <a:ext cx="43391" cy="31763"/>
                    </a:xfrm>
                    <a:custGeom>
                      <a:rect b="b" l="l" r="r" t="t"/>
                      <a:pathLst>
                        <a:path extrusionOk="0" h="1038" w="1418">
                          <a:moveTo>
                            <a:pt x="320" y="1"/>
                          </a:moveTo>
                          <a:cubicBezTo>
                            <a:pt x="229" y="92"/>
                            <a:pt x="168" y="123"/>
                            <a:pt x="46" y="199"/>
                          </a:cubicBezTo>
                          <a:lnTo>
                            <a:pt x="0" y="854"/>
                          </a:lnTo>
                          <a:cubicBezTo>
                            <a:pt x="92" y="930"/>
                            <a:pt x="153" y="961"/>
                            <a:pt x="244" y="1037"/>
                          </a:cubicBezTo>
                          <a:lnTo>
                            <a:pt x="1112" y="1037"/>
                          </a:lnTo>
                          <a:cubicBezTo>
                            <a:pt x="1219" y="961"/>
                            <a:pt x="1265" y="930"/>
                            <a:pt x="1387" y="854"/>
                          </a:cubicBezTo>
                          <a:lnTo>
                            <a:pt x="1417" y="199"/>
                          </a:lnTo>
                          <a:cubicBezTo>
                            <a:pt x="1326" y="123"/>
                            <a:pt x="1265" y="92"/>
                            <a:pt x="11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 name="Google Shape;568;p29"/>
                  <p:cNvSpPr/>
                  <p:nvPr/>
                </p:nvSpPr>
                <p:spPr>
                  <a:xfrm>
                    <a:off x="2368642" y="195890"/>
                    <a:ext cx="39658" cy="25673"/>
                  </a:xfrm>
                  <a:custGeom>
                    <a:rect b="b" l="l" r="r" t="t"/>
                    <a:pathLst>
                      <a:path extrusionOk="0" h="839" w="1296">
                        <a:moveTo>
                          <a:pt x="290" y="1"/>
                        </a:moveTo>
                        <a:cubicBezTo>
                          <a:pt x="198" y="46"/>
                          <a:pt x="137" y="92"/>
                          <a:pt x="46" y="153"/>
                        </a:cubicBezTo>
                        <a:lnTo>
                          <a:pt x="0" y="686"/>
                        </a:lnTo>
                        <a:cubicBezTo>
                          <a:pt x="92" y="732"/>
                          <a:pt x="137" y="778"/>
                          <a:pt x="229" y="839"/>
                        </a:cubicBezTo>
                        <a:lnTo>
                          <a:pt x="1036" y="839"/>
                        </a:lnTo>
                        <a:cubicBezTo>
                          <a:pt x="1128" y="778"/>
                          <a:pt x="1189" y="732"/>
                          <a:pt x="1280" y="686"/>
                        </a:cubicBezTo>
                        <a:lnTo>
                          <a:pt x="1295" y="153"/>
                        </a:lnTo>
                        <a:cubicBezTo>
                          <a:pt x="1219" y="92"/>
                          <a:pt x="1158" y="46"/>
                          <a:pt x="10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9"/>
                  <p:cNvSpPr/>
                  <p:nvPr/>
                </p:nvSpPr>
                <p:spPr>
                  <a:xfrm>
                    <a:off x="2408269" y="195890"/>
                    <a:ext cx="39658" cy="25673"/>
                  </a:xfrm>
                  <a:custGeom>
                    <a:rect b="b" l="l" r="r" t="t"/>
                    <a:pathLst>
                      <a:path extrusionOk="0" h="839" w="1296">
                        <a:moveTo>
                          <a:pt x="275" y="1"/>
                        </a:moveTo>
                        <a:cubicBezTo>
                          <a:pt x="168" y="46"/>
                          <a:pt x="122" y="92"/>
                          <a:pt x="16" y="153"/>
                        </a:cubicBezTo>
                        <a:lnTo>
                          <a:pt x="0" y="686"/>
                        </a:lnTo>
                        <a:cubicBezTo>
                          <a:pt x="92" y="732"/>
                          <a:pt x="137" y="778"/>
                          <a:pt x="229" y="839"/>
                        </a:cubicBezTo>
                        <a:lnTo>
                          <a:pt x="1036" y="839"/>
                        </a:lnTo>
                        <a:cubicBezTo>
                          <a:pt x="1128" y="778"/>
                          <a:pt x="1189" y="732"/>
                          <a:pt x="1280" y="686"/>
                        </a:cubicBezTo>
                        <a:lnTo>
                          <a:pt x="1295" y="153"/>
                        </a:lnTo>
                        <a:cubicBezTo>
                          <a:pt x="1204" y="92"/>
                          <a:pt x="1158" y="46"/>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9"/>
                  <p:cNvSpPr/>
                  <p:nvPr/>
                </p:nvSpPr>
                <p:spPr>
                  <a:xfrm>
                    <a:off x="2449303" y="195890"/>
                    <a:ext cx="38250" cy="25673"/>
                  </a:xfrm>
                  <a:custGeom>
                    <a:rect b="b" l="l" r="r" t="t"/>
                    <a:pathLst>
                      <a:path extrusionOk="0" h="839" w="1250">
                        <a:moveTo>
                          <a:pt x="244" y="1"/>
                        </a:moveTo>
                        <a:cubicBezTo>
                          <a:pt x="168" y="46"/>
                          <a:pt x="107" y="92"/>
                          <a:pt x="15" y="153"/>
                        </a:cubicBezTo>
                        <a:lnTo>
                          <a:pt x="0" y="686"/>
                        </a:lnTo>
                        <a:cubicBezTo>
                          <a:pt x="92" y="732"/>
                          <a:pt x="122" y="778"/>
                          <a:pt x="229" y="839"/>
                        </a:cubicBezTo>
                        <a:lnTo>
                          <a:pt x="1021" y="839"/>
                        </a:lnTo>
                        <a:cubicBezTo>
                          <a:pt x="1097" y="778"/>
                          <a:pt x="1158" y="732"/>
                          <a:pt x="1249" y="686"/>
                        </a:cubicBezTo>
                        <a:lnTo>
                          <a:pt x="1249" y="153"/>
                        </a:lnTo>
                        <a:cubicBezTo>
                          <a:pt x="1158" y="92"/>
                          <a:pt x="1097" y="46"/>
                          <a:pt x="10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9"/>
                  <p:cNvSpPr/>
                  <p:nvPr/>
                </p:nvSpPr>
                <p:spPr>
                  <a:xfrm>
                    <a:off x="2489389" y="195890"/>
                    <a:ext cx="38250" cy="25673"/>
                  </a:xfrm>
                  <a:custGeom>
                    <a:rect b="b" l="l" r="r" t="t"/>
                    <a:pathLst>
                      <a:path extrusionOk="0" h="839" w="1250">
                        <a:moveTo>
                          <a:pt x="229" y="1"/>
                        </a:moveTo>
                        <a:cubicBezTo>
                          <a:pt x="138" y="46"/>
                          <a:pt x="92" y="92"/>
                          <a:pt x="0" y="153"/>
                        </a:cubicBezTo>
                        <a:lnTo>
                          <a:pt x="0" y="686"/>
                        </a:lnTo>
                        <a:cubicBezTo>
                          <a:pt x="77" y="732"/>
                          <a:pt x="138" y="778"/>
                          <a:pt x="229" y="839"/>
                        </a:cubicBezTo>
                        <a:lnTo>
                          <a:pt x="1021" y="839"/>
                        </a:lnTo>
                        <a:cubicBezTo>
                          <a:pt x="1128" y="778"/>
                          <a:pt x="1158" y="732"/>
                          <a:pt x="1250" y="686"/>
                        </a:cubicBezTo>
                        <a:lnTo>
                          <a:pt x="1235" y="153"/>
                        </a:lnTo>
                        <a:cubicBezTo>
                          <a:pt x="1143" y="92"/>
                          <a:pt x="1082" y="46"/>
                          <a:pt x="10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9"/>
                  <p:cNvSpPr/>
                  <p:nvPr/>
                </p:nvSpPr>
                <p:spPr>
                  <a:xfrm>
                    <a:off x="2527150" y="195890"/>
                    <a:ext cx="39658" cy="25673"/>
                  </a:xfrm>
                  <a:custGeom>
                    <a:rect b="b" l="l" r="r" t="t"/>
                    <a:pathLst>
                      <a:path extrusionOk="0" h="839" w="1296">
                        <a:moveTo>
                          <a:pt x="229" y="1"/>
                        </a:moveTo>
                        <a:cubicBezTo>
                          <a:pt x="138" y="46"/>
                          <a:pt x="92" y="92"/>
                          <a:pt x="1" y="153"/>
                        </a:cubicBezTo>
                        <a:lnTo>
                          <a:pt x="16" y="686"/>
                        </a:lnTo>
                        <a:cubicBezTo>
                          <a:pt x="122" y="732"/>
                          <a:pt x="168" y="778"/>
                          <a:pt x="275" y="839"/>
                        </a:cubicBezTo>
                        <a:lnTo>
                          <a:pt x="1067" y="839"/>
                        </a:lnTo>
                        <a:cubicBezTo>
                          <a:pt x="1158" y="778"/>
                          <a:pt x="1204" y="732"/>
                          <a:pt x="1296" y="686"/>
                        </a:cubicBezTo>
                        <a:lnTo>
                          <a:pt x="1280" y="153"/>
                        </a:lnTo>
                        <a:cubicBezTo>
                          <a:pt x="1204" y="92"/>
                          <a:pt x="1143" y="46"/>
                          <a:pt x="10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9"/>
                  <p:cNvSpPr/>
                  <p:nvPr/>
                </p:nvSpPr>
                <p:spPr>
                  <a:xfrm>
                    <a:off x="2567236" y="195890"/>
                    <a:ext cx="39658" cy="25673"/>
                  </a:xfrm>
                  <a:custGeom>
                    <a:rect b="b" l="l" r="r" t="t"/>
                    <a:pathLst>
                      <a:path extrusionOk="0" h="839" w="1296">
                        <a:moveTo>
                          <a:pt x="229" y="1"/>
                        </a:moveTo>
                        <a:cubicBezTo>
                          <a:pt x="138" y="46"/>
                          <a:pt x="107" y="92"/>
                          <a:pt x="1" y="153"/>
                        </a:cubicBezTo>
                        <a:lnTo>
                          <a:pt x="31" y="686"/>
                        </a:lnTo>
                        <a:cubicBezTo>
                          <a:pt x="123" y="732"/>
                          <a:pt x="184" y="778"/>
                          <a:pt x="275" y="839"/>
                        </a:cubicBezTo>
                        <a:lnTo>
                          <a:pt x="1067" y="839"/>
                        </a:lnTo>
                        <a:cubicBezTo>
                          <a:pt x="1174" y="778"/>
                          <a:pt x="1204" y="732"/>
                          <a:pt x="1296" y="686"/>
                        </a:cubicBezTo>
                        <a:lnTo>
                          <a:pt x="1265" y="153"/>
                        </a:lnTo>
                        <a:cubicBezTo>
                          <a:pt x="1174" y="92"/>
                          <a:pt x="1128" y="46"/>
                          <a:pt x="10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9"/>
                  <p:cNvSpPr/>
                  <p:nvPr/>
                </p:nvSpPr>
                <p:spPr>
                  <a:xfrm>
                    <a:off x="2367693" y="222482"/>
                    <a:ext cx="40147" cy="27050"/>
                  </a:xfrm>
                  <a:custGeom>
                    <a:rect b="b" l="l" r="r" t="t"/>
                    <a:pathLst>
                      <a:path extrusionOk="0" h="884" w="1312">
                        <a:moveTo>
                          <a:pt x="275" y="0"/>
                        </a:moveTo>
                        <a:cubicBezTo>
                          <a:pt x="184" y="61"/>
                          <a:pt x="123" y="91"/>
                          <a:pt x="31" y="152"/>
                        </a:cubicBezTo>
                        <a:lnTo>
                          <a:pt x="1" y="701"/>
                        </a:lnTo>
                        <a:cubicBezTo>
                          <a:pt x="92" y="777"/>
                          <a:pt x="123" y="823"/>
                          <a:pt x="229" y="884"/>
                        </a:cubicBezTo>
                        <a:lnTo>
                          <a:pt x="1037" y="884"/>
                        </a:lnTo>
                        <a:cubicBezTo>
                          <a:pt x="1128" y="808"/>
                          <a:pt x="1189" y="762"/>
                          <a:pt x="1296" y="701"/>
                        </a:cubicBezTo>
                        <a:lnTo>
                          <a:pt x="1311" y="152"/>
                        </a:lnTo>
                        <a:cubicBezTo>
                          <a:pt x="1220" y="91"/>
                          <a:pt x="1159" y="61"/>
                          <a:pt x="10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9"/>
                  <p:cNvSpPr/>
                  <p:nvPr/>
                </p:nvSpPr>
                <p:spPr>
                  <a:xfrm>
                    <a:off x="2407320" y="222482"/>
                    <a:ext cx="40147" cy="27050"/>
                  </a:xfrm>
                  <a:custGeom>
                    <a:rect b="b" l="l" r="r" t="t"/>
                    <a:pathLst>
                      <a:path extrusionOk="0" h="884" w="1312">
                        <a:moveTo>
                          <a:pt x="260" y="0"/>
                        </a:moveTo>
                        <a:cubicBezTo>
                          <a:pt x="168" y="61"/>
                          <a:pt x="108" y="91"/>
                          <a:pt x="16" y="152"/>
                        </a:cubicBezTo>
                        <a:lnTo>
                          <a:pt x="1" y="701"/>
                        </a:lnTo>
                        <a:cubicBezTo>
                          <a:pt x="92" y="777"/>
                          <a:pt x="123" y="823"/>
                          <a:pt x="214" y="884"/>
                        </a:cubicBezTo>
                        <a:lnTo>
                          <a:pt x="1037" y="884"/>
                        </a:lnTo>
                        <a:cubicBezTo>
                          <a:pt x="1144" y="808"/>
                          <a:pt x="1189" y="762"/>
                          <a:pt x="1296" y="701"/>
                        </a:cubicBezTo>
                        <a:lnTo>
                          <a:pt x="1311" y="152"/>
                        </a:lnTo>
                        <a:cubicBezTo>
                          <a:pt x="1220" y="91"/>
                          <a:pt x="1174" y="61"/>
                          <a:pt x="10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9"/>
                  <p:cNvSpPr/>
                  <p:nvPr/>
                </p:nvSpPr>
                <p:spPr>
                  <a:xfrm>
                    <a:off x="2447896" y="222482"/>
                    <a:ext cx="39658" cy="27050"/>
                  </a:xfrm>
                  <a:custGeom>
                    <a:rect b="b" l="l" r="r" t="t"/>
                    <a:pathLst>
                      <a:path extrusionOk="0" h="884" w="1296">
                        <a:moveTo>
                          <a:pt x="275" y="0"/>
                        </a:moveTo>
                        <a:cubicBezTo>
                          <a:pt x="168" y="61"/>
                          <a:pt x="122" y="91"/>
                          <a:pt x="16" y="152"/>
                        </a:cubicBezTo>
                        <a:lnTo>
                          <a:pt x="0" y="701"/>
                        </a:lnTo>
                        <a:cubicBezTo>
                          <a:pt x="77" y="777"/>
                          <a:pt x="138" y="823"/>
                          <a:pt x="229" y="884"/>
                        </a:cubicBezTo>
                        <a:lnTo>
                          <a:pt x="1052" y="884"/>
                        </a:lnTo>
                        <a:cubicBezTo>
                          <a:pt x="1143" y="808"/>
                          <a:pt x="1204" y="762"/>
                          <a:pt x="1295" y="701"/>
                        </a:cubicBezTo>
                        <a:lnTo>
                          <a:pt x="1295" y="152"/>
                        </a:lnTo>
                        <a:cubicBezTo>
                          <a:pt x="1204" y="91"/>
                          <a:pt x="1143" y="61"/>
                          <a:pt x="10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9"/>
                  <p:cNvSpPr/>
                  <p:nvPr/>
                </p:nvSpPr>
                <p:spPr>
                  <a:xfrm>
                    <a:off x="2488930" y="222482"/>
                    <a:ext cx="39658" cy="27050"/>
                  </a:xfrm>
                  <a:custGeom>
                    <a:rect b="b" l="l" r="r" t="t"/>
                    <a:pathLst>
                      <a:path extrusionOk="0" h="884" w="1296">
                        <a:moveTo>
                          <a:pt x="229" y="0"/>
                        </a:moveTo>
                        <a:cubicBezTo>
                          <a:pt x="153" y="61"/>
                          <a:pt x="92" y="91"/>
                          <a:pt x="0" y="152"/>
                        </a:cubicBezTo>
                        <a:lnTo>
                          <a:pt x="0" y="701"/>
                        </a:lnTo>
                        <a:cubicBezTo>
                          <a:pt x="92" y="777"/>
                          <a:pt x="153" y="823"/>
                          <a:pt x="244" y="884"/>
                        </a:cubicBezTo>
                        <a:lnTo>
                          <a:pt x="1067" y="884"/>
                        </a:lnTo>
                        <a:cubicBezTo>
                          <a:pt x="1143" y="808"/>
                          <a:pt x="1189" y="762"/>
                          <a:pt x="1295" y="701"/>
                        </a:cubicBezTo>
                        <a:lnTo>
                          <a:pt x="1265" y="152"/>
                        </a:lnTo>
                        <a:cubicBezTo>
                          <a:pt x="1173" y="91"/>
                          <a:pt x="1112" y="61"/>
                          <a:pt x="10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9"/>
                  <p:cNvSpPr/>
                  <p:nvPr/>
                </p:nvSpPr>
                <p:spPr>
                  <a:xfrm>
                    <a:off x="2527609" y="222482"/>
                    <a:ext cx="40606" cy="27050"/>
                  </a:xfrm>
                  <a:custGeom>
                    <a:rect b="b" l="l" r="r" t="t"/>
                    <a:pathLst>
                      <a:path extrusionOk="0" h="884" w="1327">
                        <a:moveTo>
                          <a:pt x="229" y="0"/>
                        </a:moveTo>
                        <a:cubicBezTo>
                          <a:pt x="138" y="61"/>
                          <a:pt x="107" y="91"/>
                          <a:pt x="1" y="152"/>
                        </a:cubicBezTo>
                        <a:lnTo>
                          <a:pt x="31" y="701"/>
                        </a:lnTo>
                        <a:cubicBezTo>
                          <a:pt x="123" y="777"/>
                          <a:pt x="184" y="823"/>
                          <a:pt x="275" y="884"/>
                        </a:cubicBezTo>
                        <a:lnTo>
                          <a:pt x="1098" y="884"/>
                        </a:lnTo>
                        <a:cubicBezTo>
                          <a:pt x="1189" y="808"/>
                          <a:pt x="1220" y="762"/>
                          <a:pt x="1326" y="701"/>
                        </a:cubicBezTo>
                        <a:lnTo>
                          <a:pt x="1296" y="152"/>
                        </a:lnTo>
                        <a:cubicBezTo>
                          <a:pt x="1204" y="91"/>
                          <a:pt x="1143" y="61"/>
                          <a:pt x="103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9"/>
                  <p:cNvSpPr/>
                  <p:nvPr/>
                </p:nvSpPr>
                <p:spPr>
                  <a:xfrm>
                    <a:off x="2568643" y="222482"/>
                    <a:ext cx="40117" cy="27050"/>
                  </a:xfrm>
                  <a:custGeom>
                    <a:rect b="b" l="l" r="r" t="t"/>
                    <a:pathLst>
                      <a:path extrusionOk="0" h="884" w="1311">
                        <a:moveTo>
                          <a:pt x="229" y="0"/>
                        </a:moveTo>
                        <a:cubicBezTo>
                          <a:pt x="122" y="61"/>
                          <a:pt x="92" y="91"/>
                          <a:pt x="1" y="152"/>
                        </a:cubicBezTo>
                        <a:lnTo>
                          <a:pt x="16" y="701"/>
                        </a:lnTo>
                        <a:cubicBezTo>
                          <a:pt x="107" y="777"/>
                          <a:pt x="168" y="823"/>
                          <a:pt x="260" y="884"/>
                        </a:cubicBezTo>
                        <a:lnTo>
                          <a:pt x="1082" y="884"/>
                        </a:lnTo>
                        <a:cubicBezTo>
                          <a:pt x="1174" y="808"/>
                          <a:pt x="1219" y="762"/>
                          <a:pt x="1311" y="701"/>
                        </a:cubicBezTo>
                        <a:lnTo>
                          <a:pt x="1280" y="152"/>
                        </a:lnTo>
                        <a:cubicBezTo>
                          <a:pt x="1174" y="91"/>
                          <a:pt x="1128" y="61"/>
                          <a:pt x="10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9"/>
                  <p:cNvSpPr/>
                  <p:nvPr/>
                </p:nvSpPr>
                <p:spPr>
                  <a:xfrm>
                    <a:off x="2366316" y="249961"/>
                    <a:ext cx="40117" cy="28030"/>
                  </a:xfrm>
                  <a:custGeom>
                    <a:rect b="b" l="l" r="r" t="t"/>
                    <a:pathLst>
                      <a:path extrusionOk="0" h="916" w="1311">
                        <a:moveTo>
                          <a:pt x="290" y="1"/>
                        </a:moveTo>
                        <a:cubicBezTo>
                          <a:pt x="198" y="77"/>
                          <a:pt x="137" y="108"/>
                          <a:pt x="31" y="169"/>
                        </a:cubicBezTo>
                        <a:lnTo>
                          <a:pt x="0" y="748"/>
                        </a:lnTo>
                        <a:cubicBezTo>
                          <a:pt x="92" y="824"/>
                          <a:pt x="137" y="854"/>
                          <a:pt x="229" y="915"/>
                        </a:cubicBezTo>
                        <a:lnTo>
                          <a:pt x="1051" y="915"/>
                        </a:lnTo>
                        <a:cubicBezTo>
                          <a:pt x="1143" y="839"/>
                          <a:pt x="1204" y="793"/>
                          <a:pt x="1295" y="748"/>
                        </a:cubicBezTo>
                        <a:lnTo>
                          <a:pt x="1310" y="169"/>
                        </a:lnTo>
                        <a:cubicBezTo>
                          <a:pt x="1219" y="92"/>
                          <a:pt x="1158" y="62"/>
                          <a:pt x="1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9"/>
                  <p:cNvSpPr/>
                  <p:nvPr/>
                </p:nvSpPr>
                <p:spPr>
                  <a:xfrm>
                    <a:off x="2406402" y="249961"/>
                    <a:ext cx="40576" cy="28030"/>
                  </a:xfrm>
                  <a:custGeom>
                    <a:rect b="b" l="l" r="r" t="t"/>
                    <a:pathLst>
                      <a:path extrusionOk="0" h="916" w="1326">
                        <a:moveTo>
                          <a:pt x="275" y="1"/>
                        </a:moveTo>
                        <a:cubicBezTo>
                          <a:pt x="183" y="77"/>
                          <a:pt x="122" y="108"/>
                          <a:pt x="31" y="169"/>
                        </a:cubicBezTo>
                        <a:lnTo>
                          <a:pt x="0" y="748"/>
                        </a:lnTo>
                        <a:cubicBezTo>
                          <a:pt x="77" y="824"/>
                          <a:pt x="138" y="854"/>
                          <a:pt x="229" y="915"/>
                        </a:cubicBezTo>
                        <a:lnTo>
                          <a:pt x="1052" y="915"/>
                        </a:lnTo>
                        <a:cubicBezTo>
                          <a:pt x="1143" y="839"/>
                          <a:pt x="1204" y="793"/>
                          <a:pt x="1295" y="748"/>
                        </a:cubicBezTo>
                        <a:lnTo>
                          <a:pt x="1326" y="169"/>
                        </a:lnTo>
                        <a:cubicBezTo>
                          <a:pt x="1219" y="92"/>
                          <a:pt x="1189" y="62"/>
                          <a:pt x="10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9"/>
                  <p:cNvSpPr/>
                  <p:nvPr/>
                </p:nvSpPr>
                <p:spPr>
                  <a:xfrm>
                    <a:off x="2447437" y="249961"/>
                    <a:ext cx="40117" cy="28030"/>
                  </a:xfrm>
                  <a:custGeom>
                    <a:rect b="b" l="l" r="r" t="t"/>
                    <a:pathLst>
                      <a:path extrusionOk="0" h="916" w="1311">
                        <a:moveTo>
                          <a:pt x="259" y="1"/>
                        </a:moveTo>
                        <a:cubicBezTo>
                          <a:pt x="168" y="77"/>
                          <a:pt x="107" y="108"/>
                          <a:pt x="15" y="169"/>
                        </a:cubicBezTo>
                        <a:lnTo>
                          <a:pt x="0" y="748"/>
                        </a:lnTo>
                        <a:cubicBezTo>
                          <a:pt x="92" y="824"/>
                          <a:pt x="153" y="854"/>
                          <a:pt x="244" y="915"/>
                        </a:cubicBezTo>
                        <a:lnTo>
                          <a:pt x="1067" y="915"/>
                        </a:lnTo>
                        <a:cubicBezTo>
                          <a:pt x="1158" y="839"/>
                          <a:pt x="1219" y="793"/>
                          <a:pt x="1310" y="748"/>
                        </a:cubicBezTo>
                        <a:lnTo>
                          <a:pt x="1310" y="169"/>
                        </a:lnTo>
                        <a:cubicBezTo>
                          <a:pt x="1219" y="92"/>
                          <a:pt x="1158" y="62"/>
                          <a:pt x="10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9"/>
                  <p:cNvSpPr/>
                  <p:nvPr/>
                </p:nvSpPr>
                <p:spPr>
                  <a:xfrm>
                    <a:off x="2487982" y="249961"/>
                    <a:ext cx="40606" cy="28030"/>
                  </a:xfrm>
                  <a:custGeom>
                    <a:rect b="b" l="l" r="r" t="t"/>
                    <a:pathLst>
                      <a:path extrusionOk="0" h="916" w="1327">
                        <a:moveTo>
                          <a:pt x="260" y="1"/>
                        </a:moveTo>
                        <a:cubicBezTo>
                          <a:pt x="153" y="77"/>
                          <a:pt x="107" y="108"/>
                          <a:pt x="1" y="169"/>
                        </a:cubicBezTo>
                        <a:lnTo>
                          <a:pt x="1" y="748"/>
                        </a:lnTo>
                        <a:cubicBezTo>
                          <a:pt x="107" y="824"/>
                          <a:pt x="153" y="854"/>
                          <a:pt x="260" y="915"/>
                        </a:cubicBezTo>
                        <a:lnTo>
                          <a:pt x="1067" y="915"/>
                        </a:lnTo>
                        <a:cubicBezTo>
                          <a:pt x="1174" y="839"/>
                          <a:pt x="1220" y="793"/>
                          <a:pt x="1326" y="748"/>
                        </a:cubicBezTo>
                        <a:lnTo>
                          <a:pt x="1296" y="169"/>
                        </a:lnTo>
                        <a:cubicBezTo>
                          <a:pt x="1204" y="92"/>
                          <a:pt x="1174" y="62"/>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9"/>
                  <p:cNvSpPr/>
                  <p:nvPr/>
                </p:nvSpPr>
                <p:spPr>
                  <a:xfrm>
                    <a:off x="2529016" y="249961"/>
                    <a:ext cx="40117" cy="28030"/>
                  </a:xfrm>
                  <a:custGeom>
                    <a:rect b="b" l="l" r="r" t="t"/>
                    <a:pathLst>
                      <a:path extrusionOk="0" h="916" w="1311">
                        <a:moveTo>
                          <a:pt x="229" y="1"/>
                        </a:moveTo>
                        <a:cubicBezTo>
                          <a:pt x="153" y="77"/>
                          <a:pt x="92" y="108"/>
                          <a:pt x="0" y="169"/>
                        </a:cubicBezTo>
                        <a:lnTo>
                          <a:pt x="16" y="748"/>
                        </a:lnTo>
                        <a:cubicBezTo>
                          <a:pt x="107" y="824"/>
                          <a:pt x="168" y="854"/>
                          <a:pt x="259" y="915"/>
                        </a:cubicBezTo>
                        <a:lnTo>
                          <a:pt x="1082" y="915"/>
                        </a:lnTo>
                        <a:cubicBezTo>
                          <a:pt x="1158" y="839"/>
                          <a:pt x="1219" y="793"/>
                          <a:pt x="1311" y="748"/>
                        </a:cubicBezTo>
                        <a:lnTo>
                          <a:pt x="1296" y="169"/>
                        </a:lnTo>
                        <a:cubicBezTo>
                          <a:pt x="1204" y="92"/>
                          <a:pt x="1143" y="62"/>
                          <a:pt x="10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9"/>
                  <p:cNvSpPr/>
                  <p:nvPr/>
                </p:nvSpPr>
                <p:spPr>
                  <a:xfrm>
                    <a:off x="2569592" y="249961"/>
                    <a:ext cx="40576" cy="28030"/>
                  </a:xfrm>
                  <a:custGeom>
                    <a:rect b="b" l="l" r="r" t="t"/>
                    <a:pathLst>
                      <a:path extrusionOk="0" h="916" w="1326">
                        <a:moveTo>
                          <a:pt x="229" y="1"/>
                        </a:moveTo>
                        <a:cubicBezTo>
                          <a:pt x="137" y="77"/>
                          <a:pt x="91" y="108"/>
                          <a:pt x="0" y="169"/>
                        </a:cubicBezTo>
                        <a:lnTo>
                          <a:pt x="30" y="748"/>
                        </a:lnTo>
                        <a:cubicBezTo>
                          <a:pt x="122" y="824"/>
                          <a:pt x="183" y="854"/>
                          <a:pt x="274" y="915"/>
                        </a:cubicBezTo>
                        <a:lnTo>
                          <a:pt x="1097" y="915"/>
                        </a:lnTo>
                        <a:cubicBezTo>
                          <a:pt x="1188" y="839"/>
                          <a:pt x="1219" y="793"/>
                          <a:pt x="1326" y="748"/>
                        </a:cubicBezTo>
                        <a:lnTo>
                          <a:pt x="1280" y="169"/>
                        </a:lnTo>
                        <a:cubicBezTo>
                          <a:pt x="1188" y="92"/>
                          <a:pt x="1143" y="62"/>
                          <a:pt x="10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9"/>
                  <p:cNvSpPr/>
                  <p:nvPr/>
                </p:nvSpPr>
                <p:spPr>
                  <a:xfrm>
                    <a:off x="2364449" y="277960"/>
                    <a:ext cx="41035" cy="27999"/>
                  </a:xfrm>
                  <a:custGeom>
                    <a:rect b="b" l="l" r="r" t="t"/>
                    <a:pathLst>
                      <a:path extrusionOk="0" h="915" w="1341">
                        <a:moveTo>
                          <a:pt x="290" y="0"/>
                        </a:moveTo>
                        <a:cubicBezTo>
                          <a:pt x="198" y="76"/>
                          <a:pt x="137" y="107"/>
                          <a:pt x="46" y="168"/>
                        </a:cubicBezTo>
                        <a:lnTo>
                          <a:pt x="0" y="747"/>
                        </a:lnTo>
                        <a:cubicBezTo>
                          <a:pt x="76" y="792"/>
                          <a:pt x="137" y="838"/>
                          <a:pt x="229" y="914"/>
                        </a:cubicBezTo>
                        <a:lnTo>
                          <a:pt x="1067" y="914"/>
                        </a:lnTo>
                        <a:cubicBezTo>
                          <a:pt x="1173" y="838"/>
                          <a:pt x="1219" y="823"/>
                          <a:pt x="1326" y="747"/>
                        </a:cubicBezTo>
                        <a:lnTo>
                          <a:pt x="1341" y="168"/>
                        </a:lnTo>
                        <a:cubicBezTo>
                          <a:pt x="1250" y="107"/>
                          <a:pt x="1189" y="76"/>
                          <a:pt x="111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9"/>
                  <p:cNvSpPr/>
                  <p:nvPr/>
                </p:nvSpPr>
                <p:spPr>
                  <a:xfrm>
                    <a:off x="2404994" y="277960"/>
                    <a:ext cx="41065" cy="27999"/>
                  </a:xfrm>
                  <a:custGeom>
                    <a:rect b="b" l="l" r="r" t="t"/>
                    <a:pathLst>
                      <a:path extrusionOk="0" h="915" w="1342">
                        <a:moveTo>
                          <a:pt x="260" y="0"/>
                        </a:moveTo>
                        <a:cubicBezTo>
                          <a:pt x="168" y="76"/>
                          <a:pt x="107" y="107"/>
                          <a:pt x="16" y="168"/>
                        </a:cubicBezTo>
                        <a:lnTo>
                          <a:pt x="1" y="747"/>
                        </a:lnTo>
                        <a:cubicBezTo>
                          <a:pt x="92" y="792"/>
                          <a:pt x="153" y="838"/>
                          <a:pt x="244" y="914"/>
                        </a:cubicBezTo>
                        <a:lnTo>
                          <a:pt x="1082" y="914"/>
                        </a:lnTo>
                        <a:cubicBezTo>
                          <a:pt x="1174" y="838"/>
                          <a:pt x="1235" y="823"/>
                          <a:pt x="1326" y="747"/>
                        </a:cubicBezTo>
                        <a:lnTo>
                          <a:pt x="1341" y="168"/>
                        </a:lnTo>
                        <a:cubicBezTo>
                          <a:pt x="1265" y="107"/>
                          <a:pt x="1220" y="76"/>
                          <a:pt x="10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9"/>
                  <p:cNvSpPr/>
                  <p:nvPr/>
                </p:nvSpPr>
                <p:spPr>
                  <a:xfrm>
                    <a:off x="2446947" y="277960"/>
                    <a:ext cx="40606" cy="27999"/>
                  </a:xfrm>
                  <a:custGeom>
                    <a:rect b="b" l="l" r="r" t="t"/>
                    <a:pathLst>
                      <a:path extrusionOk="0" h="915" w="1327">
                        <a:moveTo>
                          <a:pt x="260" y="0"/>
                        </a:moveTo>
                        <a:cubicBezTo>
                          <a:pt x="169" y="76"/>
                          <a:pt x="108" y="107"/>
                          <a:pt x="16" y="168"/>
                        </a:cubicBezTo>
                        <a:lnTo>
                          <a:pt x="1" y="747"/>
                        </a:lnTo>
                        <a:cubicBezTo>
                          <a:pt x="92" y="792"/>
                          <a:pt x="153" y="838"/>
                          <a:pt x="245" y="914"/>
                        </a:cubicBezTo>
                        <a:lnTo>
                          <a:pt x="1083" y="914"/>
                        </a:lnTo>
                        <a:cubicBezTo>
                          <a:pt x="1174" y="838"/>
                          <a:pt x="1235" y="823"/>
                          <a:pt x="1326" y="747"/>
                        </a:cubicBezTo>
                        <a:lnTo>
                          <a:pt x="1326" y="168"/>
                        </a:lnTo>
                        <a:cubicBezTo>
                          <a:pt x="1235" y="107"/>
                          <a:pt x="1174" y="76"/>
                          <a:pt x="10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9"/>
                  <p:cNvSpPr/>
                  <p:nvPr/>
                </p:nvSpPr>
                <p:spPr>
                  <a:xfrm>
                    <a:off x="2487982" y="277960"/>
                    <a:ext cx="41065" cy="27999"/>
                  </a:xfrm>
                  <a:custGeom>
                    <a:rect b="b" l="l" r="r" t="t"/>
                    <a:pathLst>
                      <a:path extrusionOk="0" h="915" w="1342">
                        <a:moveTo>
                          <a:pt x="260" y="0"/>
                        </a:moveTo>
                        <a:cubicBezTo>
                          <a:pt x="153" y="76"/>
                          <a:pt x="107" y="107"/>
                          <a:pt x="1" y="168"/>
                        </a:cubicBezTo>
                        <a:lnTo>
                          <a:pt x="1" y="747"/>
                        </a:lnTo>
                        <a:cubicBezTo>
                          <a:pt x="107" y="792"/>
                          <a:pt x="153" y="838"/>
                          <a:pt x="260" y="914"/>
                        </a:cubicBezTo>
                        <a:lnTo>
                          <a:pt x="1098" y="914"/>
                        </a:lnTo>
                        <a:cubicBezTo>
                          <a:pt x="1189" y="838"/>
                          <a:pt x="1250" y="823"/>
                          <a:pt x="1341" y="747"/>
                        </a:cubicBezTo>
                        <a:lnTo>
                          <a:pt x="1326" y="168"/>
                        </a:lnTo>
                        <a:cubicBezTo>
                          <a:pt x="1220" y="107"/>
                          <a:pt x="1174" y="76"/>
                          <a:pt x="10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9"/>
                  <p:cNvSpPr/>
                  <p:nvPr/>
                </p:nvSpPr>
                <p:spPr>
                  <a:xfrm>
                    <a:off x="2529475" y="277960"/>
                    <a:ext cx="41065" cy="27999"/>
                  </a:xfrm>
                  <a:custGeom>
                    <a:rect b="b" l="l" r="r" t="t"/>
                    <a:pathLst>
                      <a:path extrusionOk="0" h="915" w="1342">
                        <a:moveTo>
                          <a:pt x="244" y="0"/>
                        </a:moveTo>
                        <a:cubicBezTo>
                          <a:pt x="153" y="76"/>
                          <a:pt x="92" y="107"/>
                          <a:pt x="1" y="168"/>
                        </a:cubicBezTo>
                        <a:lnTo>
                          <a:pt x="16" y="747"/>
                        </a:lnTo>
                        <a:cubicBezTo>
                          <a:pt x="123" y="792"/>
                          <a:pt x="168" y="838"/>
                          <a:pt x="275" y="914"/>
                        </a:cubicBezTo>
                        <a:lnTo>
                          <a:pt x="1082" y="914"/>
                        </a:lnTo>
                        <a:cubicBezTo>
                          <a:pt x="1189" y="838"/>
                          <a:pt x="1235" y="823"/>
                          <a:pt x="1341" y="747"/>
                        </a:cubicBezTo>
                        <a:lnTo>
                          <a:pt x="1311" y="168"/>
                        </a:lnTo>
                        <a:cubicBezTo>
                          <a:pt x="1220" y="107"/>
                          <a:pt x="1159" y="76"/>
                          <a:pt x="10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9"/>
                  <p:cNvSpPr/>
                  <p:nvPr/>
                </p:nvSpPr>
                <p:spPr>
                  <a:xfrm>
                    <a:off x="2570969" y="277960"/>
                    <a:ext cx="40606" cy="27999"/>
                  </a:xfrm>
                  <a:custGeom>
                    <a:rect b="b" l="l" r="r" t="t"/>
                    <a:pathLst>
                      <a:path extrusionOk="0" h="915" w="1327">
                        <a:moveTo>
                          <a:pt x="229" y="0"/>
                        </a:moveTo>
                        <a:cubicBezTo>
                          <a:pt x="153" y="76"/>
                          <a:pt x="92" y="107"/>
                          <a:pt x="1" y="168"/>
                        </a:cubicBezTo>
                        <a:lnTo>
                          <a:pt x="16" y="747"/>
                        </a:lnTo>
                        <a:cubicBezTo>
                          <a:pt x="107" y="792"/>
                          <a:pt x="168" y="838"/>
                          <a:pt x="260" y="914"/>
                        </a:cubicBezTo>
                        <a:lnTo>
                          <a:pt x="1098" y="914"/>
                        </a:lnTo>
                        <a:cubicBezTo>
                          <a:pt x="1174" y="838"/>
                          <a:pt x="1235" y="823"/>
                          <a:pt x="1326" y="747"/>
                        </a:cubicBezTo>
                        <a:lnTo>
                          <a:pt x="1296" y="168"/>
                        </a:lnTo>
                        <a:cubicBezTo>
                          <a:pt x="1204" y="107"/>
                          <a:pt x="1143" y="76"/>
                          <a:pt x="10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9"/>
                  <p:cNvSpPr/>
                  <p:nvPr/>
                </p:nvSpPr>
                <p:spPr>
                  <a:xfrm>
                    <a:off x="2363042" y="306846"/>
                    <a:ext cx="41065" cy="28948"/>
                  </a:xfrm>
                  <a:custGeom>
                    <a:rect b="b" l="l" r="r" t="t"/>
                    <a:pathLst>
                      <a:path extrusionOk="0" h="946" w="1342">
                        <a:moveTo>
                          <a:pt x="275" y="1"/>
                        </a:moveTo>
                        <a:cubicBezTo>
                          <a:pt x="183" y="62"/>
                          <a:pt x="122" y="107"/>
                          <a:pt x="31" y="184"/>
                        </a:cubicBezTo>
                        <a:lnTo>
                          <a:pt x="0" y="763"/>
                        </a:lnTo>
                        <a:cubicBezTo>
                          <a:pt x="92" y="823"/>
                          <a:pt x="153" y="869"/>
                          <a:pt x="244" y="945"/>
                        </a:cubicBezTo>
                        <a:lnTo>
                          <a:pt x="1082" y="945"/>
                        </a:lnTo>
                        <a:cubicBezTo>
                          <a:pt x="1174" y="884"/>
                          <a:pt x="1235" y="839"/>
                          <a:pt x="1326" y="763"/>
                        </a:cubicBezTo>
                        <a:lnTo>
                          <a:pt x="1341" y="184"/>
                        </a:lnTo>
                        <a:cubicBezTo>
                          <a:pt x="1250" y="123"/>
                          <a:pt x="1219" y="77"/>
                          <a:pt x="11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9"/>
                  <p:cNvSpPr/>
                  <p:nvPr/>
                </p:nvSpPr>
                <p:spPr>
                  <a:xfrm>
                    <a:off x="2404994" y="306846"/>
                    <a:ext cx="41065" cy="28948"/>
                  </a:xfrm>
                  <a:custGeom>
                    <a:rect b="b" l="l" r="r" t="t"/>
                    <a:pathLst>
                      <a:path extrusionOk="0" h="946" w="1342">
                        <a:moveTo>
                          <a:pt x="260" y="1"/>
                        </a:moveTo>
                        <a:cubicBezTo>
                          <a:pt x="168" y="62"/>
                          <a:pt x="107" y="107"/>
                          <a:pt x="16" y="184"/>
                        </a:cubicBezTo>
                        <a:lnTo>
                          <a:pt x="1" y="763"/>
                        </a:lnTo>
                        <a:cubicBezTo>
                          <a:pt x="92" y="823"/>
                          <a:pt x="153" y="869"/>
                          <a:pt x="244" y="945"/>
                        </a:cubicBezTo>
                        <a:lnTo>
                          <a:pt x="1082" y="945"/>
                        </a:lnTo>
                        <a:cubicBezTo>
                          <a:pt x="1174" y="884"/>
                          <a:pt x="1235" y="839"/>
                          <a:pt x="1326" y="763"/>
                        </a:cubicBezTo>
                        <a:lnTo>
                          <a:pt x="1341" y="184"/>
                        </a:lnTo>
                        <a:cubicBezTo>
                          <a:pt x="1250" y="123"/>
                          <a:pt x="1189" y="77"/>
                          <a:pt x="1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9"/>
                  <p:cNvSpPr/>
                  <p:nvPr/>
                </p:nvSpPr>
                <p:spPr>
                  <a:xfrm>
                    <a:off x="2446947" y="306846"/>
                    <a:ext cx="40606" cy="28948"/>
                  </a:xfrm>
                  <a:custGeom>
                    <a:rect b="b" l="l" r="r" t="t"/>
                    <a:pathLst>
                      <a:path extrusionOk="0" h="946" w="1327">
                        <a:moveTo>
                          <a:pt x="260" y="1"/>
                        </a:moveTo>
                        <a:cubicBezTo>
                          <a:pt x="169" y="62"/>
                          <a:pt x="108" y="107"/>
                          <a:pt x="16" y="184"/>
                        </a:cubicBezTo>
                        <a:lnTo>
                          <a:pt x="1" y="763"/>
                        </a:lnTo>
                        <a:cubicBezTo>
                          <a:pt x="92" y="823"/>
                          <a:pt x="153" y="869"/>
                          <a:pt x="245" y="945"/>
                        </a:cubicBezTo>
                        <a:lnTo>
                          <a:pt x="1083" y="945"/>
                        </a:lnTo>
                        <a:cubicBezTo>
                          <a:pt x="1174" y="884"/>
                          <a:pt x="1235" y="839"/>
                          <a:pt x="1326" y="763"/>
                        </a:cubicBezTo>
                        <a:lnTo>
                          <a:pt x="1326" y="184"/>
                        </a:lnTo>
                        <a:cubicBezTo>
                          <a:pt x="1235" y="123"/>
                          <a:pt x="1174" y="77"/>
                          <a:pt x="1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9"/>
                  <p:cNvSpPr/>
                  <p:nvPr/>
                </p:nvSpPr>
                <p:spPr>
                  <a:xfrm>
                    <a:off x="2488930" y="306846"/>
                    <a:ext cx="40576" cy="28948"/>
                  </a:xfrm>
                  <a:custGeom>
                    <a:rect b="b" l="l" r="r" t="t"/>
                    <a:pathLst>
                      <a:path extrusionOk="0" h="946" w="1326">
                        <a:moveTo>
                          <a:pt x="244" y="1"/>
                        </a:moveTo>
                        <a:cubicBezTo>
                          <a:pt x="153" y="62"/>
                          <a:pt x="92" y="107"/>
                          <a:pt x="0" y="184"/>
                        </a:cubicBezTo>
                        <a:lnTo>
                          <a:pt x="0" y="763"/>
                        </a:lnTo>
                        <a:cubicBezTo>
                          <a:pt x="92" y="823"/>
                          <a:pt x="153" y="869"/>
                          <a:pt x="244" y="945"/>
                        </a:cubicBezTo>
                        <a:lnTo>
                          <a:pt x="1082" y="945"/>
                        </a:lnTo>
                        <a:cubicBezTo>
                          <a:pt x="1173" y="884"/>
                          <a:pt x="1234" y="839"/>
                          <a:pt x="1326" y="763"/>
                        </a:cubicBezTo>
                        <a:lnTo>
                          <a:pt x="1310" y="184"/>
                        </a:lnTo>
                        <a:cubicBezTo>
                          <a:pt x="1219" y="123"/>
                          <a:pt x="1158" y="77"/>
                          <a:pt x="10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9"/>
                  <p:cNvSpPr/>
                  <p:nvPr/>
                </p:nvSpPr>
                <p:spPr>
                  <a:xfrm>
                    <a:off x="2529934" y="306846"/>
                    <a:ext cx="41524" cy="28948"/>
                  </a:xfrm>
                  <a:custGeom>
                    <a:rect b="b" l="l" r="r" t="t"/>
                    <a:pathLst>
                      <a:path extrusionOk="0" h="946" w="1357">
                        <a:moveTo>
                          <a:pt x="260" y="1"/>
                        </a:moveTo>
                        <a:cubicBezTo>
                          <a:pt x="153" y="62"/>
                          <a:pt x="108" y="107"/>
                          <a:pt x="1" y="184"/>
                        </a:cubicBezTo>
                        <a:lnTo>
                          <a:pt x="31" y="763"/>
                        </a:lnTo>
                        <a:cubicBezTo>
                          <a:pt x="123" y="823"/>
                          <a:pt x="184" y="869"/>
                          <a:pt x="275" y="945"/>
                        </a:cubicBezTo>
                        <a:lnTo>
                          <a:pt x="1113" y="945"/>
                        </a:lnTo>
                        <a:cubicBezTo>
                          <a:pt x="1205" y="884"/>
                          <a:pt x="1266" y="839"/>
                          <a:pt x="1357" y="763"/>
                        </a:cubicBezTo>
                        <a:lnTo>
                          <a:pt x="1342" y="184"/>
                        </a:lnTo>
                        <a:cubicBezTo>
                          <a:pt x="1220" y="123"/>
                          <a:pt x="1189" y="77"/>
                          <a:pt x="1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9"/>
                  <p:cNvSpPr/>
                  <p:nvPr/>
                </p:nvSpPr>
                <p:spPr>
                  <a:xfrm>
                    <a:off x="2571917" y="306846"/>
                    <a:ext cx="41524" cy="28948"/>
                  </a:xfrm>
                  <a:custGeom>
                    <a:rect b="b" l="l" r="r" t="t"/>
                    <a:pathLst>
                      <a:path extrusionOk="0" h="946" w="1357">
                        <a:moveTo>
                          <a:pt x="259" y="1"/>
                        </a:moveTo>
                        <a:cubicBezTo>
                          <a:pt x="153" y="62"/>
                          <a:pt x="107" y="107"/>
                          <a:pt x="0" y="184"/>
                        </a:cubicBezTo>
                        <a:lnTo>
                          <a:pt x="31" y="763"/>
                        </a:lnTo>
                        <a:cubicBezTo>
                          <a:pt x="122" y="823"/>
                          <a:pt x="183" y="869"/>
                          <a:pt x="274" y="945"/>
                        </a:cubicBezTo>
                        <a:lnTo>
                          <a:pt x="1112" y="945"/>
                        </a:lnTo>
                        <a:cubicBezTo>
                          <a:pt x="1204" y="884"/>
                          <a:pt x="1265" y="839"/>
                          <a:pt x="1356" y="763"/>
                        </a:cubicBezTo>
                        <a:lnTo>
                          <a:pt x="1326" y="184"/>
                        </a:lnTo>
                        <a:cubicBezTo>
                          <a:pt x="1219" y="123"/>
                          <a:pt x="1173" y="77"/>
                          <a:pt x="10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9"/>
                  <p:cNvSpPr/>
                  <p:nvPr/>
                </p:nvSpPr>
                <p:spPr>
                  <a:xfrm>
                    <a:off x="2361175" y="336681"/>
                    <a:ext cx="41983" cy="29866"/>
                  </a:xfrm>
                  <a:custGeom>
                    <a:rect b="b" l="l" r="r" t="t"/>
                    <a:pathLst>
                      <a:path extrusionOk="0" h="976" w="1372">
                        <a:moveTo>
                          <a:pt x="305" y="1"/>
                        </a:moveTo>
                        <a:cubicBezTo>
                          <a:pt x="183" y="62"/>
                          <a:pt x="138" y="92"/>
                          <a:pt x="31" y="168"/>
                        </a:cubicBezTo>
                        <a:lnTo>
                          <a:pt x="1" y="778"/>
                        </a:lnTo>
                        <a:cubicBezTo>
                          <a:pt x="92" y="854"/>
                          <a:pt x="153" y="900"/>
                          <a:pt x="244" y="976"/>
                        </a:cubicBezTo>
                        <a:lnTo>
                          <a:pt x="1082" y="976"/>
                        </a:lnTo>
                        <a:cubicBezTo>
                          <a:pt x="1189" y="900"/>
                          <a:pt x="1250" y="854"/>
                          <a:pt x="1341" y="778"/>
                        </a:cubicBezTo>
                        <a:lnTo>
                          <a:pt x="1372" y="168"/>
                        </a:lnTo>
                        <a:cubicBezTo>
                          <a:pt x="1280" y="123"/>
                          <a:pt x="1235" y="77"/>
                          <a:pt x="11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9"/>
                  <p:cNvSpPr/>
                  <p:nvPr/>
                </p:nvSpPr>
                <p:spPr>
                  <a:xfrm>
                    <a:off x="2403617" y="336681"/>
                    <a:ext cx="41983" cy="29866"/>
                  </a:xfrm>
                  <a:custGeom>
                    <a:rect b="b" l="l" r="r" t="t"/>
                    <a:pathLst>
                      <a:path extrusionOk="0" h="976" w="1372">
                        <a:moveTo>
                          <a:pt x="274" y="1"/>
                        </a:moveTo>
                        <a:cubicBezTo>
                          <a:pt x="168" y="62"/>
                          <a:pt x="122" y="92"/>
                          <a:pt x="15" y="168"/>
                        </a:cubicBezTo>
                        <a:lnTo>
                          <a:pt x="0" y="778"/>
                        </a:lnTo>
                        <a:cubicBezTo>
                          <a:pt x="91" y="854"/>
                          <a:pt x="152" y="900"/>
                          <a:pt x="244" y="976"/>
                        </a:cubicBezTo>
                        <a:lnTo>
                          <a:pt x="1097" y="976"/>
                        </a:lnTo>
                        <a:cubicBezTo>
                          <a:pt x="1204" y="900"/>
                          <a:pt x="1265" y="854"/>
                          <a:pt x="1356" y="778"/>
                        </a:cubicBezTo>
                        <a:lnTo>
                          <a:pt x="1371" y="168"/>
                        </a:lnTo>
                        <a:cubicBezTo>
                          <a:pt x="1280" y="123"/>
                          <a:pt x="1219" y="77"/>
                          <a:pt x="10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9"/>
                  <p:cNvSpPr/>
                  <p:nvPr/>
                </p:nvSpPr>
                <p:spPr>
                  <a:xfrm>
                    <a:off x="2446029" y="336681"/>
                    <a:ext cx="41524" cy="29866"/>
                  </a:xfrm>
                  <a:custGeom>
                    <a:rect b="b" l="l" r="r" t="t"/>
                    <a:pathLst>
                      <a:path extrusionOk="0" h="976" w="1357">
                        <a:moveTo>
                          <a:pt x="275" y="1"/>
                        </a:moveTo>
                        <a:cubicBezTo>
                          <a:pt x="183" y="62"/>
                          <a:pt x="122" y="92"/>
                          <a:pt x="31" y="168"/>
                        </a:cubicBezTo>
                        <a:lnTo>
                          <a:pt x="0" y="778"/>
                        </a:lnTo>
                        <a:cubicBezTo>
                          <a:pt x="92" y="854"/>
                          <a:pt x="153" y="900"/>
                          <a:pt x="259" y="976"/>
                        </a:cubicBezTo>
                        <a:lnTo>
                          <a:pt x="1113" y="976"/>
                        </a:lnTo>
                        <a:cubicBezTo>
                          <a:pt x="1204" y="900"/>
                          <a:pt x="1265" y="854"/>
                          <a:pt x="1356" y="778"/>
                        </a:cubicBezTo>
                        <a:lnTo>
                          <a:pt x="1356" y="168"/>
                        </a:lnTo>
                        <a:cubicBezTo>
                          <a:pt x="1265" y="123"/>
                          <a:pt x="1204" y="77"/>
                          <a:pt x="11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9"/>
                  <p:cNvSpPr/>
                  <p:nvPr/>
                </p:nvSpPr>
                <p:spPr>
                  <a:xfrm>
                    <a:off x="2488930" y="336681"/>
                    <a:ext cx="41035" cy="29866"/>
                  </a:xfrm>
                  <a:custGeom>
                    <a:rect b="b" l="l" r="r" t="t"/>
                    <a:pathLst>
                      <a:path extrusionOk="0" h="976" w="1341">
                        <a:moveTo>
                          <a:pt x="244" y="1"/>
                        </a:moveTo>
                        <a:cubicBezTo>
                          <a:pt x="153" y="62"/>
                          <a:pt x="92" y="92"/>
                          <a:pt x="0" y="168"/>
                        </a:cubicBezTo>
                        <a:lnTo>
                          <a:pt x="0" y="778"/>
                        </a:lnTo>
                        <a:cubicBezTo>
                          <a:pt x="92" y="854"/>
                          <a:pt x="153" y="900"/>
                          <a:pt x="244" y="976"/>
                        </a:cubicBezTo>
                        <a:lnTo>
                          <a:pt x="1097" y="976"/>
                        </a:lnTo>
                        <a:cubicBezTo>
                          <a:pt x="1189" y="900"/>
                          <a:pt x="1250" y="854"/>
                          <a:pt x="1341" y="778"/>
                        </a:cubicBezTo>
                        <a:lnTo>
                          <a:pt x="1326" y="168"/>
                        </a:lnTo>
                        <a:cubicBezTo>
                          <a:pt x="1234" y="123"/>
                          <a:pt x="1173" y="77"/>
                          <a:pt x="10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9"/>
                  <p:cNvSpPr/>
                  <p:nvPr/>
                </p:nvSpPr>
                <p:spPr>
                  <a:xfrm>
                    <a:off x="2529934" y="336681"/>
                    <a:ext cx="42014" cy="29866"/>
                  </a:xfrm>
                  <a:custGeom>
                    <a:rect b="b" l="l" r="r" t="t"/>
                    <a:pathLst>
                      <a:path extrusionOk="0" h="976" w="1373">
                        <a:moveTo>
                          <a:pt x="260" y="1"/>
                        </a:moveTo>
                        <a:cubicBezTo>
                          <a:pt x="153" y="62"/>
                          <a:pt x="108" y="92"/>
                          <a:pt x="1" y="168"/>
                        </a:cubicBezTo>
                        <a:lnTo>
                          <a:pt x="31" y="778"/>
                        </a:lnTo>
                        <a:cubicBezTo>
                          <a:pt x="123" y="854"/>
                          <a:pt x="184" y="900"/>
                          <a:pt x="275" y="976"/>
                        </a:cubicBezTo>
                        <a:lnTo>
                          <a:pt x="1128" y="976"/>
                        </a:lnTo>
                        <a:cubicBezTo>
                          <a:pt x="1220" y="900"/>
                          <a:pt x="1281" y="854"/>
                          <a:pt x="1372" y="778"/>
                        </a:cubicBezTo>
                        <a:lnTo>
                          <a:pt x="1357" y="168"/>
                        </a:lnTo>
                        <a:cubicBezTo>
                          <a:pt x="1266" y="123"/>
                          <a:pt x="1205" y="77"/>
                          <a:pt x="1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9"/>
                  <p:cNvSpPr/>
                  <p:nvPr/>
                </p:nvSpPr>
                <p:spPr>
                  <a:xfrm>
                    <a:off x="2572835" y="336681"/>
                    <a:ext cx="42473" cy="29866"/>
                  </a:xfrm>
                  <a:custGeom>
                    <a:rect b="b" l="l" r="r" t="t"/>
                    <a:pathLst>
                      <a:path extrusionOk="0" h="976" w="1388">
                        <a:moveTo>
                          <a:pt x="244" y="1"/>
                        </a:moveTo>
                        <a:cubicBezTo>
                          <a:pt x="153" y="62"/>
                          <a:pt x="92" y="92"/>
                          <a:pt x="1" y="168"/>
                        </a:cubicBezTo>
                        <a:lnTo>
                          <a:pt x="16" y="778"/>
                        </a:lnTo>
                        <a:cubicBezTo>
                          <a:pt x="123" y="854"/>
                          <a:pt x="183" y="900"/>
                          <a:pt x="275" y="976"/>
                        </a:cubicBezTo>
                        <a:lnTo>
                          <a:pt x="1143" y="976"/>
                        </a:lnTo>
                        <a:cubicBezTo>
                          <a:pt x="1235" y="900"/>
                          <a:pt x="1296" y="854"/>
                          <a:pt x="1387" y="778"/>
                        </a:cubicBezTo>
                        <a:lnTo>
                          <a:pt x="1341" y="168"/>
                        </a:lnTo>
                        <a:cubicBezTo>
                          <a:pt x="1235" y="123"/>
                          <a:pt x="1189" y="77"/>
                          <a:pt x="10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9"/>
                  <p:cNvSpPr/>
                  <p:nvPr/>
                </p:nvSpPr>
                <p:spPr>
                  <a:xfrm>
                    <a:off x="2359309" y="367006"/>
                    <a:ext cx="42473" cy="30784"/>
                  </a:xfrm>
                  <a:custGeom>
                    <a:rect b="b" l="l" r="r" t="t"/>
                    <a:pathLst>
                      <a:path extrusionOk="0" h="1006" w="1388">
                        <a:moveTo>
                          <a:pt x="305" y="0"/>
                        </a:moveTo>
                        <a:cubicBezTo>
                          <a:pt x="199" y="76"/>
                          <a:pt x="138" y="122"/>
                          <a:pt x="46" y="198"/>
                        </a:cubicBezTo>
                        <a:lnTo>
                          <a:pt x="1" y="823"/>
                        </a:lnTo>
                        <a:cubicBezTo>
                          <a:pt x="92" y="899"/>
                          <a:pt x="153" y="930"/>
                          <a:pt x="244" y="1006"/>
                        </a:cubicBezTo>
                        <a:lnTo>
                          <a:pt x="1113" y="1006"/>
                        </a:lnTo>
                        <a:cubicBezTo>
                          <a:pt x="1219" y="930"/>
                          <a:pt x="1280" y="899"/>
                          <a:pt x="1372" y="823"/>
                        </a:cubicBezTo>
                        <a:lnTo>
                          <a:pt x="1387" y="198"/>
                        </a:lnTo>
                        <a:cubicBezTo>
                          <a:pt x="1296" y="122"/>
                          <a:pt x="1265" y="76"/>
                          <a:pt x="11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9"/>
                  <p:cNvSpPr/>
                  <p:nvPr/>
                </p:nvSpPr>
                <p:spPr>
                  <a:xfrm>
                    <a:off x="2402669" y="367006"/>
                    <a:ext cx="42473" cy="30784"/>
                  </a:xfrm>
                  <a:custGeom>
                    <a:rect b="b" l="l" r="r" t="t"/>
                    <a:pathLst>
                      <a:path extrusionOk="0" h="1006" w="1388">
                        <a:moveTo>
                          <a:pt x="275" y="0"/>
                        </a:moveTo>
                        <a:cubicBezTo>
                          <a:pt x="168" y="76"/>
                          <a:pt x="107" y="122"/>
                          <a:pt x="16" y="198"/>
                        </a:cubicBezTo>
                        <a:lnTo>
                          <a:pt x="1" y="823"/>
                        </a:lnTo>
                        <a:cubicBezTo>
                          <a:pt x="92" y="899"/>
                          <a:pt x="153" y="930"/>
                          <a:pt x="244" y="1006"/>
                        </a:cubicBezTo>
                        <a:lnTo>
                          <a:pt x="1098" y="1006"/>
                        </a:lnTo>
                        <a:cubicBezTo>
                          <a:pt x="1219" y="930"/>
                          <a:pt x="1265" y="899"/>
                          <a:pt x="1372" y="823"/>
                        </a:cubicBezTo>
                        <a:lnTo>
                          <a:pt x="1387" y="198"/>
                        </a:lnTo>
                        <a:cubicBezTo>
                          <a:pt x="1296" y="122"/>
                          <a:pt x="1235" y="76"/>
                          <a:pt x="11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9"/>
                  <p:cNvSpPr/>
                  <p:nvPr/>
                </p:nvSpPr>
                <p:spPr>
                  <a:xfrm>
                    <a:off x="2446029" y="367006"/>
                    <a:ext cx="41524" cy="30784"/>
                  </a:xfrm>
                  <a:custGeom>
                    <a:rect b="b" l="l" r="r" t="t"/>
                    <a:pathLst>
                      <a:path extrusionOk="0" h="1006" w="1357">
                        <a:moveTo>
                          <a:pt x="275" y="0"/>
                        </a:moveTo>
                        <a:cubicBezTo>
                          <a:pt x="183" y="76"/>
                          <a:pt x="122" y="122"/>
                          <a:pt x="31" y="198"/>
                        </a:cubicBezTo>
                        <a:lnTo>
                          <a:pt x="0" y="823"/>
                        </a:lnTo>
                        <a:cubicBezTo>
                          <a:pt x="92" y="899"/>
                          <a:pt x="153" y="930"/>
                          <a:pt x="259" y="1006"/>
                        </a:cubicBezTo>
                        <a:lnTo>
                          <a:pt x="1113" y="1006"/>
                        </a:lnTo>
                        <a:cubicBezTo>
                          <a:pt x="1204" y="930"/>
                          <a:pt x="1265" y="899"/>
                          <a:pt x="1356" y="823"/>
                        </a:cubicBezTo>
                        <a:lnTo>
                          <a:pt x="1356" y="198"/>
                        </a:lnTo>
                        <a:cubicBezTo>
                          <a:pt x="1265" y="122"/>
                          <a:pt x="1204" y="76"/>
                          <a:pt x="11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9"/>
                  <p:cNvSpPr/>
                  <p:nvPr/>
                </p:nvSpPr>
                <p:spPr>
                  <a:xfrm>
                    <a:off x="2489389" y="367006"/>
                    <a:ext cx="41524" cy="30784"/>
                  </a:xfrm>
                  <a:custGeom>
                    <a:rect b="b" l="l" r="r" t="t"/>
                    <a:pathLst>
                      <a:path extrusionOk="0" h="1006" w="1357">
                        <a:moveTo>
                          <a:pt x="244" y="0"/>
                        </a:moveTo>
                        <a:cubicBezTo>
                          <a:pt x="153" y="76"/>
                          <a:pt x="92" y="122"/>
                          <a:pt x="0" y="198"/>
                        </a:cubicBezTo>
                        <a:lnTo>
                          <a:pt x="0" y="823"/>
                        </a:lnTo>
                        <a:cubicBezTo>
                          <a:pt x="92" y="899"/>
                          <a:pt x="153" y="930"/>
                          <a:pt x="244" y="1006"/>
                        </a:cubicBezTo>
                        <a:lnTo>
                          <a:pt x="1097" y="1006"/>
                        </a:lnTo>
                        <a:cubicBezTo>
                          <a:pt x="1204" y="930"/>
                          <a:pt x="1250" y="899"/>
                          <a:pt x="1356" y="823"/>
                        </a:cubicBezTo>
                        <a:lnTo>
                          <a:pt x="1326" y="198"/>
                        </a:lnTo>
                        <a:cubicBezTo>
                          <a:pt x="1235" y="122"/>
                          <a:pt x="1174" y="76"/>
                          <a:pt x="10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9"/>
                  <p:cNvSpPr/>
                  <p:nvPr/>
                </p:nvSpPr>
                <p:spPr>
                  <a:xfrm>
                    <a:off x="2530883" y="367006"/>
                    <a:ext cx="42442" cy="30784"/>
                  </a:xfrm>
                  <a:custGeom>
                    <a:rect b="b" l="l" r="r" t="t"/>
                    <a:pathLst>
                      <a:path extrusionOk="0" h="1006" w="1387">
                        <a:moveTo>
                          <a:pt x="244" y="0"/>
                        </a:moveTo>
                        <a:cubicBezTo>
                          <a:pt x="153" y="76"/>
                          <a:pt x="92" y="122"/>
                          <a:pt x="0" y="198"/>
                        </a:cubicBezTo>
                        <a:lnTo>
                          <a:pt x="16" y="823"/>
                        </a:lnTo>
                        <a:cubicBezTo>
                          <a:pt x="122" y="899"/>
                          <a:pt x="183" y="930"/>
                          <a:pt x="275" y="1006"/>
                        </a:cubicBezTo>
                        <a:lnTo>
                          <a:pt x="1143" y="1006"/>
                        </a:lnTo>
                        <a:cubicBezTo>
                          <a:pt x="1235" y="930"/>
                          <a:pt x="1295" y="899"/>
                          <a:pt x="1387" y="823"/>
                        </a:cubicBezTo>
                        <a:lnTo>
                          <a:pt x="1372" y="198"/>
                        </a:lnTo>
                        <a:cubicBezTo>
                          <a:pt x="1265" y="122"/>
                          <a:pt x="1219" y="76"/>
                          <a:pt x="10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9"/>
                  <p:cNvSpPr/>
                  <p:nvPr/>
                </p:nvSpPr>
                <p:spPr>
                  <a:xfrm>
                    <a:off x="2574243" y="367006"/>
                    <a:ext cx="42932" cy="30784"/>
                  </a:xfrm>
                  <a:custGeom>
                    <a:rect b="b" l="l" r="r" t="t"/>
                    <a:pathLst>
                      <a:path extrusionOk="0" h="1006" w="1403">
                        <a:moveTo>
                          <a:pt x="259" y="0"/>
                        </a:moveTo>
                        <a:cubicBezTo>
                          <a:pt x="153" y="76"/>
                          <a:pt x="92" y="122"/>
                          <a:pt x="0" y="198"/>
                        </a:cubicBezTo>
                        <a:lnTo>
                          <a:pt x="31" y="823"/>
                        </a:lnTo>
                        <a:cubicBezTo>
                          <a:pt x="137" y="899"/>
                          <a:pt x="198" y="930"/>
                          <a:pt x="290" y="1006"/>
                        </a:cubicBezTo>
                        <a:lnTo>
                          <a:pt x="1143" y="1006"/>
                        </a:lnTo>
                        <a:cubicBezTo>
                          <a:pt x="1234" y="930"/>
                          <a:pt x="1295" y="899"/>
                          <a:pt x="1402" y="823"/>
                        </a:cubicBezTo>
                        <a:lnTo>
                          <a:pt x="1356" y="198"/>
                        </a:lnTo>
                        <a:cubicBezTo>
                          <a:pt x="1250" y="122"/>
                          <a:pt x="1189" y="76"/>
                          <a:pt x="11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9"/>
                  <p:cNvSpPr/>
                  <p:nvPr/>
                </p:nvSpPr>
                <p:spPr>
                  <a:xfrm>
                    <a:off x="2357442" y="398218"/>
                    <a:ext cx="43391" cy="31763"/>
                  </a:xfrm>
                  <a:custGeom>
                    <a:rect b="b" l="l" r="r" t="t"/>
                    <a:pathLst>
                      <a:path extrusionOk="0" h="1038" w="1418">
                        <a:moveTo>
                          <a:pt x="305" y="1"/>
                        </a:moveTo>
                        <a:cubicBezTo>
                          <a:pt x="199" y="92"/>
                          <a:pt x="138" y="123"/>
                          <a:pt x="46" y="199"/>
                        </a:cubicBezTo>
                        <a:lnTo>
                          <a:pt x="1" y="854"/>
                        </a:lnTo>
                        <a:cubicBezTo>
                          <a:pt x="107" y="930"/>
                          <a:pt x="153" y="961"/>
                          <a:pt x="260" y="1037"/>
                        </a:cubicBezTo>
                        <a:lnTo>
                          <a:pt x="1128" y="1037"/>
                        </a:lnTo>
                        <a:cubicBezTo>
                          <a:pt x="1250" y="961"/>
                          <a:pt x="1296" y="930"/>
                          <a:pt x="1402" y="854"/>
                        </a:cubicBezTo>
                        <a:lnTo>
                          <a:pt x="1418" y="199"/>
                        </a:lnTo>
                        <a:cubicBezTo>
                          <a:pt x="1326" y="123"/>
                          <a:pt x="1265" y="92"/>
                          <a:pt x="11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9"/>
                  <p:cNvSpPr/>
                  <p:nvPr/>
                </p:nvSpPr>
                <p:spPr>
                  <a:xfrm>
                    <a:off x="2401261" y="398218"/>
                    <a:ext cx="43391" cy="31763"/>
                  </a:xfrm>
                  <a:custGeom>
                    <a:rect b="b" l="l" r="r" t="t"/>
                    <a:pathLst>
                      <a:path extrusionOk="0" h="1038" w="1418">
                        <a:moveTo>
                          <a:pt x="290" y="1"/>
                        </a:moveTo>
                        <a:cubicBezTo>
                          <a:pt x="168" y="92"/>
                          <a:pt x="123" y="123"/>
                          <a:pt x="16" y="199"/>
                        </a:cubicBezTo>
                        <a:lnTo>
                          <a:pt x="1" y="854"/>
                        </a:lnTo>
                        <a:cubicBezTo>
                          <a:pt x="92" y="930"/>
                          <a:pt x="153" y="961"/>
                          <a:pt x="245" y="1037"/>
                        </a:cubicBezTo>
                        <a:lnTo>
                          <a:pt x="1128" y="1037"/>
                        </a:lnTo>
                        <a:cubicBezTo>
                          <a:pt x="1235" y="961"/>
                          <a:pt x="1296" y="930"/>
                          <a:pt x="1387" y="854"/>
                        </a:cubicBezTo>
                        <a:lnTo>
                          <a:pt x="1418" y="199"/>
                        </a:lnTo>
                        <a:cubicBezTo>
                          <a:pt x="1296" y="123"/>
                          <a:pt x="1265" y="92"/>
                          <a:pt x="114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9"/>
                  <p:cNvSpPr/>
                  <p:nvPr/>
                </p:nvSpPr>
                <p:spPr>
                  <a:xfrm>
                    <a:off x="2445111" y="398218"/>
                    <a:ext cx="42442" cy="31763"/>
                  </a:xfrm>
                  <a:custGeom>
                    <a:rect b="b" l="l" r="r" t="t"/>
                    <a:pathLst>
                      <a:path extrusionOk="0" h="1038" w="1387">
                        <a:moveTo>
                          <a:pt x="289" y="1"/>
                        </a:moveTo>
                        <a:cubicBezTo>
                          <a:pt x="168" y="92"/>
                          <a:pt x="107" y="123"/>
                          <a:pt x="15" y="199"/>
                        </a:cubicBezTo>
                        <a:lnTo>
                          <a:pt x="0" y="854"/>
                        </a:lnTo>
                        <a:cubicBezTo>
                          <a:pt x="91" y="930"/>
                          <a:pt x="152" y="961"/>
                          <a:pt x="244" y="1037"/>
                        </a:cubicBezTo>
                        <a:lnTo>
                          <a:pt x="1127" y="1037"/>
                        </a:lnTo>
                        <a:cubicBezTo>
                          <a:pt x="1234" y="961"/>
                          <a:pt x="1295" y="930"/>
                          <a:pt x="1386" y="854"/>
                        </a:cubicBezTo>
                        <a:lnTo>
                          <a:pt x="1386" y="199"/>
                        </a:lnTo>
                        <a:cubicBezTo>
                          <a:pt x="1295" y="123"/>
                          <a:pt x="1234" y="92"/>
                          <a:pt x="11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9"/>
                  <p:cNvSpPr/>
                  <p:nvPr/>
                </p:nvSpPr>
                <p:spPr>
                  <a:xfrm>
                    <a:off x="2488930" y="398218"/>
                    <a:ext cx="42442" cy="31763"/>
                  </a:xfrm>
                  <a:custGeom>
                    <a:rect b="b" l="l" r="r" t="t"/>
                    <a:pathLst>
                      <a:path extrusionOk="0" h="1038" w="1387">
                        <a:moveTo>
                          <a:pt x="244" y="1"/>
                        </a:moveTo>
                        <a:cubicBezTo>
                          <a:pt x="153" y="92"/>
                          <a:pt x="92" y="123"/>
                          <a:pt x="0" y="199"/>
                        </a:cubicBezTo>
                        <a:lnTo>
                          <a:pt x="0" y="854"/>
                        </a:lnTo>
                        <a:cubicBezTo>
                          <a:pt x="107" y="930"/>
                          <a:pt x="168" y="961"/>
                          <a:pt x="259" y="1037"/>
                        </a:cubicBezTo>
                        <a:lnTo>
                          <a:pt x="1143" y="1037"/>
                        </a:lnTo>
                        <a:cubicBezTo>
                          <a:pt x="1234" y="961"/>
                          <a:pt x="1295" y="930"/>
                          <a:pt x="1387" y="854"/>
                        </a:cubicBezTo>
                        <a:lnTo>
                          <a:pt x="1371" y="199"/>
                        </a:lnTo>
                        <a:cubicBezTo>
                          <a:pt x="1265" y="123"/>
                          <a:pt x="1219" y="92"/>
                          <a:pt x="1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9"/>
                  <p:cNvSpPr/>
                  <p:nvPr/>
                </p:nvSpPr>
                <p:spPr>
                  <a:xfrm>
                    <a:off x="2531342" y="398218"/>
                    <a:ext cx="42932" cy="31763"/>
                  </a:xfrm>
                  <a:custGeom>
                    <a:rect b="b" l="l" r="r" t="t"/>
                    <a:pathLst>
                      <a:path extrusionOk="0" h="1038" w="1403">
                        <a:moveTo>
                          <a:pt x="244" y="1"/>
                        </a:moveTo>
                        <a:cubicBezTo>
                          <a:pt x="153" y="92"/>
                          <a:pt x="92" y="123"/>
                          <a:pt x="1" y="199"/>
                        </a:cubicBezTo>
                        <a:lnTo>
                          <a:pt x="16" y="854"/>
                        </a:lnTo>
                        <a:cubicBezTo>
                          <a:pt x="138" y="930"/>
                          <a:pt x="183" y="961"/>
                          <a:pt x="290" y="1037"/>
                        </a:cubicBezTo>
                        <a:lnTo>
                          <a:pt x="1159" y="1037"/>
                        </a:lnTo>
                        <a:cubicBezTo>
                          <a:pt x="1250" y="961"/>
                          <a:pt x="1311" y="930"/>
                          <a:pt x="1402" y="854"/>
                        </a:cubicBezTo>
                        <a:lnTo>
                          <a:pt x="1387" y="199"/>
                        </a:lnTo>
                        <a:cubicBezTo>
                          <a:pt x="1296" y="123"/>
                          <a:pt x="1235" y="92"/>
                          <a:pt x="11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9"/>
                  <p:cNvSpPr/>
                  <p:nvPr/>
                </p:nvSpPr>
                <p:spPr>
                  <a:xfrm>
                    <a:off x="2575651" y="398218"/>
                    <a:ext cx="42901" cy="31763"/>
                  </a:xfrm>
                  <a:custGeom>
                    <a:rect b="b" l="l" r="r" t="t"/>
                    <a:pathLst>
                      <a:path extrusionOk="0" h="1038" w="1402">
                        <a:moveTo>
                          <a:pt x="244" y="1"/>
                        </a:moveTo>
                        <a:cubicBezTo>
                          <a:pt x="152" y="92"/>
                          <a:pt x="91" y="123"/>
                          <a:pt x="0" y="199"/>
                        </a:cubicBezTo>
                        <a:lnTo>
                          <a:pt x="15" y="854"/>
                        </a:lnTo>
                        <a:cubicBezTo>
                          <a:pt x="122" y="930"/>
                          <a:pt x="183" y="961"/>
                          <a:pt x="274" y="1037"/>
                        </a:cubicBezTo>
                        <a:lnTo>
                          <a:pt x="1158" y="1037"/>
                        </a:lnTo>
                        <a:cubicBezTo>
                          <a:pt x="1249" y="961"/>
                          <a:pt x="1310" y="930"/>
                          <a:pt x="1402" y="854"/>
                        </a:cubicBezTo>
                        <a:lnTo>
                          <a:pt x="1371" y="199"/>
                        </a:lnTo>
                        <a:cubicBezTo>
                          <a:pt x="1249" y="123"/>
                          <a:pt x="1204" y="92"/>
                          <a:pt x="10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9"/>
                  <p:cNvSpPr/>
                  <p:nvPr/>
                </p:nvSpPr>
                <p:spPr>
                  <a:xfrm>
                    <a:off x="2623203" y="195890"/>
                    <a:ext cx="40576" cy="25673"/>
                  </a:xfrm>
                  <a:custGeom>
                    <a:rect b="b" l="l" r="r" t="t"/>
                    <a:pathLst>
                      <a:path extrusionOk="0" h="839" w="1326">
                        <a:moveTo>
                          <a:pt x="229" y="1"/>
                        </a:moveTo>
                        <a:cubicBezTo>
                          <a:pt x="137" y="46"/>
                          <a:pt x="107" y="92"/>
                          <a:pt x="0" y="153"/>
                        </a:cubicBezTo>
                        <a:lnTo>
                          <a:pt x="46" y="686"/>
                        </a:lnTo>
                        <a:cubicBezTo>
                          <a:pt x="137" y="732"/>
                          <a:pt x="198" y="778"/>
                          <a:pt x="290" y="839"/>
                        </a:cubicBezTo>
                        <a:lnTo>
                          <a:pt x="1097" y="839"/>
                        </a:lnTo>
                        <a:cubicBezTo>
                          <a:pt x="1189" y="778"/>
                          <a:pt x="1219" y="732"/>
                          <a:pt x="1326" y="686"/>
                        </a:cubicBezTo>
                        <a:lnTo>
                          <a:pt x="1280" y="153"/>
                        </a:lnTo>
                        <a:cubicBezTo>
                          <a:pt x="1189" y="92"/>
                          <a:pt x="1143" y="46"/>
                          <a:pt x="10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9"/>
                  <p:cNvSpPr/>
                  <p:nvPr/>
                </p:nvSpPr>
                <p:spPr>
                  <a:xfrm>
                    <a:off x="2663748" y="195890"/>
                    <a:ext cx="40117" cy="25673"/>
                  </a:xfrm>
                  <a:custGeom>
                    <a:rect b="b" l="l" r="r" t="t"/>
                    <a:pathLst>
                      <a:path extrusionOk="0" h="839" w="1311">
                        <a:moveTo>
                          <a:pt x="229" y="1"/>
                        </a:moveTo>
                        <a:cubicBezTo>
                          <a:pt x="123" y="46"/>
                          <a:pt x="92" y="92"/>
                          <a:pt x="1" y="153"/>
                        </a:cubicBezTo>
                        <a:lnTo>
                          <a:pt x="31" y="686"/>
                        </a:lnTo>
                        <a:cubicBezTo>
                          <a:pt x="123" y="732"/>
                          <a:pt x="183" y="778"/>
                          <a:pt x="275" y="839"/>
                        </a:cubicBezTo>
                        <a:lnTo>
                          <a:pt x="1082" y="839"/>
                        </a:lnTo>
                        <a:cubicBezTo>
                          <a:pt x="1174" y="778"/>
                          <a:pt x="1220" y="732"/>
                          <a:pt x="1311" y="686"/>
                        </a:cubicBezTo>
                        <a:lnTo>
                          <a:pt x="1250" y="153"/>
                        </a:lnTo>
                        <a:cubicBezTo>
                          <a:pt x="1159" y="92"/>
                          <a:pt x="1098" y="46"/>
                          <a:pt x="10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9"/>
                  <p:cNvSpPr/>
                  <p:nvPr/>
                </p:nvSpPr>
                <p:spPr>
                  <a:xfrm>
                    <a:off x="2703375" y="195890"/>
                    <a:ext cx="40147" cy="25673"/>
                  </a:xfrm>
                  <a:custGeom>
                    <a:rect b="b" l="l" r="r" t="t"/>
                    <a:pathLst>
                      <a:path extrusionOk="0" h="839" w="1312">
                        <a:moveTo>
                          <a:pt x="199" y="1"/>
                        </a:moveTo>
                        <a:cubicBezTo>
                          <a:pt x="123" y="46"/>
                          <a:pt x="62" y="92"/>
                          <a:pt x="1" y="153"/>
                        </a:cubicBezTo>
                        <a:lnTo>
                          <a:pt x="46" y="686"/>
                        </a:lnTo>
                        <a:cubicBezTo>
                          <a:pt x="153" y="732"/>
                          <a:pt x="199" y="778"/>
                          <a:pt x="305" y="839"/>
                        </a:cubicBezTo>
                        <a:lnTo>
                          <a:pt x="1098" y="839"/>
                        </a:lnTo>
                        <a:cubicBezTo>
                          <a:pt x="1174" y="778"/>
                          <a:pt x="1235" y="732"/>
                          <a:pt x="1311" y="686"/>
                        </a:cubicBezTo>
                        <a:lnTo>
                          <a:pt x="1250" y="153"/>
                        </a:lnTo>
                        <a:cubicBezTo>
                          <a:pt x="1159" y="92"/>
                          <a:pt x="1098" y="46"/>
                          <a:pt x="10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9"/>
                  <p:cNvSpPr/>
                  <p:nvPr/>
                </p:nvSpPr>
                <p:spPr>
                  <a:xfrm>
                    <a:off x="2743492" y="195890"/>
                    <a:ext cx="40117" cy="25673"/>
                  </a:xfrm>
                  <a:custGeom>
                    <a:rect b="b" l="l" r="r" t="t"/>
                    <a:pathLst>
                      <a:path extrusionOk="0" h="839" w="1311">
                        <a:moveTo>
                          <a:pt x="213" y="1"/>
                        </a:moveTo>
                        <a:cubicBezTo>
                          <a:pt x="122" y="46"/>
                          <a:pt x="76" y="92"/>
                          <a:pt x="0" y="153"/>
                        </a:cubicBezTo>
                        <a:lnTo>
                          <a:pt x="61" y="686"/>
                        </a:lnTo>
                        <a:cubicBezTo>
                          <a:pt x="152" y="732"/>
                          <a:pt x="213" y="778"/>
                          <a:pt x="305" y="839"/>
                        </a:cubicBezTo>
                        <a:lnTo>
                          <a:pt x="1097" y="839"/>
                        </a:lnTo>
                        <a:cubicBezTo>
                          <a:pt x="1173" y="778"/>
                          <a:pt x="1234" y="732"/>
                          <a:pt x="1310" y="686"/>
                        </a:cubicBezTo>
                        <a:lnTo>
                          <a:pt x="1234" y="153"/>
                        </a:lnTo>
                        <a:cubicBezTo>
                          <a:pt x="1143" y="92"/>
                          <a:pt x="1082" y="46"/>
                          <a:pt x="10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9"/>
                  <p:cNvSpPr/>
                  <p:nvPr/>
                </p:nvSpPr>
                <p:spPr>
                  <a:xfrm>
                    <a:off x="2781711" y="195890"/>
                    <a:ext cx="41524" cy="25673"/>
                  </a:xfrm>
                  <a:custGeom>
                    <a:rect b="b" l="l" r="r" t="t"/>
                    <a:pathLst>
                      <a:path extrusionOk="0" h="839" w="1357">
                        <a:moveTo>
                          <a:pt x="214" y="1"/>
                        </a:moveTo>
                        <a:cubicBezTo>
                          <a:pt x="137" y="46"/>
                          <a:pt x="77" y="92"/>
                          <a:pt x="0" y="153"/>
                        </a:cubicBezTo>
                        <a:lnTo>
                          <a:pt x="77" y="686"/>
                        </a:lnTo>
                        <a:cubicBezTo>
                          <a:pt x="198" y="732"/>
                          <a:pt x="259" y="778"/>
                          <a:pt x="351" y="839"/>
                        </a:cubicBezTo>
                        <a:lnTo>
                          <a:pt x="1143" y="839"/>
                        </a:lnTo>
                        <a:cubicBezTo>
                          <a:pt x="1219" y="778"/>
                          <a:pt x="1280" y="732"/>
                          <a:pt x="1356" y="686"/>
                        </a:cubicBezTo>
                        <a:lnTo>
                          <a:pt x="1280" y="153"/>
                        </a:lnTo>
                        <a:cubicBezTo>
                          <a:pt x="1174" y="92"/>
                          <a:pt x="1113" y="46"/>
                          <a:pt x="10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9"/>
                  <p:cNvSpPr/>
                  <p:nvPr/>
                </p:nvSpPr>
                <p:spPr>
                  <a:xfrm>
                    <a:off x="2625070" y="222482"/>
                    <a:ext cx="41035" cy="27050"/>
                  </a:xfrm>
                  <a:custGeom>
                    <a:rect b="b" l="l" r="r" t="t"/>
                    <a:pathLst>
                      <a:path extrusionOk="0" h="884" w="1341">
                        <a:moveTo>
                          <a:pt x="229" y="0"/>
                        </a:moveTo>
                        <a:cubicBezTo>
                          <a:pt x="137" y="61"/>
                          <a:pt x="91" y="91"/>
                          <a:pt x="0" y="152"/>
                        </a:cubicBezTo>
                        <a:lnTo>
                          <a:pt x="46" y="701"/>
                        </a:lnTo>
                        <a:cubicBezTo>
                          <a:pt x="137" y="777"/>
                          <a:pt x="198" y="823"/>
                          <a:pt x="290" y="884"/>
                        </a:cubicBezTo>
                        <a:lnTo>
                          <a:pt x="1112" y="884"/>
                        </a:lnTo>
                        <a:cubicBezTo>
                          <a:pt x="1204" y="808"/>
                          <a:pt x="1234" y="762"/>
                          <a:pt x="1341" y="701"/>
                        </a:cubicBezTo>
                        <a:lnTo>
                          <a:pt x="1295" y="152"/>
                        </a:lnTo>
                        <a:cubicBezTo>
                          <a:pt x="1204" y="91"/>
                          <a:pt x="1143" y="61"/>
                          <a:pt x="10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9"/>
                  <p:cNvSpPr/>
                  <p:nvPr/>
                </p:nvSpPr>
                <p:spPr>
                  <a:xfrm>
                    <a:off x="2666074" y="222482"/>
                    <a:ext cx="40606" cy="27050"/>
                  </a:xfrm>
                  <a:custGeom>
                    <a:rect b="b" l="l" r="r" t="t"/>
                    <a:pathLst>
                      <a:path extrusionOk="0" h="884" w="1327">
                        <a:moveTo>
                          <a:pt x="229" y="0"/>
                        </a:moveTo>
                        <a:cubicBezTo>
                          <a:pt x="123" y="61"/>
                          <a:pt x="92" y="91"/>
                          <a:pt x="1" y="152"/>
                        </a:cubicBezTo>
                        <a:lnTo>
                          <a:pt x="31" y="701"/>
                        </a:lnTo>
                        <a:cubicBezTo>
                          <a:pt x="123" y="777"/>
                          <a:pt x="184" y="823"/>
                          <a:pt x="275" y="884"/>
                        </a:cubicBezTo>
                        <a:lnTo>
                          <a:pt x="1098" y="884"/>
                        </a:lnTo>
                        <a:cubicBezTo>
                          <a:pt x="1189" y="808"/>
                          <a:pt x="1235" y="762"/>
                          <a:pt x="1326" y="701"/>
                        </a:cubicBezTo>
                        <a:lnTo>
                          <a:pt x="1265" y="152"/>
                        </a:lnTo>
                        <a:cubicBezTo>
                          <a:pt x="1174" y="91"/>
                          <a:pt x="1113" y="61"/>
                          <a:pt x="10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9"/>
                  <p:cNvSpPr/>
                  <p:nvPr/>
                </p:nvSpPr>
                <p:spPr>
                  <a:xfrm>
                    <a:off x="2705701" y="222482"/>
                    <a:ext cx="41065" cy="27050"/>
                  </a:xfrm>
                  <a:custGeom>
                    <a:rect b="b" l="l" r="r" t="t"/>
                    <a:pathLst>
                      <a:path extrusionOk="0" h="884" w="1342">
                        <a:moveTo>
                          <a:pt x="229" y="0"/>
                        </a:moveTo>
                        <a:cubicBezTo>
                          <a:pt x="123" y="61"/>
                          <a:pt x="92" y="91"/>
                          <a:pt x="1" y="152"/>
                        </a:cubicBezTo>
                        <a:lnTo>
                          <a:pt x="47" y="701"/>
                        </a:lnTo>
                        <a:cubicBezTo>
                          <a:pt x="153" y="777"/>
                          <a:pt x="199" y="823"/>
                          <a:pt x="306" y="884"/>
                        </a:cubicBezTo>
                        <a:lnTo>
                          <a:pt x="1113" y="884"/>
                        </a:lnTo>
                        <a:cubicBezTo>
                          <a:pt x="1220" y="808"/>
                          <a:pt x="1265" y="762"/>
                          <a:pt x="1342" y="701"/>
                        </a:cubicBezTo>
                        <a:lnTo>
                          <a:pt x="1296" y="152"/>
                        </a:lnTo>
                        <a:cubicBezTo>
                          <a:pt x="1174" y="91"/>
                          <a:pt x="1113" y="61"/>
                          <a:pt x="10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9"/>
                  <p:cNvSpPr/>
                  <p:nvPr/>
                </p:nvSpPr>
                <p:spPr>
                  <a:xfrm>
                    <a:off x="2745817" y="222482"/>
                    <a:ext cx="41035" cy="27050"/>
                  </a:xfrm>
                  <a:custGeom>
                    <a:rect b="b" l="l" r="r" t="t"/>
                    <a:pathLst>
                      <a:path extrusionOk="0" h="884" w="1341">
                        <a:moveTo>
                          <a:pt x="198" y="0"/>
                        </a:moveTo>
                        <a:cubicBezTo>
                          <a:pt x="122" y="61"/>
                          <a:pt x="76" y="91"/>
                          <a:pt x="0" y="152"/>
                        </a:cubicBezTo>
                        <a:lnTo>
                          <a:pt x="46" y="701"/>
                        </a:lnTo>
                        <a:cubicBezTo>
                          <a:pt x="168" y="777"/>
                          <a:pt x="229" y="823"/>
                          <a:pt x="320" y="884"/>
                        </a:cubicBezTo>
                        <a:lnTo>
                          <a:pt x="1143" y="884"/>
                        </a:lnTo>
                        <a:cubicBezTo>
                          <a:pt x="1219" y="808"/>
                          <a:pt x="1280" y="762"/>
                          <a:pt x="1341" y="701"/>
                        </a:cubicBezTo>
                        <a:lnTo>
                          <a:pt x="1280" y="152"/>
                        </a:lnTo>
                        <a:cubicBezTo>
                          <a:pt x="1173" y="91"/>
                          <a:pt x="1128" y="61"/>
                          <a:pt x="10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9"/>
                  <p:cNvSpPr/>
                  <p:nvPr/>
                </p:nvSpPr>
                <p:spPr>
                  <a:xfrm>
                    <a:off x="2785444" y="222482"/>
                    <a:ext cx="41983" cy="27050"/>
                  </a:xfrm>
                  <a:custGeom>
                    <a:rect b="b" l="l" r="r" t="t"/>
                    <a:pathLst>
                      <a:path extrusionOk="0" h="884" w="1372">
                        <a:moveTo>
                          <a:pt x="214" y="0"/>
                        </a:moveTo>
                        <a:cubicBezTo>
                          <a:pt x="137" y="61"/>
                          <a:pt x="76" y="91"/>
                          <a:pt x="0" y="152"/>
                        </a:cubicBezTo>
                        <a:lnTo>
                          <a:pt x="76" y="701"/>
                        </a:lnTo>
                        <a:cubicBezTo>
                          <a:pt x="183" y="777"/>
                          <a:pt x="244" y="823"/>
                          <a:pt x="335" y="884"/>
                        </a:cubicBezTo>
                        <a:lnTo>
                          <a:pt x="1158" y="884"/>
                        </a:lnTo>
                        <a:cubicBezTo>
                          <a:pt x="1234" y="808"/>
                          <a:pt x="1295" y="762"/>
                          <a:pt x="1371" y="701"/>
                        </a:cubicBezTo>
                        <a:lnTo>
                          <a:pt x="1295" y="152"/>
                        </a:lnTo>
                        <a:cubicBezTo>
                          <a:pt x="1204" y="91"/>
                          <a:pt x="1143" y="61"/>
                          <a:pt x="10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9"/>
                  <p:cNvSpPr/>
                  <p:nvPr/>
                </p:nvSpPr>
                <p:spPr>
                  <a:xfrm>
                    <a:off x="2627395" y="249961"/>
                    <a:ext cx="41065" cy="28030"/>
                  </a:xfrm>
                  <a:custGeom>
                    <a:rect b="b" l="l" r="r" t="t"/>
                    <a:pathLst>
                      <a:path extrusionOk="0" h="916" w="1342">
                        <a:moveTo>
                          <a:pt x="229" y="1"/>
                        </a:moveTo>
                        <a:cubicBezTo>
                          <a:pt x="137" y="77"/>
                          <a:pt x="92" y="108"/>
                          <a:pt x="0" y="169"/>
                        </a:cubicBezTo>
                        <a:lnTo>
                          <a:pt x="46" y="748"/>
                        </a:lnTo>
                        <a:cubicBezTo>
                          <a:pt x="137" y="824"/>
                          <a:pt x="198" y="854"/>
                          <a:pt x="290" y="915"/>
                        </a:cubicBezTo>
                        <a:lnTo>
                          <a:pt x="1112" y="915"/>
                        </a:lnTo>
                        <a:cubicBezTo>
                          <a:pt x="1204" y="839"/>
                          <a:pt x="1234" y="793"/>
                          <a:pt x="1341" y="748"/>
                        </a:cubicBezTo>
                        <a:lnTo>
                          <a:pt x="1295" y="169"/>
                        </a:lnTo>
                        <a:cubicBezTo>
                          <a:pt x="1204" y="92"/>
                          <a:pt x="1143" y="62"/>
                          <a:pt x="10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9"/>
                  <p:cNvSpPr/>
                  <p:nvPr/>
                </p:nvSpPr>
                <p:spPr>
                  <a:xfrm>
                    <a:off x="2668889" y="249961"/>
                    <a:ext cx="40576" cy="28030"/>
                  </a:xfrm>
                  <a:custGeom>
                    <a:rect b="b" l="l" r="r" t="t"/>
                    <a:pathLst>
                      <a:path extrusionOk="0" h="916" w="1326">
                        <a:moveTo>
                          <a:pt x="229" y="1"/>
                        </a:moveTo>
                        <a:cubicBezTo>
                          <a:pt x="137" y="77"/>
                          <a:pt x="92" y="108"/>
                          <a:pt x="0" y="169"/>
                        </a:cubicBezTo>
                        <a:lnTo>
                          <a:pt x="31" y="748"/>
                        </a:lnTo>
                        <a:cubicBezTo>
                          <a:pt x="137" y="824"/>
                          <a:pt x="183" y="854"/>
                          <a:pt x="290" y="915"/>
                        </a:cubicBezTo>
                        <a:lnTo>
                          <a:pt x="1097" y="915"/>
                        </a:lnTo>
                        <a:cubicBezTo>
                          <a:pt x="1204" y="839"/>
                          <a:pt x="1234" y="793"/>
                          <a:pt x="1326" y="748"/>
                        </a:cubicBezTo>
                        <a:lnTo>
                          <a:pt x="1280" y="169"/>
                        </a:lnTo>
                        <a:cubicBezTo>
                          <a:pt x="1158" y="92"/>
                          <a:pt x="1097" y="62"/>
                          <a:pt x="10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9"/>
                  <p:cNvSpPr/>
                  <p:nvPr/>
                </p:nvSpPr>
                <p:spPr>
                  <a:xfrm>
                    <a:off x="2708516" y="249961"/>
                    <a:ext cx="41983" cy="28030"/>
                  </a:xfrm>
                  <a:custGeom>
                    <a:rect b="b" l="l" r="r" t="t"/>
                    <a:pathLst>
                      <a:path extrusionOk="0" h="916" w="1372">
                        <a:moveTo>
                          <a:pt x="229" y="1"/>
                        </a:moveTo>
                        <a:cubicBezTo>
                          <a:pt x="137" y="77"/>
                          <a:pt x="92" y="108"/>
                          <a:pt x="0" y="169"/>
                        </a:cubicBezTo>
                        <a:lnTo>
                          <a:pt x="61" y="748"/>
                        </a:lnTo>
                        <a:cubicBezTo>
                          <a:pt x="168" y="824"/>
                          <a:pt x="229" y="854"/>
                          <a:pt x="320" y="915"/>
                        </a:cubicBezTo>
                        <a:lnTo>
                          <a:pt x="1143" y="915"/>
                        </a:lnTo>
                        <a:cubicBezTo>
                          <a:pt x="1234" y="839"/>
                          <a:pt x="1280" y="793"/>
                          <a:pt x="1372" y="748"/>
                        </a:cubicBezTo>
                        <a:lnTo>
                          <a:pt x="1295" y="169"/>
                        </a:lnTo>
                        <a:cubicBezTo>
                          <a:pt x="1204" y="92"/>
                          <a:pt x="1143" y="62"/>
                          <a:pt x="10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9"/>
                  <p:cNvSpPr/>
                  <p:nvPr/>
                </p:nvSpPr>
                <p:spPr>
                  <a:xfrm>
                    <a:off x="2748602" y="249961"/>
                    <a:ext cx="42473" cy="28030"/>
                  </a:xfrm>
                  <a:custGeom>
                    <a:rect b="b" l="l" r="r" t="t"/>
                    <a:pathLst>
                      <a:path extrusionOk="0" h="916" w="1388">
                        <a:moveTo>
                          <a:pt x="229" y="1"/>
                        </a:moveTo>
                        <a:cubicBezTo>
                          <a:pt x="138" y="77"/>
                          <a:pt x="77" y="108"/>
                          <a:pt x="1" y="169"/>
                        </a:cubicBezTo>
                        <a:lnTo>
                          <a:pt x="77" y="748"/>
                        </a:lnTo>
                        <a:cubicBezTo>
                          <a:pt x="199" y="824"/>
                          <a:pt x="244" y="854"/>
                          <a:pt x="351" y="915"/>
                        </a:cubicBezTo>
                        <a:lnTo>
                          <a:pt x="1189" y="915"/>
                        </a:lnTo>
                        <a:cubicBezTo>
                          <a:pt x="1265" y="839"/>
                          <a:pt x="1311" y="793"/>
                          <a:pt x="1387" y="748"/>
                        </a:cubicBezTo>
                        <a:lnTo>
                          <a:pt x="1311" y="169"/>
                        </a:lnTo>
                        <a:cubicBezTo>
                          <a:pt x="1204" y="92"/>
                          <a:pt x="1143" y="62"/>
                          <a:pt x="10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9"/>
                  <p:cNvSpPr/>
                  <p:nvPr/>
                </p:nvSpPr>
                <p:spPr>
                  <a:xfrm>
                    <a:off x="2629262" y="277960"/>
                    <a:ext cx="41524" cy="27999"/>
                  </a:xfrm>
                  <a:custGeom>
                    <a:rect b="b" l="l" r="r" t="t"/>
                    <a:pathLst>
                      <a:path extrusionOk="0" h="915" w="1357">
                        <a:moveTo>
                          <a:pt x="229" y="0"/>
                        </a:moveTo>
                        <a:cubicBezTo>
                          <a:pt x="137" y="76"/>
                          <a:pt x="92" y="107"/>
                          <a:pt x="0" y="168"/>
                        </a:cubicBezTo>
                        <a:lnTo>
                          <a:pt x="31" y="747"/>
                        </a:lnTo>
                        <a:cubicBezTo>
                          <a:pt x="137" y="792"/>
                          <a:pt x="183" y="838"/>
                          <a:pt x="290" y="914"/>
                        </a:cubicBezTo>
                        <a:lnTo>
                          <a:pt x="1128" y="914"/>
                        </a:lnTo>
                        <a:cubicBezTo>
                          <a:pt x="1219" y="838"/>
                          <a:pt x="1250" y="823"/>
                          <a:pt x="1356" y="747"/>
                        </a:cubicBezTo>
                        <a:lnTo>
                          <a:pt x="1310" y="168"/>
                        </a:lnTo>
                        <a:cubicBezTo>
                          <a:pt x="1219" y="107"/>
                          <a:pt x="1158" y="76"/>
                          <a:pt x="10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9"/>
                  <p:cNvSpPr/>
                  <p:nvPr/>
                </p:nvSpPr>
                <p:spPr>
                  <a:xfrm>
                    <a:off x="2669348" y="277960"/>
                    <a:ext cx="42442" cy="27999"/>
                  </a:xfrm>
                  <a:custGeom>
                    <a:rect b="b" l="l" r="r" t="t"/>
                    <a:pathLst>
                      <a:path extrusionOk="0" h="915" w="1387">
                        <a:moveTo>
                          <a:pt x="229" y="0"/>
                        </a:moveTo>
                        <a:cubicBezTo>
                          <a:pt x="138" y="76"/>
                          <a:pt x="92" y="107"/>
                          <a:pt x="0" y="168"/>
                        </a:cubicBezTo>
                        <a:lnTo>
                          <a:pt x="61" y="747"/>
                        </a:lnTo>
                        <a:cubicBezTo>
                          <a:pt x="168" y="792"/>
                          <a:pt x="229" y="838"/>
                          <a:pt x="320" y="914"/>
                        </a:cubicBezTo>
                        <a:lnTo>
                          <a:pt x="1158" y="914"/>
                        </a:lnTo>
                        <a:cubicBezTo>
                          <a:pt x="1265" y="838"/>
                          <a:pt x="1296" y="823"/>
                          <a:pt x="1387" y="747"/>
                        </a:cubicBezTo>
                        <a:lnTo>
                          <a:pt x="1341" y="168"/>
                        </a:lnTo>
                        <a:cubicBezTo>
                          <a:pt x="1235" y="107"/>
                          <a:pt x="1189" y="76"/>
                          <a:pt x="10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9"/>
                  <p:cNvSpPr/>
                  <p:nvPr/>
                </p:nvSpPr>
                <p:spPr>
                  <a:xfrm>
                    <a:off x="2711300" y="277960"/>
                    <a:ext cx="42473" cy="27999"/>
                  </a:xfrm>
                  <a:custGeom>
                    <a:rect b="b" l="l" r="r" t="t"/>
                    <a:pathLst>
                      <a:path extrusionOk="0" h="915" w="1388">
                        <a:moveTo>
                          <a:pt x="229" y="0"/>
                        </a:moveTo>
                        <a:cubicBezTo>
                          <a:pt x="138" y="76"/>
                          <a:pt x="92" y="107"/>
                          <a:pt x="1" y="168"/>
                        </a:cubicBezTo>
                        <a:lnTo>
                          <a:pt x="62" y="747"/>
                        </a:lnTo>
                        <a:cubicBezTo>
                          <a:pt x="168" y="792"/>
                          <a:pt x="229" y="838"/>
                          <a:pt x="321" y="914"/>
                        </a:cubicBezTo>
                        <a:lnTo>
                          <a:pt x="1159" y="914"/>
                        </a:lnTo>
                        <a:cubicBezTo>
                          <a:pt x="1265" y="838"/>
                          <a:pt x="1296" y="823"/>
                          <a:pt x="1387" y="747"/>
                        </a:cubicBezTo>
                        <a:lnTo>
                          <a:pt x="1311" y="168"/>
                        </a:lnTo>
                        <a:cubicBezTo>
                          <a:pt x="1220" y="107"/>
                          <a:pt x="1159" y="76"/>
                          <a:pt x="10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9"/>
                  <p:cNvSpPr/>
                  <p:nvPr/>
                </p:nvSpPr>
                <p:spPr>
                  <a:xfrm>
                    <a:off x="2751417" y="277960"/>
                    <a:ext cx="43360" cy="27999"/>
                  </a:xfrm>
                  <a:custGeom>
                    <a:rect b="b" l="l" r="r" t="t"/>
                    <a:pathLst>
                      <a:path extrusionOk="0" h="915" w="1417">
                        <a:moveTo>
                          <a:pt x="229" y="0"/>
                        </a:moveTo>
                        <a:cubicBezTo>
                          <a:pt x="137" y="76"/>
                          <a:pt x="107" y="107"/>
                          <a:pt x="0" y="168"/>
                        </a:cubicBezTo>
                        <a:lnTo>
                          <a:pt x="76" y="747"/>
                        </a:lnTo>
                        <a:cubicBezTo>
                          <a:pt x="198" y="792"/>
                          <a:pt x="259" y="838"/>
                          <a:pt x="350" y="914"/>
                        </a:cubicBezTo>
                        <a:lnTo>
                          <a:pt x="1188" y="914"/>
                        </a:lnTo>
                        <a:cubicBezTo>
                          <a:pt x="1280" y="838"/>
                          <a:pt x="1326" y="823"/>
                          <a:pt x="1417" y="747"/>
                        </a:cubicBezTo>
                        <a:lnTo>
                          <a:pt x="1341" y="168"/>
                        </a:lnTo>
                        <a:cubicBezTo>
                          <a:pt x="1249" y="107"/>
                          <a:pt x="1188" y="76"/>
                          <a:pt x="10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9"/>
                  <p:cNvSpPr/>
                  <p:nvPr/>
                </p:nvSpPr>
                <p:spPr>
                  <a:xfrm>
                    <a:off x="2631587" y="306846"/>
                    <a:ext cx="41983" cy="28948"/>
                  </a:xfrm>
                  <a:custGeom>
                    <a:rect b="b" l="l" r="r" t="t"/>
                    <a:pathLst>
                      <a:path extrusionOk="0" h="946" w="1372">
                        <a:moveTo>
                          <a:pt x="229" y="1"/>
                        </a:moveTo>
                        <a:cubicBezTo>
                          <a:pt x="138" y="62"/>
                          <a:pt x="92" y="107"/>
                          <a:pt x="0" y="184"/>
                        </a:cubicBezTo>
                        <a:lnTo>
                          <a:pt x="31" y="763"/>
                        </a:lnTo>
                        <a:cubicBezTo>
                          <a:pt x="153" y="823"/>
                          <a:pt x="214" y="869"/>
                          <a:pt x="305" y="945"/>
                        </a:cubicBezTo>
                        <a:lnTo>
                          <a:pt x="1143" y="945"/>
                        </a:lnTo>
                        <a:cubicBezTo>
                          <a:pt x="1234" y="884"/>
                          <a:pt x="1280" y="839"/>
                          <a:pt x="1372" y="763"/>
                        </a:cubicBezTo>
                        <a:lnTo>
                          <a:pt x="1311" y="184"/>
                        </a:lnTo>
                        <a:cubicBezTo>
                          <a:pt x="1219" y="123"/>
                          <a:pt x="1158"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9"/>
                  <p:cNvSpPr/>
                  <p:nvPr/>
                </p:nvSpPr>
                <p:spPr>
                  <a:xfrm>
                    <a:off x="2672132" y="306846"/>
                    <a:ext cx="42932" cy="28948"/>
                  </a:xfrm>
                  <a:custGeom>
                    <a:rect b="b" l="l" r="r" t="t"/>
                    <a:pathLst>
                      <a:path extrusionOk="0" h="946" w="1403">
                        <a:moveTo>
                          <a:pt x="229" y="1"/>
                        </a:moveTo>
                        <a:cubicBezTo>
                          <a:pt x="138" y="62"/>
                          <a:pt x="108" y="107"/>
                          <a:pt x="1" y="184"/>
                        </a:cubicBezTo>
                        <a:lnTo>
                          <a:pt x="62" y="763"/>
                        </a:lnTo>
                        <a:cubicBezTo>
                          <a:pt x="184" y="823"/>
                          <a:pt x="229" y="869"/>
                          <a:pt x="336" y="945"/>
                        </a:cubicBezTo>
                        <a:lnTo>
                          <a:pt x="1174" y="945"/>
                        </a:lnTo>
                        <a:cubicBezTo>
                          <a:pt x="1265" y="884"/>
                          <a:pt x="1296" y="839"/>
                          <a:pt x="1403" y="763"/>
                        </a:cubicBezTo>
                        <a:lnTo>
                          <a:pt x="1342" y="184"/>
                        </a:lnTo>
                        <a:cubicBezTo>
                          <a:pt x="1250" y="123"/>
                          <a:pt x="1189"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9"/>
                  <p:cNvSpPr/>
                  <p:nvPr/>
                </p:nvSpPr>
                <p:spPr>
                  <a:xfrm>
                    <a:off x="2714116" y="306846"/>
                    <a:ext cx="43391" cy="28948"/>
                  </a:xfrm>
                  <a:custGeom>
                    <a:rect b="b" l="l" r="r" t="t"/>
                    <a:pathLst>
                      <a:path extrusionOk="0" h="946" w="1418">
                        <a:moveTo>
                          <a:pt x="229" y="1"/>
                        </a:moveTo>
                        <a:cubicBezTo>
                          <a:pt x="137" y="62"/>
                          <a:pt x="107" y="107"/>
                          <a:pt x="0" y="184"/>
                        </a:cubicBezTo>
                        <a:lnTo>
                          <a:pt x="61" y="763"/>
                        </a:lnTo>
                        <a:cubicBezTo>
                          <a:pt x="153" y="823"/>
                          <a:pt x="229" y="869"/>
                          <a:pt x="335" y="945"/>
                        </a:cubicBezTo>
                        <a:lnTo>
                          <a:pt x="1189" y="945"/>
                        </a:lnTo>
                        <a:cubicBezTo>
                          <a:pt x="1280" y="884"/>
                          <a:pt x="1326" y="839"/>
                          <a:pt x="1417" y="763"/>
                        </a:cubicBezTo>
                        <a:lnTo>
                          <a:pt x="1341" y="184"/>
                        </a:lnTo>
                        <a:cubicBezTo>
                          <a:pt x="1219" y="123"/>
                          <a:pt x="1173"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9"/>
                  <p:cNvSpPr/>
                  <p:nvPr/>
                </p:nvSpPr>
                <p:spPr>
                  <a:xfrm>
                    <a:off x="2755609" y="306846"/>
                    <a:ext cx="42901" cy="28948"/>
                  </a:xfrm>
                  <a:custGeom>
                    <a:rect b="b" l="l" r="r" t="t"/>
                    <a:pathLst>
                      <a:path extrusionOk="0" h="946" w="1402">
                        <a:moveTo>
                          <a:pt x="229" y="1"/>
                        </a:moveTo>
                        <a:cubicBezTo>
                          <a:pt x="137" y="62"/>
                          <a:pt x="92" y="107"/>
                          <a:pt x="0" y="184"/>
                        </a:cubicBezTo>
                        <a:lnTo>
                          <a:pt x="76" y="763"/>
                        </a:lnTo>
                        <a:cubicBezTo>
                          <a:pt x="168" y="823"/>
                          <a:pt x="229" y="869"/>
                          <a:pt x="351" y="945"/>
                        </a:cubicBezTo>
                        <a:lnTo>
                          <a:pt x="1189" y="945"/>
                        </a:lnTo>
                        <a:cubicBezTo>
                          <a:pt x="1280" y="884"/>
                          <a:pt x="1310" y="839"/>
                          <a:pt x="1402" y="763"/>
                        </a:cubicBezTo>
                        <a:lnTo>
                          <a:pt x="1341" y="184"/>
                        </a:lnTo>
                        <a:cubicBezTo>
                          <a:pt x="1234" y="123"/>
                          <a:pt x="1189"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9"/>
                  <p:cNvSpPr/>
                  <p:nvPr/>
                </p:nvSpPr>
                <p:spPr>
                  <a:xfrm>
                    <a:off x="2633454" y="336681"/>
                    <a:ext cx="42442" cy="29866"/>
                  </a:xfrm>
                  <a:custGeom>
                    <a:rect b="b" l="l" r="r" t="t"/>
                    <a:pathLst>
                      <a:path extrusionOk="0" h="976" w="1387">
                        <a:moveTo>
                          <a:pt x="229" y="1"/>
                        </a:moveTo>
                        <a:cubicBezTo>
                          <a:pt x="153" y="62"/>
                          <a:pt x="92" y="92"/>
                          <a:pt x="0" y="168"/>
                        </a:cubicBezTo>
                        <a:lnTo>
                          <a:pt x="31" y="778"/>
                        </a:lnTo>
                        <a:cubicBezTo>
                          <a:pt x="153" y="854"/>
                          <a:pt x="198" y="900"/>
                          <a:pt x="305" y="976"/>
                        </a:cubicBezTo>
                        <a:lnTo>
                          <a:pt x="1158" y="976"/>
                        </a:lnTo>
                        <a:cubicBezTo>
                          <a:pt x="1234" y="900"/>
                          <a:pt x="1295" y="854"/>
                          <a:pt x="1387" y="778"/>
                        </a:cubicBezTo>
                        <a:lnTo>
                          <a:pt x="1326" y="168"/>
                        </a:lnTo>
                        <a:cubicBezTo>
                          <a:pt x="1234" y="123"/>
                          <a:pt x="1173"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9"/>
                  <p:cNvSpPr/>
                  <p:nvPr/>
                </p:nvSpPr>
                <p:spPr>
                  <a:xfrm>
                    <a:off x="2675407" y="336681"/>
                    <a:ext cx="42932" cy="29866"/>
                  </a:xfrm>
                  <a:custGeom>
                    <a:rect b="b" l="l" r="r" t="t"/>
                    <a:pathLst>
                      <a:path extrusionOk="0" h="976" w="1403">
                        <a:moveTo>
                          <a:pt x="229" y="1"/>
                        </a:moveTo>
                        <a:cubicBezTo>
                          <a:pt x="122" y="62"/>
                          <a:pt x="92" y="92"/>
                          <a:pt x="1" y="168"/>
                        </a:cubicBezTo>
                        <a:lnTo>
                          <a:pt x="46" y="778"/>
                        </a:lnTo>
                        <a:cubicBezTo>
                          <a:pt x="153" y="854"/>
                          <a:pt x="229" y="900"/>
                          <a:pt x="321" y="976"/>
                        </a:cubicBezTo>
                        <a:lnTo>
                          <a:pt x="1174" y="976"/>
                        </a:lnTo>
                        <a:cubicBezTo>
                          <a:pt x="1265" y="900"/>
                          <a:pt x="1311" y="854"/>
                          <a:pt x="1402" y="778"/>
                        </a:cubicBezTo>
                        <a:lnTo>
                          <a:pt x="1341" y="168"/>
                        </a:lnTo>
                        <a:cubicBezTo>
                          <a:pt x="1235" y="123"/>
                          <a:pt x="1174"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9"/>
                  <p:cNvSpPr/>
                  <p:nvPr/>
                </p:nvSpPr>
                <p:spPr>
                  <a:xfrm>
                    <a:off x="2717849" y="336681"/>
                    <a:ext cx="42901" cy="29866"/>
                  </a:xfrm>
                  <a:custGeom>
                    <a:rect b="b" l="l" r="r" t="t"/>
                    <a:pathLst>
                      <a:path extrusionOk="0" h="976" w="1402">
                        <a:moveTo>
                          <a:pt x="229" y="1"/>
                        </a:moveTo>
                        <a:cubicBezTo>
                          <a:pt x="137" y="62"/>
                          <a:pt x="91" y="92"/>
                          <a:pt x="0" y="168"/>
                        </a:cubicBezTo>
                        <a:lnTo>
                          <a:pt x="61" y="778"/>
                        </a:lnTo>
                        <a:cubicBezTo>
                          <a:pt x="152" y="854"/>
                          <a:pt x="198" y="900"/>
                          <a:pt x="320" y="976"/>
                        </a:cubicBezTo>
                        <a:lnTo>
                          <a:pt x="1173" y="976"/>
                        </a:lnTo>
                        <a:cubicBezTo>
                          <a:pt x="1280" y="900"/>
                          <a:pt x="1310" y="854"/>
                          <a:pt x="1402" y="778"/>
                        </a:cubicBezTo>
                        <a:lnTo>
                          <a:pt x="1326" y="168"/>
                        </a:lnTo>
                        <a:cubicBezTo>
                          <a:pt x="1219" y="123"/>
                          <a:pt x="1158"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9"/>
                  <p:cNvSpPr/>
                  <p:nvPr/>
                </p:nvSpPr>
                <p:spPr>
                  <a:xfrm>
                    <a:off x="2759342" y="336681"/>
                    <a:ext cx="43360" cy="29866"/>
                  </a:xfrm>
                  <a:custGeom>
                    <a:rect b="b" l="l" r="r" t="t"/>
                    <a:pathLst>
                      <a:path extrusionOk="0" h="976" w="1417">
                        <a:moveTo>
                          <a:pt x="229" y="1"/>
                        </a:moveTo>
                        <a:cubicBezTo>
                          <a:pt x="122" y="62"/>
                          <a:pt x="91" y="92"/>
                          <a:pt x="0" y="168"/>
                        </a:cubicBezTo>
                        <a:lnTo>
                          <a:pt x="76" y="778"/>
                        </a:lnTo>
                        <a:cubicBezTo>
                          <a:pt x="168" y="854"/>
                          <a:pt x="229" y="900"/>
                          <a:pt x="335" y="976"/>
                        </a:cubicBezTo>
                        <a:lnTo>
                          <a:pt x="1188" y="976"/>
                        </a:lnTo>
                        <a:cubicBezTo>
                          <a:pt x="1295" y="900"/>
                          <a:pt x="1326" y="854"/>
                          <a:pt x="1417" y="778"/>
                        </a:cubicBezTo>
                        <a:lnTo>
                          <a:pt x="1341" y="168"/>
                        </a:lnTo>
                        <a:cubicBezTo>
                          <a:pt x="1249" y="123"/>
                          <a:pt x="1173"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9"/>
                  <p:cNvSpPr/>
                  <p:nvPr/>
                </p:nvSpPr>
                <p:spPr>
                  <a:xfrm>
                    <a:off x="2635780" y="367006"/>
                    <a:ext cx="42932" cy="30784"/>
                  </a:xfrm>
                  <a:custGeom>
                    <a:rect b="b" l="l" r="r" t="t"/>
                    <a:pathLst>
                      <a:path extrusionOk="0" h="1006" w="1403">
                        <a:moveTo>
                          <a:pt x="244" y="0"/>
                        </a:moveTo>
                        <a:cubicBezTo>
                          <a:pt x="153" y="76"/>
                          <a:pt x="92" y="122"/>
                          <a:pt x="1" y="198"/>
                        </a:cubicBezTo>
                        <a:lnTo>
                          <a:pt x="31" y="823"/>
                        </a:lnTo>
                        <a:cubicBezTo>
                          <a:pt x="122" y="899"/>
                          <a:pt x="199" y="930"/>
                          <a:pt x="305" y="1006"/>
                        </a:cubicBezTo>
                        <a:lnTo>
                          <a:pt x="1158" y="1006"/>
                        </a:lnTo>
                        <a:cubicBezTo>
                          <a:pt x="1250" y="930"/>
                          <a:pt x="1311" y="899"/>
                          <a:pt x="1402" y="823"/>
                        </a:cubicBezTo>
                        <a:lnTo>
                          <a:pt x="1341" y="198"/>
                        </a:lnTo>
                        <a:cubicBezTo>
                          <a:pt x="1235" y="122"/>
                          <a:pt x="1174" y="76"/>
                          <a:pt x="10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9"/>
                  <p:cNvSpPr/>
                  <p:nvPr/>
                </p:nvSpPr>
                <p:spPr>
                  <a:xfrm>
                    <a:off x="2678191" y="367006"/>
                    <a:ext cx="42932" cy="30784"/>
                  </a:xfrm>
                  <a:custGeom>
                    <a:rect b="b" l="l" r="r" t="t"/>
                    <a:pathLst>
                      <a:path extrusionOk="0" h="1006" w="1403">
                        <a:moveTo>
                          <a:pt x="230" y="0"/>
                        </a:moveTo>
                        <a:cubicBezTo>
                          <a:pt x="153" y="76"/>
                          <a:pt x="92" y="122"/>
                          <a:pt x="1" y="198"/>
                        </a:cubicBezTo>
                        <a:lnTo>
                          <a:pt x="62" y="823"/>
                        </a:lnTo>
                        <a:cubicBezTo>
                          <a:pt x="153" y="899"/>
                          <a:pt x="214" y="930"/>
                          <a:pt x="321" y="1006"/>
                        </a:cubicBezTo>
                        <a:lnTo>
                          <a:pt x="1174" y="1006"/>
                        </a:lnTo>
                        <a:cubicBezTo>
                          <a:pt x="1250" y="930"/>
                          <a:pt x="1311" y="899"/>
                          <a:pt x="1403" y="823"/>
                        </a:cubicBezTo>
                        <a:lnTo>
                          <a:pt x="1357" y="198"/>
                        </a:lnTo>
                        <a:cubicBezTo>
                          <a:pt x="1235" y="122"/>
                          <a:pt x="1174" y="76"/>
                          <a:pt x="10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9"/>
                  <p:cNvSpPr/>
                  <p:nvPr/>
                </p:nvSpPr>
                <p:spPr>
                  <a:xfrm>
                    <a:off x="2721092" y="367006"/>
                    <a:ext cx="43391" cy="30784"/>
                  </a:xfrm>
                  <a:custGeom>
                    <a:rect b="b" l="l" r="r" t="t"/>
                    <a:pathLst>
                      <a:path extrusionOk="0" h="1006" w="1418">
                        <a:moveTo>
                          <a:pt x="229" y="0"/>
                        </a:moveTo>
                        <a:cubicBezTo>
                          <a:pt x="138" y="76"/>
                          <a:pt x="107" y="122"/>
                          <a:pt x="1" y="198"/>
                        </a:cubicBezTo>
                        <a:lnTo>
                          <a:pt x="62" y="823"/>
                        </a:lnTo>
                        <a:cubicBezTo>
                          <a:pt x="153" y="899"/>
                          <a:pt x="214" y="930"/>
                          <a:pt x="336" y="1006"/>
                        </a:cubicBezTo>
                        <a:lnTo>
                          <a:pt x="1189" y="1006"/>
                        </a:lnTo>
                        <a:cubicBezTo>
                          <a:pt x="1281" y="930"/>
                          <a:pt x="1326" y="899"/>
                          <a:pt x="1418" y="823"/>
                        </a:cubicBezTo>
                        <a:lnTo>
                          <a:pt x="1341" y="198"/>
                        </a:lnTo>
                        <a:cubicBezTo>
                          <a:pt x="1250" y="122"/>
                          <a:pt x="1174" y="76"/>
                          <a:pt x="10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9"/>
                  <p:cNvSpPr/>
                  <p:nvPr/>
                </p:nvSpPr>
                <p:spPr>
                  <a:xfrm>
                    <a:off x="2763045" y="367006"/>
                    <a:ext cx="44339" cy="30784"/>
                  </a:xfrm>
                  <a:custGeom>
                    <a:rect b="b" l="l" r="r" t="t"/>
                    <a:pathLst>
                      <a:path extrusionOk="0" h="1006" w="1449">
                        <a:moveTo>
                          <a:pt x="229" y="0"/>
                        </a:moveTo>
                        <a:cubicBezTo>
                          <a:pt x="138" y="76"/>
                          <a:pt x="108" y="122"/>
                          <a:pt x="1" y="198"/>
                        </a:cubicBezTo>
                        <a:lnTo>
                          <a:pt x="77" y="823"/>
                        </a:lnTo>
                        <a:lnTo>
                          <a:pt x="367" y="1006"/>
                        </a:lnTo>
                        <a:lnTo>
                          <a:pt x="1220" y="1006"/>
                        </a:lnTo>
                        <a:cubicBezTo>
                          <a:pt x="1326" y="930"/>
                          <a:pt x="1357" y="899"/>
                          <a:pt x="1448" y="823"/>
                        </a:cubicBezTo>
                        <a:lnTo>
                          <a:pt x="1357" y="198"/>
                        </a:lnTo>
                        <a:cubicBezTo>
                          <a:pt x="1266" y="122"/>
                          <a:pt x="1205" y="76"/>
                          <a:pt x="10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9"/>
                  <p:cNvSpPr/>
                  <p:nvPr/>
                </p:nvSpPr>
                <p:spPr>
                  <a:xfrm>
                    <a:off x="2637187" y="398218"/>
                    <a:ext cx="43850" cy="31763"/>
                  </a:xfrm>
                  <a:custGeom>
                    <a:rect b="b" l="l" r="r" t="t"/>
                    <a:pathLst>
                      <a:path extrusionOk="0" h="1038" w="1433">
                        <a:moveTo>
                          <a:pt x="259" y="1"/>
                        </a:moveTo>
                        <a:cubicBezTo>
                          <a:pt x="153" y="92"/>
                          <a:pt x="107" y="123"/>
                          <a:pt x="0" y="199"/>
                        </a:cubicBezTo>
                        <a:lnTo>
                          <a:pt x="46" y="854"/>
                        </a:lnTo>
                        <a:cubicBezTo>
                          <a:pt x="137" y="930"/>
                          <a:pt x="198" y="961"/>
                          <a:pt x="305" y="1037"/>
                        </a:cubicBezTo>
                        <a:lnTo>
                          <a:pt x="1189" y="1037"/>
                        </a:lnTo>
                        <a:cubicBezTo>
                          <a:pt x="1280" y="961"/>
                          <a:pt x="1341" y="930"/>
                          <a:pt x="1432" y="854"/>
                        </a:cubicBezTo>
                        <a:lnTo>
                          <a:pt x="1371" y="199"/>
                        </a:lnTo>
                        <a:cubicBezTo>
                          <a:pt x="1265" y="123"/>
                          <a:pt x="1204" y="92"/>
                          <a:pt x="1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9"/>
                  <p:cNvSpPr/>
                  <p:nvPr/>
                </p:nvSpPr>
                <p:spPr>
                  <a:xfrm>
                    <a:off x="2680058" y="398218"/>
                    <a:ext cx="44339" cy="31763"/>
                  </a:xfrm>
                  <a:custGeom>
                    <a:rect b="b" l="l" r="r" t="t"/>
                    <a:pathLst>
                      <a:path extrusionOk="0" h="1038" w="1449">
                        <a:moveTo>
                          <a:pt x="245" y="1"/>
                        </a:moveTo>
                        <a:cubicBezTo>
                          <a:pt x="153" y="92"/>
                          <a:pt x="92" y="123"/>
                          <a:pt x="1" y="199"/>
                        </a:cubicBezTo>
                        <a:lnTo>
                          <a:pt x="47" y="854"/>
                        </a:lnTo>
                        <a:cubicBezTo>
                          <a:pt x="153" y="930"/>
                          <a:pt x="199" y="961"/>
                          <a:pt x="321" y="1037"/>
                        </a:cubicBezTo>
                        <a:lnTo>
                          <a:pt x="1189" y="1037"/>
                        </a:lnTo>
                        <a:cubicBezTo>
                          <a:pt x="1296" y="961"/>
                          <a:pt x="1342" y="930"/>
                          <a:pt x="1448" y="854"/>
                        </a:cubicBezTo>
                        <a:lnTo>
                          <a:pt x="1387" y="199"/>
                        </a:lnTo>
                        <a:cubicBezTo>
                          <a:pt x="1296" y="123"/>
                          <a:pt x="1235" y="92"/>
                          <a:pt x="11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9"/>
                  <p:cNvSpPr/>
                  <p:nvPr/>
                </p:nvSpPr>
                <p:spPr>
                  <a:xfrm>
                    <a:off x="2723908" y="398218"/>
                    <a:ext cx="44768" cy="31763"/>
                  </a:xfrm>
                  <a:custGeom>
                    <a:rect b="b" l="l" r="r" t="t"/>
                    <a:pathLst>
                      <a:path extrusionOk="0" h="1038" w="1463">
                        <a:moveTo>
                          <a:pt x="229" y="1"/>
                        </a:moveTo>
                        <a:cubicBezTo>
                          <a:pt x="152" y="92"/>
                          <a:pt x="107" y="123"/>
                          <a:pt x="0" y="199"/>
                        </a:cubicBezTo>
                        <a:lnTo>
                          <a:pt x="61" y="854"/>
                        </a:lnTo>
                        <a:lnTo>
                          <a:pt x="351" y="1037"/>
                        </a:lnTo>
                        <a:lnTo>
                          <a:pt x="1234" y="1037"/>
                        </a:lnTo>
                        <a:cubicBezTo>
                          <a:pt x="1295" y="961"/>
                          <a:pt x="1356" y="930"/>
                          <a:pt x="1463" y="854"/>
                        </a:cubicBezTo>
                        <a:lnTo>
                          <a:pt x="1387" y="199"/>
                        </a:lnTo>
                        <a:lnTo>
                          <a:pt x="10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9"/>
                  <p:cNvSpPr/>
                  <p:nvPr/>
                </p:nvSpPr>
                <p:spPr>
                  <a:xfrm>
                    <a:off x="2766778" y="398218"/>
                    <a:ext cx="44798" cy="31763"/>
                  </a:xfrm>
                  <a:custGeom>
                    <a:rect b="b" l="l" r="r" t="t"/>
                    <a:pathLst>
                      <a:path extrusionOk="0" h="1038" w="1464">
                        <a:moveTo>
                          <a:pt x="229" y="1"/>
                        </a:moveTo>
                        <a:cubicBezTo>
                          <a:pt x="138" y="92"/>
                          <a:pt x="92" y="123"/>
                          <a:pt x="1" y="199"/>
                        </a:cubicBezTo>
                        <a:lnTo>
                          <a:pt x="77" y="854"/>
                        </a:lnTo>
                        <a:lnTo>
                          <a:pt x="366" y="1037"/>
                        </a:lnTo>
                        <a:lnTo>
                          <a:pt x="1235" y="1037"/>
                        </a:lnTo>
                        <a:cubicBezTo>
                          <a:pt x="1326" y="961"/>
                          <a:pt x="1372" y="930"/>
                          <a:pt x="1463" y="854"/>
                        </a:cubicBezTo>
                        <a:lnTo>
                          <a:pt x="1387" y="199"/>
                        </a:lnTo>
                        <a:cubicBezTo>
                          <a:pt x="1281" y="123"/>
                          <a:pt x="1220" y="92"/>
                          <a:pt x="10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9"/>
                  <p:cNvSpPr/>
                  <p:nvPr/>
                </p:nvSpPr>
                <p:spPr>
                  <a:xfrm>
                    <a:off x="2656771" y="698465"/>
                    <a:ext cx="49450" cy="40606"/>
                  </a:xfrm>
                  <a:custGeom>
                    <a:rect b="b" l="l" r="r" t="t"/>
                    <a:pathLst>
                      <a:path extrusionOk="0" h="1327" w="1616">
                        <a:moveTo>
                          <a:pt x="259" y="1"/>
                        </a:moveTo>
                        <a:cubicBezTo>
                          <a:pt x="168" y="108"/>
                          <a:pt x="107" y="153"/>
                          <a:pt x="0" y="260"/>
                        </a:cubicBezTo>
                        <a:lnTo>
                          <a:pt x="46" y="1067"/>
                        </a:lnTo>
                        <a:cubicBezTo>
                          <a:pt x="168" y="1174"/>
                          <a:pt x="244" y="1220"/>
                          <a:pt x="351" y="1326"/>
                        </a:cubicBezTo>
                        <a:lnTo>
                          <a:pt x="1341" y="1326"/>
                        </a:lnTo>
                        <a:cubicBezTo>
                          <a:pt x="1448" y="1220"/>
                          <a:pt x="1493" y="1174"/>
                          <a:pt x="1615" y="1067"/>
                        </a:cubicBezTo>
                        <a:lnTo>
                          <a:pt x="1539" y="260"/>
                        </a:lnTo>
                        <a:cubicBezTo>
                          <a:pt x="1417" y="153"/>
                          <a:pt x="1371" y="108"/>
                          <a:pt x="12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51" name="Google Shape;651;p29"/>
              <p:cNvSpPr/>
              <p:nvPr/>
            </p:nvSpPr>
            <p:spPr>
              <a:xfrm>
                <a:off x="2384178" y="185725"/>
                <a:ext cx="590733" cy="589767"/>
              </a:xfrm>
              <a:custGeom>
                <a:rect b="b" l="l" r="r" t="t"/>
                <a:pathLst>
                  <a:path extrusionOk="0" h="18665" w="19305">
                    <a:moveTo>
                      <a:pt x="5272" y="1"/>
                    </a:moveTo>
                    <a:lnTo>
                      <a:pt x="5241" y="123"/>
                    </a:lnTo>
                    <a:lnTo>
                      <a:pt x="5211" y="214"/>
                    </a:lnTo>
                    <a:lnTo>
                      <a:pt x="5180" y="305"/>
                    </a:lnTo>
                    <a:lnTo>
                      <a:pt x="4952" y="1128"/>
                    </a:lnTo>
                    <a:lnTo>
                      <a:pt x="4906" y="1265"/>
                    </a:lnTo>
                    <a:lnTo>
                      <a:pt x="4784" y="1707"/>
                    </a:lnTo>
                    <a:lnTo>
                      <a:pt x="4739" y="1814"/>
                    </a:lnTo>
                    <a:lnTo>
                      <a:pt x="4708" y="1936"/>
                    </a:lnTo>
                    <a:lnTo>
                      <a:pt x="4632" y="2179"/>
                    </a:lnTo>
                    <a:lnTo>
                      <a:pt x="4403" y="2972"/>
                    </a:lnTo>
                    <a:lnTo>
                      <a:pt x="4403" y="3002"/>
                    </a:lnTo>
                    <a:lnTo>
                      <a:pt x="4129" y="3916"/>
                    </a:lnTo>
                    <a:lnTo>
                      <a:pt x="4129" y="3931"/>
                    </a:lnTo>
                    <a:lnTo>
                      <a:pt x="3870" y="4876"/>
                    </a:lnTo>
                    <a:lnTo>
                      <a:pt x="3870" y="4907"/>
                    </a:lnTo>
                    <a:lnTo>
                      <a:pt x="3611" y="5790"/>
                    </a:lnTo>
                    <a:lnTo>
                      <a:pt x="3565" y="6034"/>
                    </a:lnTo>
                    <a:lnTo>
                      <a:pt x="3489" y="6324"/>
                    </a:lnTo>
                    <a:lnTo>
                      <a:pt x="3443" y="6445"/>
                    </a:lnTo>
                    <a:lnTo>
                      <a:pt x="3352" y="6781"/>
                    </a:lnTo>
                    <a:lnTo>
                      <a:pt x="3291" y="6994"/>
                    </a:lnTo>
                    <a:lnTo>
                      <a:pt x="3032" y="7954"/>
                    </a:lnTo>
                    <a:lnTo>
                      <a:pt x="2986" y="8060"/>
                    </a:lnTo>
                    <a:lnTo>
                      <a:pt x="2971" y="8152"/>
                    </a:lnTo>
                    <a:lnTo>
                      <a:pt x="2925" y="8274"/>
                    </a:lnTo>
                    <a:lnTo>
                      <a:pt x="2895" y="8411"/>
                    </a:lnTo>
                    <a:lnTo>
                      <a:pt x="2590" y="9477"/>
                    </a:lnTo>
                    <a:lnTo>
                      <a:pt x="2590" y="9508"/>
                    </a:lnTo>
                    <a:lnTo>
                      <a:pt x="2286" y="10590"/>
                    </a:lnTo>
                    <a:lnTo>
                      <a:pt x="2286" y="10635"/>
                    </a:lnTo>
                    <a:lnTo>
                      <a:pt x="2011" y="11549"/>
                    </a:lnTo>
                    <a:lnTo>
                      <a:pt x="1905" y="11946"/>
                    </a:lnTo>
                    <a:lnTo>
                      <a:pt x="1615" y="12936"/>
                    </a:lnTo>
                    <a:lnTo>
                      <a:pt x="1615" y="12982"/>
                    </a:lnTo>
                    <a:lnTo>
                      <a:pt x="1280" y="14170"/>
                    </a:lnTo>
                    <a:lnTo>
                      <a:pt x="1280" y="14216"/>
                    </a:lnTo>
                    <a:lnTo>
                      <a:pt x="930" y="15435"/>
                    </a:lnTo>
                    <a:lnTo>
                      <a:pt x="914" y="15465"/>
                    </a:lnTo>
                    <a:lnTo>
                      <a:pt x="564" y="16714"/>
                    </a:lnTo>
                    <a:lnTo>
                      <a:pt x="533" y="16836"/>
                    </a:lnTo>
                    <a:lnTo>
                      <a:pt x="290" y="17720"/>
                    </a:lnTo>
                    <a:lnTo>
                      <a:pt x="137" y="18238"/>
                    </a:lnTo>
                    <a:lnTo>
                      <a:pt x="92" y="18345"/>
                    </a:lnTo>
                    <a:lnTo>
                      <a:pt x="0" y="18665"/>
                    </a:lnTo>
                    <a:cubicBezTo>
                      <a:pt x="15" y="18649"/>
                      <a:pt x="19304" y="18649"/>
                      <a:pt x="19304" y="18649"/>
                    </a:cubicBezTo>
                    <a:lnTo>
                      <a:pt x="15952" y="1"/>
                    </a:lnTo>
                    <a:close/>
                  </a:path>
                </a:pathLst>
              </a:custGeom>
              <a:solidFill>
                <a:srgbClr val="A9DCFF">
                  <a:alpha val="59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 name="Google Shape;652;p29"/>
            <p:cNvGrpSpPr/>
            <p:nvPr/>
          </p:nvGrpSpPr>
          <p:grpSpPr>
            <a:xfrm>
              <a:off x="5148639" y="3184662"/>
              <a:ext cx="885395" cy="1388541"/>
              <a:chOff x="442219" y="2897626"/>
              <a:chExt cx="208417" cy="326839"/>
            </a:xfrm>
          </p:grpSpPr>
          <p:sp>
            <p:nvSpPr>
              <p:cNvPr id="653" name="Google Shape;653;p29"/>
              <p:cNvSpPr/>
              <p:nvPr/>
            </p:nvSpPr>
            <p:spPr>
              <a:xfrm>
                <a:off x="464587" y="2897626"/>
                <a:ext cx="157621" cy="231734"/>
              </a:xfrm>
              <a:custGeom>
                <a:rect b="b" l="l" r="r" t="t"/>
                <a:pathLst>
                  <a:path extrusionOk="0" h="7573" w="5151">
                    <a:moveTo>
                      <a:pt x="2515" y="1"/>
                    </a:moveTo>
                    <a:cubicBezTo>
                      <a:pt x="1860" y="1"/>
                      <a:pt x="1326" y="534"/>
                      <a:pt x="1326" y="1189"/>
                    </a:cubicBezTo>
                    <a:cubicBezTo>
                      <a:pt x="1326" y="1555"/>
                      <a:pt x="1494" y="1905"/>
                      <a:pt x="1738" y="2103"/>
                    </a:cubicBezTo>
                    <a:cubicBezTo>
                      <a:pt x="1661" y="2317"/>
                      <a:pt x="1601" y="2530"/>
                      <a:pt x="1601" y="2758"/>
                    </a:cubicBezTo>
                    <a:cubicBezTo>
                      <a:pt x="671" y="3109"/>
                      <a:pt x="1" y="4038"/>
                      <a:pt x="1" y="5074"/>
                    </a:cubicBezTo>
                    <a:cubicBezTo>
                      <a:pt x="1" y="6476"/>
                      <a:pt x="1128" y="7573"/>
                      <a:pt x="2499" y="7573"/>
                    </a:cubicBezTo>
                    <a:cubicBezTo>
                      <a:pt x="3871" y="7573"/>
                      <a:pt x="4998" y="6445"/>
                      <a:pt x="4998" y="5074"/>
                    </a:cubicBezTo>
                    <a:cubicBezTo>
                      <a:pt x="4998" y="4663"/>
                      <a:pt x="4876" y="4236"/>
                      <a:pt x="4693" y="3901"/>
                    </a:cubicBezTo>
                    <a:cubicBezTo>
                      <a:pt x="4983" y="3612"/>
                      <a:pt x="5150" y="3215"/>
                      <a:pt x="5150" y="2774"/>
                    </a:cubicBezTo>
                    <a:cubicBezTo>
                      <a:pt x="5150" y="1920"/>
                      <a:pt x="4541" y="1189"/>
                      <a:pt x="3718" y="1037"/>
                    </a:cubicBezTo>
                    <a:cubicBezTo>
                      <a:pt x="3642" y="442"/>
                      <a:pt x="3124" y="1"/>
                      <a:pt x="2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9"/>
              <p:cNvSpPr/>
              <p:nvPr/>
            </p:nvSpPr>
            <p:spPr>
              <a:xfrm>
                <a:off x="539190" y="3017914"/>
                <a:ext cx="4682" cy="206550"/>
              </a:xfrm>
              <a:custGeom>
                <a:rect b="b" l="l" r="r" t="t"/>
                <a:pathLst>
                  <a:path extrusionOk="0" h="6750" w="153">
                    <a:moveTo>
                      <a:pt x="77" y="1"/>
                    </a:moveTo>
                    <a:cubicBezTo>
                      <a:pt x="46" y="1"/>
                      <a:pt x="0" y="46"/>
                      <a:pt x="0" y="77"/>
                    </a:cubicBezTo>
                    <a:lnTo>
                      <a:pt x="0" y="6674"/>
                    </a:lnTo>
                    <a:cubicBezTo>
                      <a:pt x="0" y="6704"/>
                      <a:pt x="46" y="6750"/>
                      <a:pt x="77" y="6750"/>
                    </a:cubicBezTo>
                    <a:cubicBezTo>
                      <a:pt x="122" y="6750"/>
                      <a:pt x="153" y="6704"/>
                      <a:pt x="153" y="6674"/>
                    </a:cubicBezTo>
                    <a:lnTo>
                      <a:pt x="153" y="77"/>
                    </a:lnTo>
                    <a:cubicBezTo>
                      <a:pt x="153" y="46"/>
                      <a:pt x="122" y="1"/>
                      <a:pt x="7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9"/>
              <p:cNvSpPr/>
              <p:nvPr/>
            </p:nvSpPr>
            <p:spPr>
              <a:xfrm>
                <a:off x="538731" y="3061244"/>
                <a:ext cx="100735" cy="96115"/>
              </a:xfrm>
              <a:custGeom>
                <a:rect b="b" l="l" r="r" t="t"/>
                <a:pathLst>
                  <a:path extrusionOk="0" h="3141" w="3292">
                    <a:moveTo>
                      <a:pt x="3190" y="0"/>
                    </a:moveTo>
                    <a:cubicBezTo>
                      <a:pt x="3160" y="0"/>
                      <a:pt x="3133" y="13"/>
                      <a:pt x="3124" y="32"/>
                    </a:cubicBezTo>
                    <a:lnTo>
                      <a:pt x="1768" y="2363"/>
                    </a:lnTo>
                    <a:lnTo>
                      <a:pt x="61" y="2972"/>
                    </a:lnTo>
                    <a:cubicBezTo>
                      <a:pt x="15" y="2988"/>
                      <a:pt x="0" y="3033"/>
                      <a:pt x="15" y="3064"/>
                    </a:cubicBezTo>
                    <a:cubicBezTo>
                      <a:pt x="46" y="3094"/>
                      <a:pt x="61" y="3125"/>
                      <a:pt x="92" y="3125"/>
                    </a:cubicBezTo>
                    <a:cubicBezTo>
                      <a:pt x="92" y="3125"/>
                      <a:pt x="122" y="3125"/>
                      <a:pt x="107" y="3140"/>
                    </a:cubicBezTo>
                    <a:lnTo>
                      <a:pt x="1874" y="2515"/>
                    </a:lnTo>
                    <a:cubicBezTo>
                      <a:pt x="1890" y="2500"/>
                      <a:pt x="1905" y="2500"/>
                      <a:pt x="1905" y="2470"/>
                    </a:cubicBezTo>
                    <a:lnTo>
                      <a:pt x="3261" y="123"/>
                    </a:lnTo>
                    <a:cubicBezTo>
                      <a:pt x="3291" y="93"/>
                      <a:pt x="3276" y="32"/>
                      <a:pt x="3246" y="17"/>
                    </a:cubicBezTo>
                    <a:cubicBezTo>
                      <a:pt x="3228" y="5"/>
                      <a:pt x="3208" y="0"/>
                      <a:pt x="319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9"/>
              <p:cNvSpPr/>
              <p:nvPr/>
            </p:nvSpPr>
            <p:spPr>
              <a:xfrm>
                <a:off x="473461" y="3000962"/>
                <a:ext cx="70411" cy="93452"/>
              </a:xfrm>
              <a:custGeom>
                <a:rect b="b" l="l" r="r" t="t"/>
                <a:pathLst>
                  <a:path extrusionOk="0" h="3054" w="2301">
                    <a:moveTo>
                      <a:pt x="85" y="1"/>
                    </a:moveTo>
                    <a:cubicBezTo>
                      <a:pt x="76" y="1"/>
                      <a:pt x="68" y="2"/>
                      <a:pt x="61" y="6"/>
                    </a:cubicBezTo>
                    <a:cubicBezTo>
                      <a:pt x="15" y="21"/>
                      <a:pt x="0" y="67"/>
                      <a:pt x="15" y="97"/>
                    </a:cubicBezTo>
                    <a:lnTo>
                      <a:pt x="594" y="1743"/>
                    </a:lnTo>
                    <a:cubicBezTo>
                      <a:pt x="594" y="1758"/>
                      <a:pt x="594" y="1773"/>
                      <a:pt x="610" y="1773"/>
                    </a:cubicBezTo>
                    <a:lnTo>
                      <a:pt x="2179" y="3038"/>
                    </a:lnTo>
                    <a:cubicBezTo>
                      <a:pt x="2194" y="3053"/>
                      <a:pt x="2209" y="3053"/>
                      <a:pt x="2225" y="3053"/>
                    </a:cubicBezTo>
                    <a:cubicBezTo>
                      <a:pt x="2255" y="3053"/>
                      <a:pt x="2270" y="3053"/>
                      <a:pt x="2286" y="3038"/>
                    </a:cubicBezTo>
                    <a:cubicBezTo>
                      <a:pt x="2301" y="2992"/>
                      <a:pt x="2301" y="2931"/>
                      <a:pt x="2270" y="2916"/>
                    </a:cubicBezTo>
                    <a:lnTo>
                      <a:pt x="732" y="1682"/>
                    </a:lnTo>
                    <a:lnTo>
                      <a:pt x="153" y="67"/>
                    </a:lnTo>
                    <a:cubicBezTo>
                      <a:pt x="141" y="20"/>
                      <a:pt x="112" y="1"/>
                      <a:pt x="8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9"/>
              <p:cNvSpPr/>
              <p:nvPr/>
            </p:nvSpPr>
            <p:spPr>
              <a:xfrm>
                <a:off x="442219" y="2975931"/>
                <a:ext cx="208417" cy="153092"/>
              </a:xfrm>
              <a:custGeom>
                <a:rect b="b" l="l" r="r" t="t"/>
                <a:pathLst>
                  <a:path extrusionOk="0" h="5003" w="6811">
                    <a:moveTo>
                      <a:pt x="552" y="1"/>
                    </a:moveTo>
                    <a:cubicBezTo>
                      <a:pt x="259" y="1"/>
                      <a:pt x="15" y="239"/>
                      <a:pt x="0" y="535"/>
                    </a:cubicBezTo>
                    <a:cubicBezTo>
                      <a:pt x="0" y="748"/>
                      <a:pt x="92" y="915"/>
                      <a:pt x="244" y="1037"/>
                    </a:cubicBezTo>
                    <a:cubicBezTo>
                      <a:pt x="138" y="1190"/>
                      <a:pt x="92" y="1357"/>
                      <a:pt x="61" y="1571"/>
                    </a:cubicBezTo>
                    <a:cubicBezTo>
                      <a:pt x="46" y="2165"/>
                      <a:pt x="503" y="2652"/>
                      <a:pt x="1097" y="2698"/>
                    </a:cubicBezTo>
                    <a:cubicBezTo>
                      <a:pt x="1107" y="2698"/>
                      <a:pt x="1117" y="2698"/>
                      <a:pt x="1126" y="2698"/>
                    </a:cubicBezTo>
                    <a:cubicBezTo>
                      <a:pt x="1707" y="2698"/>
                      <a:pt x="2179" y="2247"/>
                      <a:pt x="2194" y="1662"/>
                    </a:cubicBezTo>
                    <a:cubicBezTo>
                      <a:pt x="2255" y="1053"/>
                      <a:pt x="1798" y="550"/>
                      <a:pt x="1219" y="535"/>
                    </a:cubicBezTo>
                    <a:lnTo>
                      <a:pt x="1113" y="535"/>
                    </a:lnTo>
                    <a:cubicBezTo>
                      <a:pt x="1097" y="260"/>
                      <a:pt x="869" y="32"/>
                      <a:pt x="579" y="1"/>
                    </a:cubicBezTo>
                    <a:cubicBezTo>
                      <a:pt x="570" y="1"/>
                      <a:pt x="561" y="1"/>
                      <a:pt x="552" y="1"/>
                    </a:cubicBezTo>
                    <a:close/>
                    <a:moveTo>
                      <a:pt x="6157" y="2319"/>
                    </a:moveTo>
                    <a:cubicBezTo>
                      <a:pt x="6062" y="2319"/>
                      <a:pt x="5967" y="2343"/>
                      <a:pt x="5881" y="2393"/>
                    </a:cubicBezTo>
                    <a:cubicBezTo>
                      <a:pt x="5699" y="2485"/>
                      <a:pt x="5607" y="2668"/>
                      <a:pt x="5592" y="2866"/>
                    </a:cubicBezTo>
                    <a:cubicBezTo>
                      <a:pt x="5424" y="2866"/>
                      <a:pt x="5226" y="2896"/>
                      <a:pt x="5059" y="3003"/>
                    </a:cubicBezTo>
                    <a:cubicBezTo>
                      <a:pt x="4541" y="3307"/>
                      <a:pt x="4373" y="3947"/>
                      <a:pt x="4663" y="4465"/>
                    </a:cubicBezTo>
                    <a:cubicBezTo>
                      <a:pt x="4867" y="4813"/>
                      <a:pt x="5222" y="5003"/>
                      <a:pt x="5590" y="5003"/>
                    </a:cubicBezTo>
                    <a:cubicBezTo>
                      <a:pt x="5771" y="5003"/>
                      <a:pt x="5955" y="4957"/>
                      <a:pt x="6125" y="4862"/>
                    </a:cubicBezTo>
                    <a:cubicBezTo>
                      <a:pt x="6643" y="4557"/>
                      <a:pt x="6811" y="3917"/>
                      <a:pt x="6521" y="3399"/>
                    </a:cubicBezTo>
                    <a:cubicBezTo>
                      <a:pt x="6521" y="3353"/>
                      <a:pt x="6506" y="3338"/>
                      <a:pt x="6491" y="3323"/>
                    </a:cubicBezTo>
                    <a:cubicBezTo>
                      <a:pt x="6719" y="3155"/>
                      <a:pt x="6796" y="2835"/>
                      <a:pt x="6643" y="2591"/>
                    </a:cubicBezTo>
                    <a:cubicBezTo>
                      <a:pt x="6541" y="2418"/>
                      <a:pt x="6350" y="2319"/>
                      <a:pt x="6157" y="231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58" name="Google Shape;658;p29"/>
          <p:cNvSpPr/>
          <p:nvPr/>
        </p:nvSpPr>
        <p:spPr>
          <a:xfrm>
            <a:off x="1731310" y="3980907"/>
            <a:ext cx="338038" cy="337243"/>
          </a:xfrm>
          <a:custGeom>
            <a:rect b="b" l="l" r="r" t="t"/>
            <a:pathLst>
              <a:path extrusionOk="0" h="11021" w="11047">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9"/>
          <p:cNvSpPr txBox="1"/>
          <p:nvPr/>
        </p:nvSpPr>
        <p:spPr>
          <a:xfrm flipH="1">
            <a:off x="4448225" y="651950"/>
            <a:ext cx="4224900" cy="2077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en" sz="2000">
                <a:solidFill>
                  <a:srgbClr val="333333"/>
                </a:solidFill>
                <a:highlight>
                  <a:srgbClr val="F8F8F8"/>
                </a:highlight>
                <a:latin typeface="Calibri"/>
                <a:ea typeface="Calibri"/>
                <a:cs typeface="Calibri"/>
                <a:sym typeface="Calibri"/>
              </a:rPr>
              <a:t>UNDER THE GUIDENCE OF:                     	        Mr.B.Ram Vara Prasad,</a:t>
            </a:r>
            <a:r>
              <a:rPr lang="en" sz="1200">
                <a:solidFill>
                  <a:srgbClr val="333333"/>
                </a:solidFill>
                <a:highlight>
                  <a:srgbClr val="F8F8F8"/>
                </a:highlight>
                <a:latin typeface="Calibri"/>
                <a:ea typeface="Calibri"/>
                <a:cs typeface="Calibri"/>
                <a:sym typeface="Calibri"/>
              </a:rPr>
              <a:t>(Ph.D)</a:t>
            </a:r>
            <a:endParaRPr sz="1200">
              <a:solidFill>
                <a:srgbClr val="333333"/>
              </a:solidFill>
              <a:highlight>
                <a:srgbClr val="F8F8F8"/>
              </a:highlight>
              <a:latin typeface="Calibri"/>
              <a:ea typeface="Calibri"/>
              <a:cs typeface="Calibri"/>
              <a:sym typeface="Calibri"/>
            </a:endParaRPr>
          </a:p>
          <a:p>
            <a:pPr indent="0" lvl="0" marL="0" rtl="0" algn="l">
              <a:lnSpc>
                <a:spcPct val="115000"/>
              </a:lnSpc>
              <a:spcBef>
                <a:spcPts val="0"/>
              </a:spcBef>
              <a:spcAft>
                <a:spcPts val="0"/>
              </a:spcAft>
              <a:buNone/>
            </a:pPr>
            <a:r>
              <a:rPr lang="en" sz="2000">
                <a:solidFill>
                  <a:srgbClr val="333333"/>
                </a:solidFill>
                <a:highlight>
                  <a:srgbClr val="F8F8F8"/>
                </a:highlight>
                <a:latin typeface="Calibri"/>
                <a:ea typeface="Calibri"/>
                <a:cs typeface="Calibri"/>
                <a:sym typeface="Calibri"/>
              </a:rPr>
              <a:t>                    Assistant professor,</a:t>
            </a:r>
            <a:endParaRPr sz="2000">
              <a:solidFill>
                <a:srgbClr val="333333"/>
              </a:solidFill>
              <a:highlight>
                <a:srgbClr val="F8F8F8"/>
              </a:highlight>
              <a:latin typeface="Calibri"/>
              <a:ea typeface="Calibri"/>
              <a:cs typeface="Calibri"/>
              <a:sym typeface="Calibri"/>
            </a:endParaRPr>
          </a:p>
          <a:p>
            <a:pPr indent="0" lvl="0" marL="0" rtl="0" algn="l">
              <a:lnSpc>
                <a:spcPct val="115000"/>
              </a:lnSpc>
              <a:spcBef>
                <a:spcPts val="0"/>
              </a:spcBef>
              <a:spcAft>
                <a:spcPts val="0"/>
              </a:spcAft>
              <a:buNone/>
            </a:pPr>
            <a:r>
              <a:rPr lang="en" sz="2000">
                <a:solidFill>
                  <a:srgbClr val="333333"/>
                </a:solidFill>
                <a:highlight>
                  <a:srgbClr val="F8F8F8"/>
                </a:highlight>
                <a:latin typeface="Calibri"/>
                <a:ea typeface="Calibri"/>
                <a:cs typeface="Calibri"/>
                <a:sym typeface="Calibri"/>
              </a:rPr>
              <a:t>                         Department of EEE,</a:t>
            </a:r>
            <a:endParaRPr sz="2000">
              <a:solidFill>
                <a:srgbClr val="333333"/>
              </a:solidFill>
              <a:highlight>
                <a:srgbClr val="F8F8F8"/>
              </a:highlight>
              <a:latin typeface="Calibri"/>
              <a:ea typeface="Calibri"/>
              <a:cs typeface="Calibri"/>
              <a:sym typeface="Calibri"/>
            </a:endParaRPr>
          </a:p>
          <a:p>
            <a:pPr indent="0" lvl="0" marL="0" rtl="0" algn="l">
              <a:lnSpc>
                <a:spcPct val="115000"/>
              </a:lnSpc>
              <a:spcBef>
                <a:spcPts val="0"/>
              </a:spcBef>
              <a:spcAft>
                <a:spcPts val="0"/>
              </a:spcAft>
              <a:buNone/>
            </a:pPr>
            <a:r>
              <a:rPr lang="en" sz="2000">
                <a:solidFill>
                  <a:srgbClr val="333333"/>
                </a:solidFill>
                <a:highlight>
                  <a:srgbClr val="F8F8F8"/>
                </a:highlight>
                <a:latin typeface="Calibri"/>
                <a:ea typeface="Calibri"/>
                <a:cs typeface="Calibri"/>
                <a:sym typeface="Calibri"/>
              </a:rPr>
              <a:t>           	                 LIET (A).</a:t>
            </a:r>
            <a:endParaRPr sz="2000">
              <a:solidFill>
                <a:srgbClr val="333333"/>
              </a:solidFill>
              <a:highlight>
                <a:srgbClr val="F8F8F8"/>
              </a:highlight>
              <a:latin typeface="Calibri"/>
              <a:ea typeface="Calibri"/>
              <a:cs typeface="Calibri"/>
              <a:sym typeface="Calibri"/>
            </a:endParaRPr>
          </a:p>
          <a:p>
            <a:pPr indent="0" lvl="0" marL="0" rtl="0" algn="l">
              <a:lnSpc>
                <a:spcPct val="115000"/>
              </a:lnSpc>
              <a:spcBef>
                <a:spcPts val="0"/>
              </a:spcBef>
              <a:spcAft>
                <a:spcPts val="0"/>
              </a:spcAft>
              <a:buNone/>
            </a:pPr>
            <a:r>
              <a:t/>
            </a:r>
            <a:endParaRPr>
              <a:solidFill>
                <a:srgbClr val="212121"/>
              </a:solidFill>
              <a:latin typeface="Figtree"/>
              <a:ea typeface="Figtree"/>
              <a:cs typeface="Figtree"/>
              <a:sym typeface="Figtree"/>
            </a:endParaRPr>
          </a:p>
        </p:txBody>
      </p:sp>
      <p:pic>
        <p:nvPicPr>
          <p:cNvPr id="660" name="Google Shape;660;p29"/>
          <p:cNvPicPr preferRelativeResize="0"/>
          <p:nvPr/>
        </p:nvPicPr>
        <p:blipFill>
          <a:blip r:embed="rId3">
            <a:alphaModFix/>
          </a:blip>
          <a:stretch>
            <a:fillRect/>
          </a:stretch>
        </p:blipFill>
        <p:spPr>
          <a:xfrm>
            <a:off x="462550" y="2315925"/>
            <a:ext cx="4115700" cy="2478600"/>
          </a:xfrm>
          <a:prstGeom prst="roundRect">
            <a:avLst>
              <a:gd fmla="val 16667" name="adj"/>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grpSp>
        <p:nvGrpSpPr>
          <p:cNvPr id="665" name="Google Shape;665;p30"/>
          <p:cNvGrpSpPr/>
          <p:nvPr/>
        </p:nvGrpSpPr>
        <p:grpSpPr>
          <a:xfrm>
            <a:off x="2525838" y="2804983"/>
            <a:ext cx="3878500" cy="3194307"/>
            <a:chOff x="2525838" y="2829282"/>
            <a:chExt cx="3878500" cy="3194307"/>
          </a:xfrm>
        </p:grpSpPr>
        <p:sp>
          <p:nvSpPr>
            <p:cNvPr id="666" name="Google Shape;666;p30"/>
            <p:cNvSpPr/>
            <p:nvPr/>
          </p:nvSpPr>
          <p:spPr>
            <a:xfrm rot="159639">
              <a:off x="2560117" y="4370595"/>
              <a:ext cx="3809943" cy="1565408"/>
            </a:xfrm>
            <a:custGeom>
              <a:rect b="b" l="l" r="r" t="t"/>
              <a:pathLst>
                <a:path extrusionOk="0" h="23708" w="30960">
                  <a:moveTo>
                    <a:pt x="30274" y="8761"/>
                  </a:moveTo>
                  <a:cubicBezTo>
                    <a:pt x="28842" y="2926"/>
                    <a:pt x="22291" y="0"/>
                    <a:pt x="17019" y="2849"/>
                  </a:cubicBezTo>
                  <a:cubicBezTo>
                    <a:pt x="16958" y="2895"/>
                    <a:pt x="16882" y="2926"/>
                    <a:pt x="16821" y="2941"/>
                  </a:cubicBezTo>
                  <a:cubicBezTo>
                    <a:pt x="14658" y="4160"/>
                    <a:pt x="11839" y="4449"/>
                    <a:pt x="9340" y="4495"/>
                  </a:cubicBezTo>
                  <a:cubicBezTo>
                    <a:pt x="3505" y="4571"/>
                    <a:pt x="2636" y="7633"/>
                    <a:pt x="1890" y="10071"/>
                  </a:cubicBezTo>
                  <a:cubicBezTo>
                    <a:pt x="1" y="16287"/>
                    <a:pt x="5516" y="20889"/>
                    <a:pt x="10513" y="22290"/>
                  </a:cubicBezTo>
                  <a:cubicBezTo>
                    <a:pt x="15541" y="23707"/>
                    <a:pt x="24226" y="23418"/>
                    <a:pt x="28797" y="17430"/>
                  </a:cubicBezTo>
                  <a:cubicBezTo>
                    <a:pt x="30960" y="14642"/>
                    <a:pt x="30914" y="11397"/>
                    <a:pt x="30274" y="8761"/>
                  </a:cubicBezTo>
                  <a:close/>
                </a:path>
              </a:pathLst>
            </a:custGeom>
            <a:solidFill>
              <a:srgbClr val="D0D861">
                <a:alpha val="72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7" name="Google Shape;667;p30"/>
            <p:cNvGrpSpPr/>
            <p:nvPr/>
          </p:nvGrpSpPr>
          <p:grpSpPr>
            <a:xfrm>
              <a:off x="3159985" y="4146997"/>
              <a:ext cx="526106" cy="825039"/>
              <a:chOff x="442219" y="2897626"/>
              <a:chExt cx="208417" cy="326839"/>
            </a:xfrm>
          </p:grpSpPr>
          <p:sp>
            <p:nvSpPr>
              <p:cNvPr id="668" name="Google Shape;668;p30"/>
              <p:cNvSpPr/>
              <p:nvPr/>
            </p:nvSpPr>
            <p:spPr>
              <a:xfrm>
                <a:off x="464587" y="2897626"/>
                <a:ext cx="157621" cy="231734"/>
              </a:xfrm>
              <a:custGeom>
                <a:rect b="b" l="l" r="r" t="t"/>
                <a:pathLst>
                  <a:path extrusionOk="0" h="7573" w="5151">
                    <a:moveTo>
                      <a:pt x="2515" y="1"/>
                    </a:moveTo>
                    <a:cubicBezTo>
                      <a:pt x="1860" y="1"/>
                      <a:pt x="1326" y="534"/>
                      <a:pt x="1326" y="1189"/>
                    </a:cubicBezTo>
                    <a:cubicBezTo>
                      <a:pt x="1326" y="1555"/>
                      <a:pt x="1494" y="1905"/>
                      <a:pt x="1738" y="2103"/>
                    </a:cubicBezTo>
                    <a:cubicBezTo>
                      <a:pt x="1661" y="2317"/>
                      <a:pt x="1601" y="2530"/>
                      <a:pt x="1601" y="2758"/>
                    </a:cubicBezTo>
                    <a:cubicBezTo>
                      <a:pt x="671" y="3109"/>
                      <a:pt x="1" y="4038"/>
                      <a:pt x="1" y="5074"/>
                    </a:cubicBezTo>
                    <a:cubicBezTo>
                      <a:pt x="1" y="6476"/>
                      <a:pt x="1128" y="7573"/>
                      <a:pt x="2499" y="7573"/>
                    </a:cubicBezTo>
                    <a:cubicBezTo>
                      <a:pt x="3871" y="7573"/>
                      <a:pt x="4998" y="6445"/>
                      <a:pt x="4998" y="5074"/>
                    </a:cubicBezTo>
                    <a:cubicBezTo>
                      <a:pt x="4998" y="4663"/>
                      <a:pt x="4876" y="4236"/>
                      <a:pt x="4693" y="3901"/>
                    </a:cubicBezTo>
                    <a:cubicBezTo>
                      <a:pt x="4983" y="3612"/>
                      <a:pt x="5150" y="3215"/>
                      <a:pt x="5150" y="2774"/>
                    </a:cubicBezTo>
                    <a:cubicBezTo>
                      <a:pt x="5150" y="1920"/>
                      <a:pt x="4541" y="1189"/>
                      <a:pt x="3718" y="1037"/>
                    </a:cubicBezTo>
                    <a:cubicBezTo>
                      <a:pt x="3642" y="442"/>
                      <a:pt x="3124" y="1"/>
                      <a:pt x="2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0"/>
              <p:cNvSpPr/>
              <p:nvPr/>
            </p:nvSpPr>
            <p:spPr>
              <a:xfrm>
                <a:off x="539190" y="3017914"/>
                <a:ext cx="4682" cy="206550"/>
              </a:xfrm>
              <a:custGeom>
                <a:rect b="b" l="l" r="r" t="t"/>
                <a:pathLst>
                  <a:path extrusionOk="0" h="6750" w="153">
                    <a:moveTo>
                      <a:pt x="77" y="1"/>
                    </a:moveTo>
                    <a:cubicBezTo>
                      <a:pt x="46" y="1"/>
                      <a:pt x="0" y="46"/>
                      <a:pt x="0" y="77"/>
                    </a:cubicBezTo>
                    <a:lnTo>
                      <a:pt x="0" y="6674"/>
                    </a:lnTo>
                    <a:cubicBezTo>
                      <a:pt x="0" y="6704"/>
                      <a:pt x="46" y="6750"/>
                      <a:pt x="77" y="6750"/>
                    </a:cubicBezTo>
                    <a:cubicBezTo>
                      <a:pt x="122" y="6750"/>
                      <a:pt x="153" y="6704"/>
                      <a:pt x="153" y="6674"/>
                    </a:cubicBezTo>
                    <a:lnTo>
                      <a:pt x="153" y="77"/>
                    </a:lnTo>
                    <a:cubicBezTo>
                      <a:pt x="153" y="46"/>
                      <a:pt x="122" y="1"/>
                      <a:pt x="7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0"/>
              <p:cNvSpPr/>
              <p:nvPr/>
            </p:nvSpPr>
            <p:spPr>
              <a:xfrm>
                <a:off x="538731" y="3061244"/>
                <a:ext cx="100735" cy="96115"/>
              </a:xfrm>
              <a:custGeom>
                <a:rect b="b" l="l" r="r" t="t"/>
                <a:pathLst>
                  <a:path extrusionOk="0" h="3141" w="3292">
                    <a:moveTo>
                      <a:pt x="3190" y="0"/>
                    </a:moveTo>
                    <a:cubicBezTo>
                      <a:pt x="3160" y="0"/>
                      <a:pt x="3133" y="13"/>
                      <a:pt x="3124" y="32"/>
                    </a:cubicBezTo>
                    <a:lnTo>
                      <a:pt x="1768" y="2363"/>
                    </a:lnTo>
                    <a:lnTo>
                      <a:pt x="61" y="2972"/>
                    </a:lnTo>
                    <a:cubicBezTo>
                      <a:pt x="15" y="2988"/>
                      <a:pt x="0" y="3033"/>
                      <a:pt x="15" y="3064"/>
                    </a:cubicBezTo>
                    <a:cubicBezTo>
                      <a:pt x="46" y="3094"/>
                      <a:pt x="61" y="3125"/>
                      <a:pt x="92" y="3125"/>
                    </a:cubicBezTo>
                    <a:cubicBezTo>
                      <a:pt x="92" y="3125"/>
                      <a:pt x="122" y="3125"/>
                      <a:pt x="107" y="3140"/>
                    </a:cubicBezTo>
                    <a:lnTo>
                      <a:pt x="1874" y="2515"/>
                    </a:lnTo>
                    <a:cubicBezTo>
                      <a:pt x="1890" y="2500"/>
                      <a:pt x="1905" y="2500"/>
                      <a:pt x="1905" y="2470"/>
                    </a:cubicBezTo>
                    <a:lnTo>
                      <a:pt x="3261" y="123"/>
                    </a:lnTo>
                    <a:cubicBezTo>
                      <a:pt x="3291" y="93"/>
                      <a:pt x="3276" y="32"/>
                      <a:pt x="3246" y="17"/>
                    </a:cubicBezTo>
                    <a:cubicBezTo>
                      <a:pt x="3228" y="5"/>
                      <a:pt x="3208" y="0"/>
                      <a:pt x="319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0"/>
              <p:cNvSpPr/>
              <p:nvPr/>
            </p:nvSpPr>
            <p:spPr>
              <a:xfrm>
                <a:off x="473461" y="3000962"/>
                <a:ext cx="70411" cy="93452"/>
              </a:xfrm>
              <a:custGeom>
                <a:rect b="b" l="l" r="r" t="t"/>
                <a:pathLst>
                  <a:path extrusionOk="0" h="3054" w="2301">
                    <a:moveTo>
                      <a:pt x="85" y="1"/>
                    </a:moveTo>
                    <a:cubicBezTo>
                      <a:pt x="76" y="1"/>
                      <a:pt x="68" y="2"/>
                      <a:pt x="61" y="6"/>
                    </a:cubicBezTo>
                    <a:cubicBezTo>
                      <a:pt x="15" y="21"/>
                      <a:pt x="0" y="67"/>
                      <a:pt x="15" y="97"/>
                    </a:cubicBezTo>
                    <a:lnTo>
                      <a:pt x="594" y="1743"/>
                    </a:lnTo>
                    <a:cubicBezTo>
                      <a:pt x="594" y="1758"/>
                      <a:pt x="594" y="1773"/>
                      <a:pt x="610" y="1773"/>
                    </a:cubicBezTo>
                    <a:lnTo>
                      <a:pt x="2179" y="3038"/>
                    </a:lnTo>
                    <a:cubicBezTo>
                      <a:pt x="2194" y="3053"/>
                      <a:pt x="2209" y="3053"/>
                      <a:pt x="2225" y="3053"/>
                    </a:cubicBezTo>
                    <a:cubicBezTo>
                      <a:pt x="2255" y="3053"/>
                      <a:pt x="2270" y="3053"/>
                      <a:pt x="2286" y="3038"/>
                    </a:cubicBezTo>
                    <a:cubicBezTo>
                      <a:pt x="2301" y="2992"/>
                      <a:pt x="2301" y="2931"/>
                      <a:pt x="2270" y="2916"/>
                    </a:cubicBezTo>
                    <a:lnTo>
                      <a:pt x="732" y="1682"/>
                    </a:lnTo>
                    <a:lnTo>
                      <a:pt x="153" y="67"/>
                    </a:lnTo>
                    <a:cubicBezTo>
                      <a:pt x="141" y="20"/>
                      <a:pt x="112" y="1"/>
                      <a:pt x="8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0"/>
              <p:cNvSpPr/>
              <p:nvPr/>
            </p:nvSpPr>
            <p:spPr>
              <a:xfrm>
                <a:off x="442219" y="2975931"/>
                <a:ext cx="208417" cy="153092"/>
              </a:xfrm>
              <a:custGeom>
                <a:rect b="b" l="l" r="r" t="t"/>
                <a:pathLst>
                  <a:path extrusionOk="0" h="5003" w="6811">
                    <a:moveTo>
                      <a:pt x="552" y="1"/>
                    </a:moveTo>
                    <a:cubicBezTo>
                      <a:pt x="259" y="1"/>
                      <a:pt x="15" y="239"/>
                      <a:pt x="0" y="535"/>
                    </a:cubicBezTo>
                    <a:cubicBezTo>
                      <a:pt x="0" y="748"/>
                      <a:pt x="92" y="915"/>
                      <a:pt x="244" y="1037"/>
                    </a:cubicBezTo>
                    <a:cubicBezTo>
                      <a:pt x="138" y="1190"/>
                      <a:pt x="92" y="1357"/>
                      <a:pt x="61" y="1571"/>
                    </a:cubicBezTo>
                    <a:cubicBezTo>
                      <a:pt x="46" y="2165"/>
                      <a:pt x="503" y="2652"/>
                      <a:pt x="1097" y="2698"/>
                    </a:cubicBezTo>
                    <a:cubicBezTo>
                      <a:pt x="1107" y="2698"/>
                      <a:pt x="1117" y="2698"/>
                      <a:pt x="1126" y="2698"/>
                    </a:cubicBezTo>
                    <a:cubicBezTo>
                      <a:pt x="1707" y="2698"/>
                      <a:pt x="2179" y="2247"/>
                      <a:pt x="2194" y="1662"/>
                    </a:cubicBezTo>
                    <a:cubicBezTo>
                      <a:pt x="2255" y="1053"/>
                      <a:pt x="1798" y="550"/>
                      <a:pt x="1219" y="535"/>
                    </a:cubicBezTo>
                    <a:lnTo>
                      <a:pt x="1113" y="535"/>
                    </a:lnTo>
                    <a:cubicBezTo>
                      <a:pt x="1097" y="260"/>
                      <a:pt x="869" y="32"/>
                      <a:pt x="579" y="1"/>
                    </a:cubicBezTo>
                    <a:cubicBezTo>
                      <a:pt x="570" y="1"/>
                      <a:pt x="561" y="1"/>
                      <a:pt x="552" y="1"/>
                    </a:cubicBezTo>
                    <a:close/>
                    <a:moveTo>
                      <a:pt x="6157" y="2319"/>
                    </a:moveTo>
                    <a:cubicBezTo>
                      <a:pt x="6062" y="2319"/>
                      <a:pt x="5967" y="2343"/>
                      <a:pt x="5881" y="2393"/>
                    </a:cubicBezTo>
                    <a:cubicBezTo>
                      <a:pt x="5699" y="2485"/>
                      <a:pt x="5607" y="2668"/>
                      <a:pt x="5592" y="2866"/>
                    </a:cubicBezTo>
                    <a:cubicBezTo>
                      <a:pt x="5424" y="2866"/>
                      <a:pt x="5226" y="2896"/>
                      <a:pt x="5059" y="3003"/>
                    </a:cubicBezTo>
                    <a:cubicBezTo>
                      <a:pt x="4541" y="3307"/>
                      <a:pt x="4373" y="3947"/>
                      <a:pt x="4663" y="4465"/>
                    </a:cubicBezTo>
                    <a:cubicBezTo>
                      <a:pt x="4867" y="4813"/>
                      <a:pt x="5222" y="5003"/>
                      <a:pt x="5590" y="5003"/>
                    </a:cubicBezTo>
                    <a:cubicBezTo>
                      <a:pt x="5771" y="5003"/>
                      <a:pt x="5955" y="4957"/>
                      <a:pt x="6125" y="4862"/>
                    </a:cubicBezTo>
                    <a:cubicBezTo>
                      <a:pt x="6643" y="4557"/>
                      <a:pt x="6811" y="3917"/>
                      <a:pt x="6521" y="3399"/>
                    </a:cubicBezTo>
                    <a:cubicBezTo>
                      <a:pt x="6521" y="3353"/>
                      <a:pt x="6506" y="3338"/>
                      <a:pt x="6491" y="3323"/>
                    </a:cubicBezTo>
                    <a:cubicBezTo>
                      <a:pt x="6719" y="3155"/>
                      <a:pt x="6796" y="2835"/>
                      <a:pt x="6643" y="2591"/>
                    </a:cubicBezTo>
                    <a:cubicBezTo>
                      <a:pt x="6541" y="2418"/>
                      <a:pt x="6350" y="2319"/>
                      <a:pt x="6157" y="231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 name="Google Shape;673;p30"/>
            <p:cNvGrpSpPr/>
            <p:nvPr/>
          </p:nvGrpSpPr>
          <p:grpSpPr>
            <a:xfrm>
              <a:off x="3876778" y="2829282"/>
              <a:ext cx="1686375" cy="2210983"/>
              <a:chOff x="3876778" y="2829282"/>
              <a:chExt cx="1686375" cy="2210983"/>
            </a:xfrm>
          </p:grpSpPr>
          <p:sp>
            <p:nvSpPr>
              <p:cNvPr id="674" name="Google Shape;674;p30"/>
              <p:cNvSpPr/>
              <p:nvPr/>
            </p:nvSpPr>
            <p:spPr>
              <a:xfrm>
                <a:off x="4957532" y="3368485"/>
                <a:ext cx="328804" cy="339704"/>
              </a:xfrm>
              <a:custGeom>
                <a:rect b="b" l="l" r="r" t="t"/>
                <a:pathLst>
                  <a:path extrusionOk="0" h="6077" w="5882">
                    <a:moveTo>
                      <a:pt x="4905" y="1"/>
                    </a:moveTo>
                    <a:cubicBezTo>
                      <a:pt x="4588" y="1"/>
                      <a:pt x="4289" y="174"/>
                      <a:pt x="4145" y="486"/>
                    </a:cubicBezTo>
                    <a:cubicBezTo>
                      <a:pt x="4145" y="501"/>
                      <a:pt x="4130" y="516"/>
                      <a:pt x="4130" y="531"/>
                    </a:cubicBezTo>
                    <a:cubicBezTo>
                      <a:pt x="3905" y="467"/>
                      <a:pt x="3667" y="428"/>
                      <a:pt x="3423" y="428"/>
                    </a:cubicBezTo>
                    <a:cubicBezTo>
                      <a:pt x="3205" y="428"/>
                      <a:pt x="2982" y="459"/>
                      <a:pt x="2758" y="531"/>
                    </a:cubicBezTo>
                    <a:cubicBezTo>
                      <a:pt x="2560" y="592"/>
                      <a:pt x="2378" y="745"/>
                      <a:pt x="2179" y="912"/>
                    </a:cubicBezTo>
                    <a:cubicBezTo>
                      <a:pt x="1981" y="1065"/>
                      <a:pt x="1920" y="1217"/>
                      <a:pt x="1783" y="1415"/>
                    </a:cubicBezTo>
                    <a:cubicBezTo>
                      <a:pt x="1692" y="1567"/>
                      <a:pt x="1616" y="1720"/>
                      <a:pt x="1570" y="1857"/>
                    </a:cubicBezTo>
                    <a:cubicBezTo>
                      <a:pt x="1311" y="2801"/>
                      <a:pt x="656" y="3761"/>
                      <a:pt x="1" y="3792"/>
                    </a:cubicBezTo>
                    <a:cubicBezTo>
                      <a:pt x="184" y="4843"/>
                      <a:pt x="991" y="4904"/>
                      <a:pt x="991" y="4904"/>
                    </a:cubicBezTo>
                    <a:cubicBezTo>
                      <a:pt x="991" y="4904"/>
                      <a:pt x="1265" y="4691"/>
                      <a:pt x="1524" y="4310"/>
                    </a:cubicBezTo>
                    <a:lnTo>
                      <a:pt x="1524" y="4310"/>
                    </a:lnTo>
                    <a:cubicBezTo>
                      <a:pt x="1372" y="4645"/>
                      <a:pt x="991" y="4980"/>
                      <a:pt x="991" y="4980"/>
                    </a:cubicBezTo>
                    <a:cubicBezTo>
                      <a:pt x="991" y="4980"/>
                      <a:pt x="1265" y="5361"/>
                      <a:pt x="1692" y="5483"/>
                    </a:cubicBezTo>
                    <a:cubicBezTo>
                      <a:pt x="2024" y="5598"/>
                      <a:pt x="2976" y="6076"/>
                      <a:pt x="3697" y="6076"/>
                    </a:cubicBezTo>
                    <a:cubicBezTo>
                      <a:pt x="3837" y="6076"/>
                      <a:pt x="3968" y="6058"/>
                      <a:pt x="4084" y="6016"/>
                    </a:cubicBezTo>
                    <a:cubicBezTo>
                      <a:pt x="3962" y="5620"/>
                      <a:pt x="4312" y="4706"/>
                      <a:pt x="4312" y="4706"/>
                    </a:cubicBezTo>
                    <a:lnTo>
                      <a:pt x="4312" y="4706"/>
                    </a:lnTo>
                    <a:cubicBezTo>
                      <a:pt x="4312" y="4706"/>
                      <a:pt x="3977" y="5849"/>
                      <a:pt x="4282" y="6001"/>
                    </a:cubicBezTo>
                    <a:cubicBezTo>
                      <a:pt x="4349" y="6020"/>
                      <a:pt x="4418" y="6028"/>
                      <a:pt x="4488" y="6028"/>
                    </a:cubicBezTo>
                    <a:cubicBezTo>
                      <a:pt x="4991" y="6028"/>
                      <a:pt x="5531" y="5605"/>
                      <a:pt x="5531" y="5605"/>
                    </a:cubicBezTo>
                    <a:cubicBezTo>
                      <a:pt x="5531" y="5605"/>
                      <a:pt x="4952" y="4950"/>
                      <a:pt x="5455" y="3015"/>
                    </a:cubicBezTo>
                    <a:cubicBezTo>
                      <a:pt x="5592" y="2466"/>
                      <a:pt x="5531" y="1948"/>
                      <a:pt x="5333" y="1522"/>
                    </a:cubicBezTo>
                    <a:cubicBezTo>
                      <a:pt x="5486" y="1491"/>
                      <a:pt x="5623" y="1354"/>
                      <a:pt x="5699" y="1186"/>
                    </a:cubicBezTo>
                    <a:cubicBezTo>
                      <a:pt x="5882" y="760"/>
                      <a:pt x="5699" y="287"/>
                      <a:pt x="5257" y="74"/>
                    </a:cubicBezTo>
                    <a:cubicBezTo>
                      <a:pt x="5142" y="25"/>
                      <a:pt x="5022" y="1"/>
                      <a:pt x="49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0"/>
              <p:cNvSpPr/>
              <p:nvPr/>
            </p:nvSpPr>
            <p:spPr>
              <a:xfrm>
                <a:off x="4042854" y="3877670"/>
                <a:ext cx="536584" cy="1150702"/>
              </a:xfrm>
              <a:custGeom>
                <a:rect b="b" l="l" r="r" t="t"/>
                <a:pathLst>
                  <a:path extrusionOk="0" h="20585" w="9599">
                    <a:moveTo>
                      <a:pt x="5089" y="7679"/>
                    </a:moveTo>
                    <a:cubicBezTo>
                      <a:pt x="5546" y="9538"/>
                      <a:pt x="5638" y="11488"/>
                      <a:pt x="5333" y="13392"/>
                    </a:cubicBezTo>
                    <a:cubicBezTo>
                      <a:pt x="4967" y="15678"/>
                      <a:pt x="4571" y="17978"/>
                      <a:pt x="4480" y="18588"/>
                    </a:cubicBezTo>
                    <a:cubicBezTo>
                      <a:pt x="4434" y="18542"/>
                      <a:pt x="4404" y="18527"/>
                      <a:pt x="4343" y="18512"/>
                    </a:cubicBezTo>
                    <a:lnTo>
                      <a:pt x="3413" y="17994"/>
                    </a:lnTo>
                    <a:cubicBezTo>
                      <a:pt x="3413" y="17917"/>
                      <a:pt x="3626" y="15525"/>
                      <a:pt x="3672" y="15068"/>
                    </a:cubicBezTo>
                    <a:cubicBezTo>
                      <a:pt x="3703" y="14870"/>
                      <a:pt x="4723" y="10132"/>
                      <a:pt x="5028" y="8547"/>
                    </a:cubicBezTo>
                    <a:cubicBezTo>
                      <a:pt x="5043" y="8486"/>
                      <a:pt x="5074" y="8167"/>
                      <a:pt x="5089" y="7679"/>
                    </a:cubicBezTo>
                    <a:close/>
                    <a:moveTo>
                      <a:pt x="655" y="0"/>
                    </a:moveTo>
                    <a:cubicBezTo>
                      <a:pt x="747" y="259"/>
                      <a:pt x="1280" y="4738"/>
                      <a:pt x="1539" y="6963"/>
                    </a:cubicBezTo>
                    <a:cubicBezTo>
                      <a:pt x="1646" y="7831"/>
                      <a:pt x="1646" y="8685"/>
                      <a:pt x="1509" y="9538"/>
                    </a:cubicBezTo>
                    <a:cubicBezTo>
                      <a:pt x="1067" y="12478"/>
                      <a:pt x="46" y="18999"/>
                      <a:pt x="46" y="19075"/>
                    </a:cubicBezTo>
                    <a:cubicBezTo>
                      <a:pt x="0" y="19807"/>
                      <a:pt x="579" y="20431"/>
                      <a:pt x="1295" y="20477"/>
                    </a:cubicBezTo>
                    <a:lnTo>
                      <a:pt x="3794" y="20584"/>
                    </a:lnTo>
                    <a:cubicBezTo>
                      <a:pt x="3809" y="20584"/>
                      <a:pt x="3824" y="20585"/>
                      <a:pt x="3838" y="20585"/>
                    </a:cubicBezTo>
                    <a:cubicBezTo>
                      <a:pt x="4204" y="20585"/>
                      <a:pt x="4564" y="20404"/>
                      <a:pt x="4769" y="20096"/>
                    </a:cubicBezTo>
                    <a:cubicBezTo>
                      <a:pt x="5013" y="20340"/>
                      <a:pt x="5348" y="20492"/>
                      <a:pt x="5714" y="20492"/>
                    </a:cubicBezTo>
                    <a:lnTo>
                      <a:pt x="8456" y="20447"/>
                    </a:lnTo>
                    <a:cubicBezTo>
                      <a:pt x="8837" y="20447"/>
                      <a:pt x="9188" y="20218"/>
                      <a:pt x="9355" y="19868"/>
                    </a:cubicBezTo>
                    <a:cubicBezTo>
                      <a:pt x="9599" y="19380"/>
                      <a:pt x="9370" y="18801"/>
                      <a:pt x="8852" y="18542"/>
                    </a:cubicBezTo>
                    <a:lnTo>
                      <a:pt x="7710" y="18009"/>
                    </a:lnTo>
                    <a:cubicBezTo>
                      <a:pt x="7710" y="18009"/>
                      <a:pt x="8228" y="13743"/>
                      <a:pt x="8593" y="10772"/>
                    </a:cubicBezTo>
                    <a:cubicBezTo>
                      <a:pt x="8822" y="8928"/>
                      <a:pt x="8746" y="7039"/>
                      <a:pt x="8365" y="5211"/>
                    </a:cubicBezTo>
                    <a:cubicBezTo>
                      <a:pt x="7923" y="3062"/>
                      <a:pt x="7375" y="396"/>
                      <a:pt x="7283" y="168"/>
                    </a:cubicBezTo>
                    <a:cubicBezTo>
                      <a:pt x="7275" y="160"/>
                      <a:pt x="7213" y="156"/>
                      <a:pt x="7109" y="156"/>
                    </a:cubicBezTo>
                    <a:cubicBezTo>
                      <a:pt x="6807" y="156"/>
                      <a:pt x="6151" y="187"/>
                      <a:pt x="5394" y="244"/>
                    </a:cubicBezTo>
                    <a:cubicBezTo>
                      <a:pt x="5394" y="91"/>
                      <a:pt x="5409" y="0"/>
                      <a:pt x="5409" y="0"/>
                    </a:cubicBezTo>
                    <a:close/>
                  </a:path>
                </a:pathLst>
              </a:custGeom>
              <a:solidFill>
                <a:srgbClr val="F8B2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0"/>
              <p:cNvSpPr/>
              <p:nvPr/>
            </p:nvSpPr>
            <p:spPr>
              <a:xfrm>
                <a:off x="4926900" y="4185954"/>
                <a:ext cx="435237" cy="847500"/>
              </a:xfrm>
              <a:custGeom>
                <a:rect b="b" l="l" r="r" t="t"/>
                <a:pathLst>
                  <a:path extrusionOk="0" h="15161" w="7786">
                    <a:moveTo>
                      <a:pt x="427" y="0"/>
                    </a:moveTo>
                    <a:cubicBezTo>
                      <a:pt x="427" y="0"/>
                      <a:pt x="153" y="4221"/>
                      <a:pt x="31" y="5988"/>
                    </a:cubicBezTo>
                    <a:cubicBezTo>
                      <a:pt x="0" y="6476"/>
                      <a:pt x="46" y="6994"/>
                      <a:pt x="183" y="7466"/>
                    </a:cubicBezTo>
                    <a:lnTo>
                      <a:pt x="1752" y="13058"/>
                    </a:lnTo>
                    <a:lnTo>
                      <a:pt x="1722" y="13012"/>
                    </a:lnTo>
                    <a:cubicBezTo>
                      <a:pt x="1539" y="13454"/>
                      <a:pt x="1158" y="13774"/>
                      <a:pt x="701" y="13926"/>
                    </a:cubicBezTo>
                    <a:lnTo>
                      <a:pt x="533" y="13987"/>
                    </a:lnTo>
                    <a:lnTo>
                      <a:pt x="533" y="15160"/>
                    </a:lnTo>
                    <a:lnTo>
                      <a:pt x="3992" y="15160"/>
                    </a:lnTo>
                    <a:lnTo>
                      <a:pt x="3870" y="14246"/>
                    </a:lnTo>
                    <a:lnTo>
                      <a:pt x="3901" y="14246"/>
                    </a:lnTo>
                    <a:lnTo>
                      <a:pt x="2849" y="7893"/>
                    </a:lnTo>
                    <a:cubicBezTo>
                      <a:pt x="2727" y="7192"/>
                      <a:pt x="2712" y="6460"/>
                      <a:pt x="2788" y="5744"/>
                    </a:cubicBezTo>
                    <a:cubicBezTo>
                      <a:pt x="3063" y="3840"/>
                      <a:pt x="3504" y="442"/>
                      <a:pt x="3474" y="351"/>
                    </a:cubicBezTo>
                    <a:lnTo>
                      <a:pt x="3504" y="351"/>
                    </a:lnTo>
                    <a:lnTo>
                      <a:pt x="3550" y="5897"/>
                    </a:lnTo>
                    <a:cubicBezTo>
                      <a:pt x="3550" y="6582"/>
                      <a:pt x="3672" y="7283"/>
                      <a:pt x="3885" y="7923"/>
                    </a:cubicBezTo>
                    <a:lnTo>
                      <a:pt x="5897" y="14216"/>
                    </a:lnTo>
                    <a:lnTo>
                      <a:pt x="7786" y="13865"/>
                    </a:lnTo>
                    <a:lnTo>
                      <a:pt x="6643" y="7573"/>
                    </a:lnTo>
                    <a:cubicBezTo>
                      <a:pt x="6567" y="7116"/>
                      <a:pt x="6521" y="6643"/>
                      <a:pt x="6552" y="6201"/>
                    </a:cubicBezTo>
                    <a:lnTo>
                      <a:pt x="6826" y="138"/>
                    </a:lnTo>
                    <a:lnTo>
                      <a:pt x="3474" y="0"/>
                    </a:lnTo>
                    <a:lnTo>
                      <a:pt x="3474" y="336"/>
                    </a:lnTo>
                    <a:lnTo>
                      <a:pt x="427" y="0"/>
                    </a:lnTo>
                    <a:close/>
                  </a:path>
                </a:pathLst>
              </a:custGeom>
              <a:solidFill>
                <a:srgbClr val="FF9E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0"/>
              <p:cNvSpPr/>
              <p:nvPr/>
            </p:nvSpPr>
            <p:spPr>
              <a:xfrm>
                <a:off x="4897944" y="4809398"/>
                <a:ext cx="268320" cy="230867"/>
              </a:xfrm>
              <a:custGeom>
                <a:rect b="b" l="l" r="r" t="t"/>
                <a:pathLst>
                  <a:path extrusionOk="0" h="4130" w="4800">
                    <a:moveTo>
                      <a:pt x="4190" y="0"/>
                    </a:moveTo>
                    <a:lnTo>
                      <a:pt x="1524" y="107"/>
                    </a:lnTo>
                    <a:lnTo>
                      <a:pt x="1935" y="1783"/>
                    </a:lnTo>
                    <a:lnTo>
                      <a:pt x="1051" y="2087"/>
                    </a:lnTo>
                    <a:cubicBezTo>
                      <a:pt x="1021" y="2087"/>
                      <a:pt x="1006" y="2103"/>
                      <a:pt x="975" y="2103"/>
                    </a:cubicBezTo>
                    <a:cubicBezTo>
                      <a:pt x="0" y="2529"/>
                      <a:pt x="305" y="4129"/>
                      <a:pt x="1326" y="4129"/>
                    </a:cubicBezTo>
                    <a:lnTo>
                      <a:pt x="4099" y="4129"/>
                    </a:lnTo>
                    <a:cubicBezTo>
                      <a:pt x="4510" y="4129"/>
                      <a:pt x="4800" y="3763"/>
                      <a:pt x="4784" y="3352"/>
                    </a:cubicBezTo>
                    <a:cubicBezTo>
                      <a:pt x="4754" y="2941"/>
                      <a:pt x="4708" y="2560"/>
                      <a:pt x="4632" y="2179"/>
                    </a:cubicBezTo>
                    <a:lnTo>
                      <a:pt x="419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0"/>
              <p:cNvSpPr/>
              <p:nvPr/>
            </p:nvSpPr>
            <p:spPr>
              <a:xfrm>
                <a:off x="4632199" y="3222365"/>
                <a:ext cx="169545" cy="152048"/>
              </a:xfrm>
              <a:custGeom>
                <a:rect b="b" l="l" r="r" t="t"/>
                <a:pathLst>
                  <a:path extrusionOk="0" h="2720" w="3033">
                    <a:moveTo>
                      <a:pt x="2493" y="0"/>
                    </a:moveTo>
                    <a:cubicBezTo>
                      <a:pt x="2480" y="0"/>
                      <a:pt x="2467" y="2"/>
                      <a:pt x="2454" y="7"/>
                    </a:cubicBezTo>
                    <a:cubicBezTo>
                      <a:pt x="2347" y="22"/>
                      <a:pt x="2271" y="98"/>
                      <a:pt x="2256" y="189"/>
                    </a:cubicBezTo>
                    <a:cubicBezTo>
                      <a:pt x="2240" y="144"/>
                      <a:pt x="2195" y="83"/>
                      <a:pt x="2149" y="68"/>
                    </a:cubicBezTo>
                    <a:cubicBezTo>
                      <a:pt x="2103" y="37"/>
                      <a:pt x="2073" y="22"/>
                      <a:pt x="2027" y="22"/>
                    </a:cubicBezTo>
                    <a:cubicBezTo>
                      <a:pt x="1890" y="22"/>
                      <a:pt x="1875" y="174"/>
                      <a:pt x="1814" y="311"/>
                    </a:cubicBezTo>
                    <a:cubicBezTo>
                      <a:pt x="1722" y="616"/>
                      <a:pt x="1524" y="829"/>
                      <a:pt x="1341" y="997"/>
                    </a:cubicBezTo>
                    <a:cubicBezTo>
                      <a:pt x="1372" y="967"/>
                      <a:pt x="1402" y="921"/>
                      <a:pt x="1402" y="921"/>
                    </a:cubicBezTo>
                    <a:cubicBezTo>
                      <a:pt x="1524" y="753"/>
                      <a:pt x="1570" y="708"/>
                      <a:pt x="1509" y="586"/>
                    </a:cubicBezTo>
                    <a:cubicBezTo>
                      <a:pt x="1494" y="525"/>
                      <a:pt x="1463" y="479"/>
                      <a:pt x="1418" y="464"/>
                    </a:cubicBezTo>
                    <a:cubicBezTo>
                      <a:pt x="1387" y="449"/>
                      <a:pt x="1349" y="441"/>
                      <a:pt x="1311" y="441"/>
                    </a:cubicBezTo>
                    <a:cubicBezTo>
                      <a:pt x="1273" y="441"/>
                      <a:pt x="1235" y="449"/>
                      <a:pt x="1204" y="464"/>
                    </a:cubicBezTo>
                    <a:cubicBezTo>
                      <a:pt x="1174" y="479"/>
                      <a:pt x="214" y="967"/>
                      <a:pt x="31" y="1987"/>
                    </a:cubicBezTo>
                    <a:cubicBezTo>
                      <a:pt x="1" y="2048"/>
                      <a:pt x="31" y="2124"/>
                      <a:pt x="62" y="2155"/>
                    </a:cubicBezTo>
                    <a:cubicBezTo>
                      <a:pt x="62" y="2277"/>
                      <a:pt x="138" y="2414"/>
                      <a:pt x="321" y="2505"/>
                    </a:cubicBezTo>
                    <a:cubicBezTo>
                      <a:pt x="571" y="2663"/>
                      <a:pt x="821" y="2719"/>
                      <a:pt x="1051" y="2719"/>
                    </a:cubicBezTo>
                    <a:cubicBezTo>
                      <a:pt x="1311" y="2719"/>
                      <a:pt x="1544" y="2647"/>
                      <a:pt x="1722" y="2566"/>
                    </a:cubicBezTo>
                    <a:cubicBezTo>
                      <a:pt x="1737" y="2566"/>
                      <a:pt x="1737" y="2566"/>
                      <a:pt x="1753" y="2536"/>
                    </a:cubicBezTo>
                    <a:cubicBezTo>
                      <a:pt x="1783" y="2536"/>
                      <a:pt x="1936" y="2460"/>
                      <a:pt x="2134" y="2307"/>
                    </a:cubicBezTo>
                    <a:cubicBezTo>
                      <a:pt x="2454" y="2079"/>
                      <a:pt x="2865" y="1683"/>
                      <a:pt x="3002" y="1058"/>
                    </a:cubicBezTo>
                    <a:cubicBezTo>
                      <a:pt x="3033" y="951"/>
                      <a:pt x="2987" y="845"/>
                      <a:pt x="2911" y="814"/>
                    </a:cubicBezTo>
                    <a:cubicBezTo>
                      <a:pt x="2926" y="753"/>
                      <a:pt x="2941" y="677"/>
                      <a:pt x="2956" y="601"/>
                    </a:cubicBezTo>
                    <a:cubicBezTo>
                      <a:pt x="2987" y="479"/>
                      <a:pt x="2941" y="388"/>
                      <a:pt x="2850" y="327"/>
                    </a:cubicBezTo>
                    <a:cubicBezTo>
                      <a:pt x="2834" y="311"/>
                      <a:pt x="2804" y="311"/>
                      <a:pt x="2774" y="311"/>
                    </a:cubicBezTo>
                    <a:cubicBezTo>
                      <a:pt x="2728" y="311"/>
                      <a:pt x="2697" y="311"/>
                      <a:pt x="2682" y="357"/>
                    </a:cubicBezTo>
                    <a:lnTo>
                      <a:pt x="2682" y="189"/>
                    </a:lnTo>
                    <a:cubicBezTo>
                      <a:pt x="2682" y="129"/>
                      <a:pt x="2636" y="37"/>
                      <a:pt x="2575" y="22"/>
                    </a:cubicBezTo>
                    <a:cubicBezTo>
                      <a:pt x="2554" y="11"/>
                      <a:pt x="2525" y="0"/>
                      <a:pt x="2493" y="0"/>
                    </a:cubicBezTo>
                    <a:close/>
                  </a:path>
                </a:pathLst>
              </a:custGeom>
              <a:solidFill>
                <a:srgbClr val="FF9E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0"/>
              <p:cNvSpPr/>
              <p:nvPr/>
            </p:nvSpPr>
            <p:spPr>
              <a:xfrm>
                <a:off x="4272824" y="4758250"/>
                <a:ext cx="324500" cy="270053"/>
              </a:xfrm>
              <a:custGeom>
                <a:rect b="b" l="l" r="r" t="t"/>
                <a:pathLst>
                  <a:path extrusionOk="0" h="4831" w="5805">
                    <a:moveTo>
                      <a:pt x="533" y="1"/>
                    </a:moveTo>
                    <a:lnTo>
                      <a:pt x="61" y="3932"/>
                    </a:lnTo>
                    <a:cubicBezTo>
                      <a:pt x="0" y="4419"/>
                      <a:pt x="381" y="4831"/>
                      <a:pt x="853" y="4831"/>
                    </a:cubicBezTo>
                    <a:lnTo>
                      <a:pt x="4936" y="4831"/>
                    </a:lnTo>
                    <a:cubicBezTo>
                      <a:pt x="5180" y="4831"/>
                      <a:pt x="5409" y="4663"/>
                      <a:pt x="5454" y="4419"/>
                    </a:cubicBezTo>
                    <a:cubicBezTo>
                      <a:pt x="5805" y="2332"/>
                      <a:pt x="3824" y="2104"/>
                      <a:pt x="3824" y="2104"/>
                    </a:cubicBezTo>
                    <a:lnTo>
                      <a:pt x="4007" y="169"/>
                    </a:lnTo>
                    <a:lnTo>
                      <a:pt x="5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0"/>
              <p:cNvSpPr/>
              <p:nvPr/>
            </p:nvSpPr>
            <p:spPr>
              <a:xfrm>
                <a:off x="4334983" y="4143359"/>
                <a:ext cx="181451" cy="53720"/>
              </a:xfrm>
              <a:custGeom>
                <a:rect b="b" l="l" r="r" t="t"/>
                <a:pathLst>
                  <a:path extrusionOk="0" h="961" w="3246">
                    <a:moveTo>
                      <a:pt x="3093" y="1"/>
                    </a:moveTo>
                    <a:lnTo>
                      <a:pt x="0" y="900"/>
                    </a:lnTo>
                    <a:lnTo>
                      <a:pt x="3246" y="961"/>
                    </a:lnTo>
                    <a:lnTo>
                      <a:pt x="309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0"/>
              <p:cNvSpPr/>
              <p:nvPr/>
            </p:nvSpPr>
            <p:spPr>
              <a:xfrm>
                <a:off x="4035196" y="4758250"/>
                <a:ext cx="326232" cy="270053"/>
              </a:xfrm>
              <a:custGeom>
                <a:rect b="b" l="l" r="r" t="t"/>
                <a:pathLst>
                  <a:path extrusionOk="0" h="4831" w="5836">
                    <a:moveTo>
                      <a:pt x="533" y="1"/>
                    </a:moveTo>
                    <a:lnTo>
                      <a:pt x="61" y="3932"/>
                    </a:lnTo>
                    <a:cubicBezTo>
                      <a:pt x="0" y="4419"/>
                      <a:pt x="381" y="4831"/>
                      <a:pt x="869" y="4831"/>
                    </a:cubicBezTo>
                    <a:lnTo>
                      <a:pt x="4937" y="4831"/>
                    </a:lnTo>
                    <a:cubicBezTo>
                      <a:pt x="5180" y="4831"/>
                      <a:pt x="5409" y="4663"/>
                      <a:pt x="5455" y="4419"/>
                    </a:cubicBezTo>
                    <a:cubicBezTo>
                      <a:pt x="5836" y="2332"/>
                      <a:pt x="3840" y="2104"/>
                      <a:pt x="3840" y="2104"/>
                    </a:cubicBezTo>
                    <a:lnTo>
                      <a:pt x="4007" y="169"/>
                    </a:lnTo>
                    <a:lnTo>
                      <a:pt x="5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0"/>
              <p:cNvSpPr/>
              <p:nvPr/>
            </p:nvSpPr>
            <p:spPr>
              <a:xfrm>
                <a:off x="4174832" y="4185954"/>
                <a:ext cx="160209" cy="55397"/>
              </a:xfrm>
              <a:custGeom>
                <a:rect b="b" l="l" r="r" t="t"/>
                <a:pathLst>
                  <a:path extrusionOk="0" h="991" w="2866">
                    <a:moveTo>
                      <a:pt x="2865" y="0"/>
                    </a:moveTo>
                    <a:lnTo>
                      <a:pt x="1" y="686"/>
                    </a:lnTo>
                    <a:lnTo>
                      <a:pt x="2789" y="991"/>
                    </a:lnTo>
                    <a:lnTo>
                      <a:pt x="286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0"/>
              <p:cNvSpPr/>
              <p:nvPr/>
            </p:nvSpPr>
            <p:spPr>
              <a:xfrm>
                <a:off x="3970465" y="3143099"/>
                <a:ext cx="635415" cy="1088317"/>
              </a:xfrm>
              <a:custGeom>
                <a:rect b="b" l="l" r="r" t="t"/>
                <a:pathLst>
                  <a:path extrusionOk="0" h="19469" w="11367">
                    <a:moveTo>
                      <a:pt x="3945" y="1"/>
                    </a:moveTo>
                    <a:cubicBezTo>
                      <a:pt x="2356" y="1"/>
                      <a:pt x="1267" y="1034"/>
                      <a:pt x="1067" y="6361"/>
                    </a:cubicBezTo>
                    <a:cubicBezTo>
                      <a:pt x="1052" y="7519"/>
                      <a:pt x="0" y="17712"/>
                      <a:pt x="46" y="19312"/>
                    </a:cubicBezTo>
                    <a:cubicBezTo>
                      <a:pt x="46" y="19312"/>
                      <a:pt x="1254" y="19468"/>
                      <a:pt x="2864" y="19468"/>
                    </a:cubicBezTo>
                    <a:cubicBezTo>
                      <a:pt x="3766" y="19468"/>
                      <a:pt x="4793" y="19419"/>
                      <a:pt x="5805" y="19266"/>
                    </a:cubicBezTo>
                    <a:cubicBezTo>
                      <a:pt x="8624" y="18839"/>
                      <a:pt x="11336" y="17590"/>
                      <a:pt x="11351" y="17468"/>
                    </a:cubicBezTo>
                    <a:cubicBezTo>
                      <a:pt x="11366" y="17407"/>
                      <a:pt x="8685" y="7885"/>
                      <a:pt x="8532" y="7184"/>
                    </a:cubicBezTo>
                    <a:cubicBezTo>
                      <a:pt x="8075" y="4914"/>
                      <a:pt x="6795" y="358"/>
                      <a:pt x="4647" y="53"/>
                    </a:cubicBezTo>
                    <a:cubicBezTo>
                      <a:pt x="4404" y="21"/>
                      <a:pt x="4170"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0"/>
              <p:cNvSpPr/>
              <p:nvPr/>
            </p:nvSpPr>
            <p:spPr>
              <a:xfrm>
                <a:off x="4144200" y="3149472"/>
                <a:ext cx="120968" cy="61378"/>
              </a:xfrm>
              <a:custGeom>
                <a:rect b="b" l="l" r="r" t="t"/>
                <a:pathLst>
                  <a:path extrusionOk="0" h="1098" w="2164">
                    <a:moveTo>
                      <a:pt x="2057" y="0"/>
                    </a:moveTo>
                    <a:cubicBezTo>
                      <a:pt x="1996" y="0"/>
                      <a:pt x="1935" y="31"/>
                      <a:pt x="1935" y="92"/>
                    </a:cubicBezTo>
                    <a:cubicBezTo>
                      <a:pt x="1935" y="107"/>
                      <a:pt x="1920" y="793"/>
                      <a:pt x="1158" y="869"/>
                    </a:cubicBezTo>
                    <a:cubicBezTo>
                      <a:pt x="1101" y="877"/>
                      <a:pt x="1047" y="881"/>
                      <a:pt x="996" y="881"/>
                    </a:cubicBezTo>
                    <a:cubicBezTo>
                      <a:pt x="372" y="881"/>
                      <a:pt x="229" y="319"/>
                      <a:pt x="229" y="305"/>
                    </a:cubicBezTo>
                    <a:cubicBezTo>
                      <a:pt x="216" y="255"/>
                      <a:pt x="172" y="225"/>
                      <a:pt x="123" y="225"/>
                    </a:cubicBezTo>
                    <a:cubicBezTo>
                      <a:pt x="113" y="225"/>
                      <a:pt x="102" y="226"/>
                      <a:pt x="92" y="229"/>
                    </a:cubicBezTo>
                    <a:cubicBezTo>
                      <a:pt x="31" y="244"/>
                      <a:pt x="0" y="305"/>
                      <a:pt x="16" y="366"/>
                    </a:cubicBezTo>
                    <a:cubicBezTo>
                      <a:pt x="31" y="366"/>
                      <a:pt x="214" y="1097"/>
                      <a:pt x="1021" y="1097"/>
                    </a:cubicBezTo>
                    <a:lnTo>
                      <a:pt x="1204" y="1097"/>
                    </a:lnTo>
                    <a:cubicBezTo>
                      <a:pt x="2149" y="1006"/>
                      <a:pt x="2164" y="107"/>
                      <a:pt x="2164" y="107"/>
                    </a:cubicBezTo>
                    <a:cubicBezTo>
                      <a:pt x="2164" y="61"/>
                      <a:pt x="2118" y="0"/>
                      <a:pt x="20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0"/>
              <p:cNvSpPr/>
              <p:nvPr/>
            </p:nvSpPr>
            <p:spPr>
              <a:xfrm>
                <a:off x="4055096" y="2860865"/>
                <a:ext cx="247581" cy="246240"/>
              </a:xfrm>
              <a:custGeom>
                <a:rect b="b" l="l" r="r" t="t"/>
                <a:pathLst>
                  <a:path extrusionOk="0" h="4405" w="4429">
                    <a:moveTo>
                      <a:pt x="2543" y="1"/>
                    </a:moveTo>
                    <a:cubicBezTo>
                      <a:pt x="2136" y="1"/>
                      <a:pt x="1707" y="92"/>
                      <a:pt x="1305" y="288"/>
                    </a:cubicBezTo>
                    <a:cubicBezTo>
                      <a:pt x="1137" y="364"/>
                      <a:pt x="1000" y="471"/>
                      <a:pt x="894" y="608"/>
                    </a:cubicBezTo>
                    <a:cubicBezTo>
                      <a:pt x="680" y="669"/>
                      <a:pt x="482" y="852"/>
                      <a:pt x="330" y="1217"/>
                    </a:cubicBezTo>
                    <a:cubicBezTo>
                      <a:pt x="0" y="2120"/>
                      <a:pt x="762" y="4276"/>
                      <a:pt x="1716" y="4276"/>
                    </a:cubicBezTo>
                    <a:cubicBezTo>
                      <a:pt x="1776" y="4276"/>
                      <a:pt x="1837" y="4267"/>
                      <a:pt x="1899" y="4249"/>
                    </a:cubicBezTo>
                    <a:cubicBezTo>
                      <a:pt x="1918" y="4242"/>
                      <a:pt x="1938" y="4239"/>
                      <a:pt x="1958" y="4239"/>
                    </a:cubicBezTo>
                    <a:cubicBezTo>
                      <a:pt x="2110" y="4239"/>
                      <a:pt x="2303" y="4404"/>
                      <a:pt x="2460" y="4404"/>
                    </a:cubicBezTo>
                    <a:cubicBezTo>
                      <a:pt x="2471" y="4404"/>
                      <a:pt x="2482" y="4403"/>
                      <a:pt x="2493" y="4402"/>
                    </a:cubicBezTo>
                    <a:cubicBezTo>
                      <a:pt x="2920" y="4310"/>
                      <a:pt x="3118" y="3884"/>
                      <a:pt x="3118" y="3366"/>
                    </a:cubicBezTo>
                    <a:cubicBezTo>
                      <a:pt x="3529" y="3198"/>
                      <a:pt x="3971" y="2802"/>
                      <a:pt x="4337" y="1994"/>
                    </a:cubicBezTo>
                    <a:cubicBezTo>
                      <a:pt x="4398" y="1796"/>
                      <a:pt x="4428" y="1568"/>
                      <a:pt x="4413" y="1309"/>
                    </a:cubicBezTo>
                    <a:cubicBezTo>
                      <a:pt x="4328" y="498"/>
                      <a:pt x="3495" y="1"/>
                      <a:pt x="2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0"/>
              <p:cNvSpPr/>
              <p:nvPr/>
            </p:nvSpPr>
            <p:spPr>
              <a:xfrm>
                <a:off x="4127989" y="3008103"/>
                <a:ext cx="132092" cy="191010"/>
              </a:xfrm>
              <a:custGeom>
                <a:rect b="b" l="l" r="r" t="t"/>
                <a:pathLst>
                  <a:path extrusionOk="0" h="3417" w="2363">
                    <a:moveTo>
                      <a:pt x="1905" y="0"/>
                    </a:moveTo>
                    <a:lnTo>
                      <a:pt x="1" y="320"/>
                    </a:lnTo>
                    <a:lnTo>
                      <a:pt x="382" y="2606"/>
                    </a:lnTo>
                    <a:cubicBezTo>
                      <a:pt x="449" y="3076"/>
                      <a:pt x="849" y="3416"/>
                      <a:pt x="1308" y="3416"/>
                    </a:cubicBezTo>
                    <a:cubicBezTo>
                      <a:pt x="1369" y="3416"/>
                      <a:pt x="1431" y="3410"/>
                      <a:pt x="1494" y="3398"/>
                    </a:cubicBezTo>
                    <a:cubicBezTo>
                      <a:pt x="1997" y="3322"/>
                      <a:pt x="2362" y="2819"/>
                      <a:pt x="2286" y="2286"/>
                    </a:cubicBezTo>
                    <a:lnTo>
                      <a:pt x="2286" y="2240"/>
                    </a:lnTo>
                    <a:lnTo>
                      <a:pt x="2134" y="1326"/>
                    </a:lnTo>
                    <a:lnTo>
                      <a:pt x="1905" y="0"/>
                    </a:lnTo>
                    <a:close/>
                  </a:path>
                </a:pathLst>
              </a:custGeom>
              <a:solidFill>
                <a:srgbClr val="F8B2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0"/>
              <p:cNvSpPr/>
              <p:nvPr/>
            </p:nvSpPr>
            <p:spPr>
              <a:xfrm>
                <a:off x="4173994" y="3090722"/>
                <a:ext cx="82676" cy="58807"/>
              </a:xfrm>
              <a:custGeom>
                <a:rect b="b" l="l" r="r" t="t"/>
                <a:pathLst>
                  <a:path extrusionOk="0" h="1052" w="1479">
                    <a:moveTo>
                      <a:pt x="1311" y="0"/>
                    </a:moveTo>
                    <a:lnTo>
                      <a:pt x="1" y="46"/>
                    </a:lnTo>
                    <a:lnTo>
                      <a:pt x="1479" y="1051"/>
                    </a:lnTo>
                    <a:lnTo>
                      <a:pt x="1311" y="0"/>
                    </a:lnTo>
                    <a:close/>
                  </a:path>
                </a:pathLst>
              </a:custGeom>
              <a:solidFill>
                <a:srgbClr val="FF9E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0"/>
              <p:cNvSpPr/>
              <p:nvPr/>
            </p:nvSpPr>
            <p:spPr>
              <a:xfrm>
                <a:off x="4097356" y="2883448"/>
                <a:ext cx="221476" cy="228743"/>
              </a:xfrm>
              <a:custGeom>
                <a:rect b="b" l="l" r="r" t="t"/>
                <a:pathLst>
                  <a:path extrusionOk="0" h="4092" w="3962">
                    <a:moveTo>
                      <a:pt x="2015" y="1"/>
                    </a:moveTo>
                    <a:cubicBezTo>
                      <a:pt x="1486" y="1"/>
                      <a:pt x="903" y="207"/>
                      <a:pt x="488" y="783"/>
                    </a:cubicBezTo>
                    <a:cubicBezTo>
                      <a:pt x="0" y="1468"/>
                      <a:pt x="412" y="2428"/>
                      <a:pt x="412" y="2428"/>
                    </a:cubicBezTo>
                    <a:cubicBezTo>
                      <a:pt x="412" y="2428"/>
                      <a:pt x="1171" y="4091"/>
                      <a:pt x="2338" y="4091"/>
                    </a:cubicBezTo>
                    <a:cubicBezTo>
                      <a:pt x="2430" y="4091"/>
                      <a:pt x="2524" y="4081"/>
                      <a:pt x="2621" y="4059"/>
                    </a:cubicBezTo>
                    <a:cubicBezTo>
                      <a:pt x="3962" y="3754"/>
                      <a:pt x="3566" y="1057"/>
                      <a:pt x="3261" y="524"/>
                    </a:cubicBezTo>
                    <a:cubicBezTo>
                      <a:pt x="3102" y="246"/>
                      <a:pt x="2591" y="1"/>
                      <a:pt x="2015" y="1"/>
                    </a:cubicBezTo>
                    <a:close/>
                  </a:path>
                </a:pathLst>
              </a:custGeom>
              <a:solidFill>
                <a:srgbClr val="F8B2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0"/>
              <p:cNvSpPr/>
              <p:nvPr/>
            </p:nvSpPr>
            <p:spPr>
              <a:xfrm>
                <a:off x="4052190" y="2837275"/>
                <a:ext cx="254736" cy="216836"/>
              </a:xfrm>
              <a:custGeom>
                <a:rect b="b" l="l" r="r" t="t"/>
                <a:pathLst>
                  <a:path extrusionOk="0" h="3879" w="4557">
                    <a:moveTo>
                      <a:pt x="2300" y="0"/>
                    </a:moveTo>
                    <a:cubicBezTo>
                      <a:pt x="2058" y="0"/>
                      <a:pt x="1809" y="37"/>
                      <a:pt x="1570" y="116"/>
                    </a:cubicBezTo>
                    <a:cubicBezTo>
                      <a:pt x="458" y="481"/>
                      <a:pt x="1" y="2081"/>
                      <a:pt x="824" y="2751"/>
                    </a:cubicBezTo>
                    <a:cubicBezTo>
                      <a:pt x="763" y="2858"/>
                      <a:pt x="732" y="2980"/>
                      <a:pt x="702" y="3087"/>
                    </a:cubicBezTo>
                    <a:cubicBezTo>
                      <a:pt x="624" y="3487"/>
                      <a:pt x="781" y="3878"/>
                      <a:pt x="1014" y="3878"/>
                    </a:cubicBezTo>
                    <a:cubicBezTo>
                      <a:pt x="1100" y="3878"/>
                      <a:pt x="1197" y="3824"/>
                      <a:pt x="1296" y="3696"/>
                    </a:cubicBezTo>
                    <a:cubicBezTo>
                      <a:pt x="1296" y="3696"/>
                      <a:pt x="1326" y="3666"/>
                      <a:pt x="1357" y="3605"/>
                    </a:cubicBezTo>
                    <a:lnTo>
                      <a:pt x="1509" y="2995"/>
                    </a:lnTo>
                    <a:cubicBezTo>
                      <a:pt x="1533" y="2996"/>
                      <a:pt x="1559" y="2997"/>
                      <a:pt x="1586" y="2997"/>
                    </a:cubicBezTo>
                    <a:cubicBezTo>
                      <a:pt x="2070" y="2997"/>
                      <a:pt x="2999" y="2846"/>
                      <a:pt x="3764" y="1807"/>
                    </a:cubicBezTo>
                    <a:cubicBezTo>
                      <a:pt x="3796" y="1804"/>
                      <a:pt x="3829" y="1801"/>
                      <a:pt x="3863" y="1801"/>
                    </a:cubicBezTo>
                    <a:cubicBezTo>
                      <a:pt x="3989" y="1801"/>
                      <a:pt x="4129" y="1837"/>
                      <a:pt x="4297" y="2005"/>
                    </a:cubicBezTo>
                    <a:cubicBezTo>
                      <a:pt x="4328" y="1959"/>
                      <a:pt x="4328" y="1914"/>
                      <a:pt x="4328" y="1853"/>
                    </a:cubicBezTo>
                    <a:cubicBezTo>
                      <a:pt x="4374" y="1837"/>
                      <a:pt x="4389" y="1807"/>
                      <a:pt x="4419" y="1792"/>
                    </a:cubicBezTo>
                    <a:cubicBezTo>
                      <a:pt x="4556" y="1609"/>
                      <a:pt x="4419" y="1304"/>
                      <a:pt x="4115" y="1091"/>
                    </a:cubicBezTo>
                    <a:cubicBezTo>
                      <a:pt x="4069" y="1045"/>
                      <a:pt x="4023" y="1030"/>
                      <a:pt x="3962" y="999"/>
                    </a:cubicBezTo>
                    <a:cubicBezTo>
                      <a:pt x="3822" y="393"/>
                      <a:pt x="3093" y="0"/>
                      <a:pt x="23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 name="Google Shape;690;p30"/>
              <p:cNvGrpSpPr/>
              <p:nvPr/>
            </p:nvGrpSpPr>
            <p:grpSpPr>
              <a:xfrm>
                <a:off x="4233203" y="2992381"/>
                <a:ext cx="55509" cy="69707"/>
                <a:chOff x="2265336" y="1390117"/>
                <a:chExt cx="30386" cy="38158"/>
              </a:xfrm>
            </p:grpSpPr>
            <p:sp>
              <p:nvSpPr>
                <p:cNvPr id="691" name="Google Shape;691;p30"/>
                <p:cNvSpPr/>
                <p:nvPr/>
              </p:nvSpPr>
              <p:spPr>
                <a:xfrm>
                  <a:off x="2280055" y="1392687"/>
                  <a:ext cx="13556" cy="23531"/>
                </a:xfrm>
                <a:custGeom>
                  <a:rect b="b" l="l" r="r" t="t"/>
                  <a:pathLst>
                    <a:path extrusionOk="0" h="769" w="443">
                      <a:moveTo>
                        <a:pt x="16" y="0"/>
                      </a:moveTo>
                      <a:cubicBezTo>
                        <a:pt x="0" y="0"/>
                        <a:pt x="0" y="15"/>
                        <a:pt x="0" y="15"/>
                      </a:cubicBezTo>
                      <a:lnTo>
                        <a:pt x="153" y="396"/>
                      </a:lnTo>
                      <a:lnTo>
                        <a:pt x="168" y="412"/>
                      </a:lnTo>
                      <a:cubicBezTo>
                        <a:pt x="168" y="412"/>
                        <a:pt x="366" y="412"/>
                        <a:pt x="366" y="549"/>
                      </a:cubicBezTo>
                      <a:cubicBezTo>
                        <a:pt x="381" y="686"/>
                        <a:pt x="138" y="701"/>
                        <a:pt x="138" y="716"/>
                      </a:cubicBezTo>
                      <a:cubicBezTo>
                        <a:pt x="122" y="716"/>
                        <a:pt x="122" y="747"/>
                        <a:pt x="122" y="747"/>
                      </a:cubicBezTo>
                      <a:cubicBezTo>
                        <a:pt x="122" y="762"/>
                        <a:pt x="138" y="762"/>
                        <a:pt x="138" y="762"/>
                      </a:cubicBezTo>
                      <a:cubicBezTo>
                        <a:pt x="143" y="767"/>
                        <a:pt x="146" y="769"/>
                        <a:pt x="149" y="769"/>
                      </a:cubicBezTo>
                      <a:cubicBezTo>
                        <a:pt x="155" y="769"/>
                        <a:pt x="158" y="762"/>
                        <a:pt x="168" y="762"/>
                      </a:cubicBezTo>
                      <a:cubicBezTo>
                        <a:pt x="244" y="747"/>
                        <a:pt x="442" y="701"/>
                        <a:pt x="427" y="549"/>
                      </a:cubicBezTo>
                      <a:cubicBezTo>
                        <a:pt x="397" y="427"/>
                        <a:pt x="275" y="381"/>
                        <a:pt x="199" y="381"/>
                      </a:cubicBezTo>
                      <a:lnTo>
                        <a:pt x="46" y="15"/>
                      </a:lnTo>
                      <a:cubicBezTo>
                        <a:pt x="46" y="0"/>
                        <a:pt x="16" y="0"/>
                        <a:pt x="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0"/>
                <p:cNvSpPr/>
                <p:nvPr/>
              </p:nvSpPr>
              <p:spPr>
                <a:xfrm>
                  <a:off x="2288653" y="1390117"/>
                  <a:ext cx="7069" cy="6242"/>
                </a:xfrm>
                <a:custGeom>
                  <a:rect b="b" l="l" r="r" t="t"/>
                  <a:pathLst>
                    <a:path extrusionOk="0" h="204" w="231">
                      <a:moveTo>
                        <a:pt x="111" y="0"/>
                      </a:moveTo>
                      <a:cubicBezTo>
                        <a:pt x="66" y="0"/>
                        <a:pt x="22" y="25"/>
                        <a:pt x="9" y="84"/>
                      </a:cubicBezTo>
                      <a:cubicBezTo>
                        <a:pt x="1" y="160"/>
                        <a:pt x="53" y="203"/>
                        <a:pt x="109" y="203"/>
                      </a:cubicBezTo>
                      <a:cubicBezTo>
                        <a:pt x="154" y="203"/>
                        <a:pt x="202" y="176"/>
                        <a:pt x="222" y="115"/>
                      </a:cubicBezTo>
                      <a:cubicBezTo>
                        <a:pt x="231" y="45"/>
                        <a:pt x="170" y="0"/>
                        <a:pt x="1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0"/>
                <p:cNvSpPr/>
                <p:nvPr/>
              </p:nvSpPr>
              <p:spPr>
                <a:xfrm>
                  <a:off x="2265336" y="1391983"/>
                  <a:ext cx="7099" cy="6242"/>
                </a:xfrm>
                <a:custGeom>
                  <a:rect b="b" l="l" r="r" t="t"/>
                  <a:pathLst>
                    <a:path extrusionOk="0" h="204" w="232">
                      <a:moveTo>
                        <a:pt x="104" y="0"/>
                      </a:moveTo>
                      <a:cubicBezTo>
                        <a:pt x="59" y="0"/>
                        <a:pt x="16" y="25"/>
                        <a:pt x="9" y="84"/>
                      </a:cubicBezTo>
                      <a:cubicBezTo>
                        <a:pt x="1" y="160"/>
                        <a:pt x="53" y="203"/>
                        <a:pt x="109" y="203"/>
                      </a:cubicBezTo>
                      <a:cubicBezTo>
                        <a:pt x="155" y="203"/>
                        <a:pt x="202" y="176"/>
                        <a:pt x="222" y="115"/>
                      </a:cubicBezTo>
                      <a:cubicBezTo>
                        <a:pt x="231" y="45"/>
                        <a:pt x="165" y="0"/>
                        <a:pt x="1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0"/>
                <p:cNvSpPr/>
                <p:nvPr/>
              </p:nvSpPr>
              <p:spPr>
                <a:xfrm>
                  <a:off x="2271181" y="1418942"/>
                  <a:ext cx="15422" cy="9333"/>
                </a:xfrm>
                <a:custGeom>
                  <a:rect b="b" l="l" r="r" t="t"/>
                  <a:pathLst>
                    <a:path extrusionOk="0" h="305" w="504">
                      <a:moveTo>
                        <a:pt x="120" y="1"/>
                      </a:moveTo>
                      <a:cubicBezTo>
                        <a:pt x="43" y="1"/>
                        <a:pt x="0" y="127"/>
                        <a:pt x="47" y="209"/>
                      </a:cubicBezTo>
                      <a:cubicBezTo>
                        <a:pt x="94" y="265"/>
                        <a:pt x="170" y="304"/>
                        <a:pt x="246" y="304"/>
                      </a:cubicBezTo>
                      <a:cubicBezTo>
                        <a:pt x="294" y="304"/>
                        <a:pt x="341" y="289"/>
                        <a:pt x="382" y="254"/>
                      </a:cubicBezTo>
                      <a:cubicBezTo>
                        <a:pt x="412" y="224"/>
                        <a:pt x="428" y="209"/>
                        <a:pt x="458" y="193"/>
                      </a:cubicBezTo>
                      <a:cubicBezTo>
                        <a:pt x="504" y="148"/>
                        <a:pt x="458" y="102"/>
                        <a:pt x="428" y="102"/>
                      </a:cubicBezTo>
                      <a:cubicBezTo>
                        <a:pt x="351" y="102"/>
                        <a:pt x="260" y="72"/>
                        <a:pt x="199" y="41"/>
                      </a:cubicBezTo>
                      <a:cubicBezTo>
                        <a:pt x="171" y="13"/>
                        <a:pt x="144" y="1"/>
                        <a:pt x="1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 name="Google Shape;695;p30"/>
              <p:cNvSpPr/>
              <p:nvPr/>
            </p:nvSpPr>
            <p:spPr>
              <a:xfrm>
                <a:off x="3876778" y="2829282"/>
                <a:ext cx="260494" cy="414554"/>
              </a:xfrm>
              <a:custGeom>
                <a:rect b="b" l="l" r="r" t="t"/>
                <a:pathLst>
                  <a:path extrusionOk="0" h="7416" w="4660">
                    <a:moveTo>
                      <a:pt x="2922" y="1"/>
                    </a:moveTo>
                    <a:cubicBezTo>
                      <a:pt x="2447" y="1"/>
                      <a:pt x="1892" y="241"/>
                      <a:pt x="1356" y="1036"/>
                    </a:cubicBezTo>
                    <a:cubicBezTo>
                      <a:pt x="0" y="3062"/>
                      <a:pt x="2438" y="6170"/>
                      <a:pt x="503" y="6962"/>
                    </a:cubicBezTo>
                    <a:cubicBezTo>
                      <a:pt x="711" y="7271"/>
                      <a:pt x="1087" y="7416"/>
                      <a:pt x="1514" y="7416"/>
                    </a:cubicBezTo>
                    <a:cubicBezTo>
                      <a:pt x="2837" y="7416"/>
                      <a:pt x="4660" y="6031"/>
                      <a:pt x="3566" y="3854"/>
                    </a:cubicBezTo>
                    <a:cubicBezTo>
                      <a:pt x="2536" y="1780"/>
                      <a:pt x="3628" y="563"/>
                      <a:pt x="4180" y="563"/>
                    </a:cubicBezTo>
                    <a:cubicBezTo>
                      <a:pt x="4183" y="563"/>
                      <a:pt x="4187" y="563"/>
                      <a:pt x="4190" y="563"/>
                    </a:cubicBezTo>
                    <a:cubicBezTo>
                      <a:pt x="4190" y="563"/>
                      <a:pt x="3650" y="1"/>
                      <a:pt x="29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0"/>
              <p:cNvSpPr/>
              <p:nvPr/>
            </p:nvSpPr>
            <p:spPr>
              <a:xfrm>
                <a:off x="4250632" y="2876069"/>
                <a:ext cx="552851" cy="790426"/>
              </a:xfrm>
              <a:custGeom>
                <a:rect b="b" l="l" r="r" t="t"/>
                <a:pathLst>
                  <a:path extrusionOk="0" h="14140" w="9890">
                    <a:moveTo>
                      <a:pt x="9889" y="1"/>
                    </a:moveTo>
                    <a:lnTo>
                      <a:pt x="2210" y="1981"/>
                    </a:lnTo>
                    <a:lnTo>
                      <a:pt x="1" y="14140"/>
                    </a:lnTo>
                    <a:lnTo>
                      <a:pt x="1" y="14140"/>
                    </a:lnTo>
                    <a:lnTo>
                      <a:pt x="7527" y="12067"/>
                    </a:lnTo>
                    <a:lnTo>
                      <a:pt x="988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0"/>
              <p:cNvSpPr/>
              <p:nvPr/>
            </p:nvSpPr>
            <p:spPr>
              <a:xfrm>
                <a:off x="4242973" y="2867573"/>
                <a:ext cx="567273" cy="806581"/>
              </a:xfrm>
              <a:custGeom>
                <a:rect b="b" l="l" r="r" t="t"/>
                <a:pathLst>
                  <a:path extrusionOk="0" h="14429" w="10148">
                    <a:moveTo>
                      <a:pt x="9874" y="275"/>
                    </a:moveTo>
                    <a:lnTo>
                      <a:pt x="7558" y="12128"/>
                    </a:lnTo>
                    <a:lnTo>
                      <a:pt x="275" y="14124"/>
                    </a:lnTo>
                    <a:lnTo>
                      <a:pt x="2439" y="2179"/>
                    </a:lnTo>
                    <a:lnTo>
                      <a:pt x="9874" y="275"/>
                    </a:lnTo>
                    <a:close/>
                    <a:moveTo>
                      <a:pt x="10148" y="0"/>
                    </a:moveTo>
                    <a:lnTo>
                      <a:pt x="2256" y="2027"/>
                    </a:lnTo>
                    <a:lnTo>
                      <a:pt x="1" y="14429"/>
                    </a:lnTo>
                    <a:lnTo>
                      <a:pt x="1" y="14429"/>
                    </a:lnTo>
                    <a:lnTo>
                      <a:pt x="7756" y="12296"/>
                    </a:lnTo>
                    <a:lnTo>
                      <a:pt x="101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 name="Google Shape;698;p30"/>
              <p:cNvGrpSpPr/>
              <p:nvPr/>
            </p:nvGrpSpPr>
            <p:grpSpPr>
              <a:xfrm>
                <a:off x="4279656" y="2903388"/>
                <a:ext cx="494045" cy="735925"/>
                <a:chOff x="2290765" y="1341401"/>
                <a:chExt cx="270443" cy="402849"/>
              </a:xfrm>
            </p:grpSpPr>
            <p:sp>
              <p:nvSpPr>
                <p:cNvPr id="699" name="Google Shape;699;p30"/>
                <p:cNvSpPr/>
                <p:nvPr/>
              </p:nvSpPr>
              <p:spPr>
                <a:xfrm>
                  <a:off x="2486605" y="1341401"/>
                  <a:ext cx="74603" cy="69493"/>
                </a:xfrm>
                <a:custGeom>
                  <a:rect b="b" l="l" r="r" t="t"/>
                  <a:pathLst>
                    <a:path extrusionOk="0" h="2271" w="2438">
                      <a:moveTo>
                        <a:pt x="2087" y="0"/>
                      </a:moveTo>
                      <a:lnTo>
                        <a:pt x="701" y="366"/>
                      </a:lnTo>
                      <a:cubicBezTo>
                        <a:pt x="503" y="533"/>
                        <a:pt x="411" y="625"/>
                        <a:pt x="229" y="823"/>
                      </a:cubicBezTo>
                      <a:lnTo>
                        <a:pt x="0" y="2027"/>
                      </a:lnTo>
                      <a:cubicBezTo>
                        <a:pt x="122" y="2118"/>
                        <a:pt x="198" y="2179"/>
                        <a:pt x="335" y="2270"/>
                      </a:cubicBezTo>
                      <a:lnTo>
                        <a:pt x="1722" y="1905"/>
                      </a:lnTo>
                      <a:cubicBezTo>
                        <a:pt x="1920" y="1737"/>
                        <a:pt x="2011" y="1615"/>
                        <a:pt x="2209" y="1448"/>
                      </a:cubicBezTo>
                      <a:lnTo>
                        <a:pt x="2438" y="244"/>
                      </a:lnTo>
                      <a:cubicBezTo>
                        <a:pt x="2301" y="153"/>
                        <a:pt x="2224" y="92"/>
                        <a:pt x="208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0"/>
                <p:cNvSpPr/>
                <p:nvPr/>
              </p:nvSpPr>
              <p:spPr>
                <a:xfrm>
                  <a:off x="2415735" y="1358629"/>
                  <a:ext cx="75551" cy="69523"/>
                </a:xfrm>
                <a:custGeom>
                  <a:rect b="b" l="l" r="r" t="t"/>
                  <a:pathLst>
                    <a:path extrusionOk="0" h="2272" w="2469">
                      <a:moveTo>
                        <a:pt x="2118" y="1"/>
                      </a:moveTo>
                      <a:lnTo>
                        <a:pt x="716" y="367"/>
                      </a:lnTo>
                      <a:cubicBezTo>
                        <a:pt x="518" y="549"/>
                        <a:pt x="427" y="641"/>
                        <a:pt x="229" y="824"/>
                      </a:cubicBezTo>
                      <a:lnTo>
                        <a:pt x="0" y="2043"/>
                      </a:lnTo>
                      <a:cubicBezTo>
                        <a:pt x="137" y="2164"/>
                        <a:pt x="213" y="2195"/>
                        <a:pt x="351" y="2271"/>
                      </a:cubicBezTo>
                      <a:lnTo>
                        <a:pt x="1752" y="1921"/>
                      </a:lnTo>
                      <a:cubicBezTo>
                        <a:pt x="1950" y="1738"/>
                        <a:pt x="2042" y="1631"/>
                        <a:pt x="2240" y="1464"/>
                      </a:cubicBezTo>
                      <a:lnTo>
                        <a:pt x="2468" y="260"/>
                      </a:lnTo>
                      <a:cubicBezTo>
                        <a:pt x="2331" y="169"/>
                        <a:pt x="2255" y="108"/>
                        <a:pt x="211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0"/>
                <p:cNvSpPr/>
                <p:nvPr/>
              </p:nvSpPr>
              <p:spPr>
                <a:xfrm>
                  <a:off x="2344865" y="1377754"/>
                  <a:ext cx="75092" cy="69952"/>
                </a:xfrm>
                <a:custGeom>
                  <a:rect b="b" l="l" r="r" t="t"/>
                  <a:pathLst>
                    <a:path extrusionOk="0" h="2286" w="2454">
                      <a:moveTo>
                        <a:pt x="2103" y="1"/>
                      </a:moveTo>
                      <a:lnTo>
                        <a:pt x="701" y="351"/>
                      </a:lnTo>
                      <a:cubicBezTo>
                        <a:pt x="518" y="534"/>
                        <a:pt x="412" y="625"/>
                        <a:pt x="229" y="808"/>
                      </a:cubicBezTo>
                      <a:lnTo>
                        <a:pt x="0" y="2027"/>
                      </a:lnTo>
                      <a:cubicBezTo>
                        <a:pt x="137" y="2134"/>
                        <a:pt x="214" y="2179"/>
                        <a:pt x="335" y="2286"/>
                      </a:cubicBezTo>
                      <a:lnTo>
                        <a:pt x="1752" y="1920"/>
                      </a:lnTo>
                      <a:cubicBezTo>
                        <a:pt x="1935" y="1753"/>
                        <a:pt x="2042" y="1631"/>
                        <a:pt x="2225" y="1463"/>
                      </a:cubicBezTo>
                      <a:lnTo>
                        <a:pt x="2453" y="244"/>
                      </a:lnTo>
                      <a:cubicBezTo>
                        <a:pt x="2316" y="153"/>
                        <a:pt x="2240" y="92"/>
                        <a:pt x="21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0"/>
                <p:cNvSpPr/>
                <p:nvPr/>
              </p:nvSpPr>
              <p:spPr>
                <a:xfrm>
                  <a:off x="2474946" y="1401530"/>
                  <a:ext cx="74603" cy="69493"/>
                </a:xfrm>
                <a:custGeom>
                  <a:rect b="b" l="l" r="r" t="t"/>
                  <a:pathLst>
                    <a:path extrusionOk="0" h="2271" w="2438">
                      <a:moveTo>
                        <a:pt x="2087" y="1"/>
                      </a:moveTo>
                      <a:lnTo>
                        <a:pt x="701" y="366"/>
                      </a:lnTo>
                      <a:cubicBezTo>
                        <a:pt x="503" y="534"/>
                        <a:pt x="411" y="641"/>
                        <a:pt x="229" y="823"/>
                      </a:cubicBezTo>
                      <a:lnTo>
                        <a:pt x="0" y="2012"/>
                      </a:lnTo>
                      <a:cubicBezTo>
                        <a:pt x="122" y="2118"/>
                        <a:pt x="198" y="2164"/>
                        <a:pt x="335" y="2271"/>
                      </a:cubicBezTo>
                      <a:lnTo>
                        <a:pt x="1722" y="1905"/>
                      </a:lnTo>
                      <a:cubicBezTo>
                        <a:pt x="1920" y="1738"/>
                        <a:pt x="2011" y="1616"/>
                        <a:pt x="2209" y="1448"/>
                      </a:cubicBezTo>
                      <a:lnTo>
                        <a:pt x="2438" y="244"/>
                      </a:lnTo>
                      <a:cubicBezTo>
                        <a:pt x="2301" y="153"/>
                        <a:pt x="2225" y="92"/>
                        <a:pt x="208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0"/>
                <p:cNvSpPr/>
                <p:nvPr/>
              </p:nvSpPr>
              <p:spPr>
                <a:xfrm>
                  <a:off x="2404076" y="1420196"/>
                  <a:ext cx="75551" cy="69003"/>
                </a:xfrm>
                <a:custGeom>
                  <a:rect b="b" l="l" r="r" t="t"/>
                  <a:pathLst>
                    <a:path extrusionOk="0" h="2255" w="2469">
                      <a:moveTo>
                        <a:pt x="2118" y="0"/>
                      </a:moveTo>
                      <a:lnTo>
                        <a:pt x="716" y="366"/>
                      </a:lnTo>
                      <a:cubicBezTo>
                        <a:pt x="518" y="533"/>
                        <a:pt x="427" y="625"/>
                        <a:pt x="229" y="823"/>
                      </a:cubicBezTo>
                      <a:lnTo>
                        <a:pt x="0" y="2011"/>
                      </a:lnTo>
                      <a:cubicBezTo>
                        <a:pt x="137" y="2118"/>
                        <a:pt x="214" y="2148"/>
                        <a:pt x="366" y="2255"/>
                      </a:cubicBezTo>
                      <a:lnTo>
                        <a:pt x="1752" y="1905"/>
                      </a:lnTo>
                      <a:cubicBezTo>
                        <a:pt x="1950" y="1737"/>
                        <a:pt x="2042" y="1615"/>
                        <a:pt x="2240" y="1447"/>
                      </a:cubicBezTo>
                      <a:lnTo>
                        <a:pt x="2468" y="244"/>
                      </a:lnTo>
                      <a:cubicBezTo>
                        <a:pt x="2331" y="152"/>
                        <a:pt x="2255" y="91"/>
                        <a:pt x="21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0"/>
                <p:cNvSpPr/>
                <p:nvPr/>
              </p:nvSpPr>
              <p:spPr>
                <a:xfrm>
                  <a:off x="2333666" y="1438832"/>
                  <a:ext cx="74633" cy="69952"/>
                </a:xfrm>
                <a:custGeom>
                  <a:rect b="b" l="l" r="r" t="t"/>
                  <a:pathLst>
                    <a:path extrusionOk="0" h="2286" w="2439">
                      <a:moveTo>
                        <a:pt x="2103" y="1"/>
                      </a:moveTo>
                      <a:lnTo>
                        <a:pt x="686" y="351"/>
                      </a:lnTo>
                      <a:cubicBezTo>
                        <a:pt x="503" y="534"/>
                        <a:pt x="397" y="625"/>
                        <a:pt x="214" y="808"/>
                      </a:cubicBezTo>
                      <a:lnTo>
                        <a:pt x="1" y="2012"/>
                      </a:lnTo>
                      <a:cubicBezTo>
                        <a:pt x="138" y="2118"/>
                        <a:pt x="214" y="2149"/>
                        <a:pt x="321" y="2286"/>
                      </a:cubicBezTo>
                      <a:lnTo>
                        <a:pt x="1738" y="1905"/>
                      </a:lnTo>
                      <a:cubicBezTo>
                        <a:pt x="1920" y="1737"/>
                        <a:pt x="2027" y="1616"/>
                        <a:pt x="2210" y="1448"/>
                      </a:cubicBezTo>
                      <a:lnTo>
                        <a:pt x="2438" y="244"/>
                      </a:lnTo>
                      <a:cubicBezTo>
                        <a:pt x="2301" y="153"/>
                        <a:pt x="2225" y="92"/>
                        <a:pt x="21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0"/>
                <p:cNvSpPr/>
                <p:nvPr/>
              </p:nvSpPr>
              <p:spPr>
                <a:xfrm>
                  <a:off x="2463746" y="1460741"/>
                  <a:ext cx="74633" cy="69034"/>
                </a:xfrm>
                <a:custGeom>
                  <a:rect b="b" l="l" r="r" t="t"/>
                  <a:pathLst>
                    <a:path extrusionOk="0" h="2256" w="2439">
                      <a:moveTo>
                        <a:pt x="2088" y="1"/>
                      </a:moveTo>
                      <a:lnTo>
                        <a:pt x="701" y="366"/>
                      </a:lnTo>
                      <a:cubicBezTo>
                        <a:pt x="518" y="534"/>
                        <a:pt x="412" y="656"/>
                        <a:pt x="229" y="823"/>
                      </a:cubicBezTo>
                      <a:lnTo>
                        <a:pt x="0" y="2027"/>
                      </a:lnTo>
                      <a:cubicBezTo>
                        <a:pt x="138" y="2118"/>
                        <a:pt x="214" y="2179"/>
                        <a:pt x="336" y="2256"/>
                      </a:cubicBezTo>
                      <a:lnTo>
                        <a:pt x="1737" y="1890"/>
                      </a:lnTo>
                      <a:cubicBezTo>
                        <a:pt x="1920" y="1722"/>
                        <a:pt x="2012" y="1600"/>
                        <a:pt x="2210" y="1433"/>
                      </a:cubicBezTo>
                      <a:lnTo>
                        <a:pt x="2438" y="260"/>
                      </a:lnTo>
                      <a:cubicBezTo>
                        <a:pt x="2301" y="153"/>
                        <a:pt x="2225" y="107"/>
                        <a:pt x="208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0"/>
                <p:cNvSpPr/>
                <p:nvPr/>
              </p:nvSpPr>
              <p:spPr>
                <a:xfrm>
                  <a:off x="2393336" y="1479407"/>
                  <a:ext cx="74633" cy="69952"/>
                </a:xfrm>
                <a:custGeom>
                  <a:rect b="b" l="l" r="r" t="t"/>
                  <a:pathLst>
                    <a:path extrusionOk="0" h="2286" w="2439">
                      <a:moveTo>
                        <a:pt x="2088" y="0"/>
                      </a:moveTo>
                      <a:lnTo>
                        <a:pt x="702" y="366"/>
                      </a:lnTo>
                      <a:cubicBezTo>
                        <a:pt x="504" y="533"/>
                        <a:pt x="412" y="655"/>
                        <a:pt x="229" y="823"/>
                      </a:cubicBezTo>
                      <a:lnTo>
                        <a:pt x="1" y="2026"/>
                      </a:lnTo>
                      <a:cubicBezTo>
                        <a:pt x="123" y="2118"/>
                        <a:pt x="199" y="2179"/>
                        <a:pt x="336" y="2285"/>
                      </a:cubicBezTo>
                      <a:lnTo>
                        <a:pt x="1722" y="1905"/>
                      </a:lnTo>
                      <a:cubicBezTo>
                        <a:pt x="1921" y="1737"/>
                        <a:pt x="2012" y="1630"/>
                        <a:pt x="2210" y="1447"/>
                      </a:cubicBezTo>
                      <a:lnTo>
                        <a:pt x="2439" y="259"/>
                      </a:lnTo>
                      <a:cubicBezTo>
                        <a:pt x="2301" y="152"/>
                        <a:pt x="2225" y="107"/>
                        <a:pt x="20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0"/>
                <p:cNvSpPr/>
                <p:nvPr/>
              </p:nvSpPr>
              <p:spPr>
                <a:xfrm>
                  <a:off x="2322466" y="1497584"/>
                  <a:ext cx="74633" cy="69952"/>
                </a:xfrm>
                <a:custGeom>
                  <a:rect b="b" l="l" r="r" t="t"/>
                  <a:pathLst>
                    <a:path extrusionOk="0" h="2286" w="2439">
                      <a:moveTo>
                        <a:pt x="2104" y="0"/>
                      </a:moveTo>
                      <a:lnTo>
                        <a:pt x="687" y="381"/>
                      </a:lnTo>
                      <a:cubicBezTo>
                        <a:pt x="504" y="549"/>
                        <a:pt x="412" y="671"/>
                        <a:pt x="214" y="838"/>
                      </a:cubicBezTo>
                      <a:lnTo>
                        <a:pt x="1" y="2042"/>
                      </a:lnTo>
                      <a:cubicBezTo>
                        <a:pt x="138" y="2133"/>
                        <a:pt x="214" y="2194"/>
                        <a:pt x="336" y="2286"/>
                      </a:cubicBezTo>
                      <a:lnTo>
                        <a:pt x="1738" y="1905"/>
                      </a:lnTo>
                      <a:cubicBezTo>
                        <a:pt x="1936" y="1737"/>
                        <a:pt x="2027" y="1615"/>
                        <a:pt x="2210" y="1448"/>
                      </a:cubicBezTo>
                      <a:lnTo>
                        <a:pt x="2439" y="244"/>
                      </a:lnTo>
                      <a:cubicBezTo>
                        <a:pt x="2317" y="153"/>
                        <a:pt x="2241" y="92"/>
                        <a:pt x="21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0"/>
                <p:cNvSpPr/>
                <p:nvPr/>
              </p:nvSpPr>
              <p:spPr>
                <a:xfrm>
                  <a:off x="2382167" y="1539077"/>
                  <a:ext cx="74603" cy="69493"/>
                </a:xfrm>
                <a:custGeom>
                  <a:rect b="b" l="l" r="r" t="t"/>
                  <a:pathLst>
                    <a:path extrusionOk="0" h="2271" w="2438">
                      <a:moveTo>
                        <a:pt x="2087" y="0"/>
                      </a:moveTo>
                      <a:lnTo>
                        <a:pt x="701" y="381"/>
                      </a:lnTo>
                      <a:cubicBezTo>
                        <a:pt x="518" y="549"/>
                        <a:pt x="412" y="671"/>
                        <a:pt x="229" y="838"/>
                      </a:cubicBezTo>
                      <a:lnTo>
                        <a:pt x="0" y="2011"/>
                      </a:lnTo>
                      <a:cubicBezTo>
                        <a:pt x="137" y="2103"/>
                        <a:pt x="213" y="2148"/>
                        <a:pt x="335" y="2270"/>
                      </a:cubicBezTo>
                      <a:lnTo>
                        <a:pt x="1737" y="1889"/>
                      </a:lnTo>
                      <a:cubicBezTo>
                        <a:pt x="1920" y="1707"/>
                        <a:pt x="2011" y="1600"/>
                        <a:pt x="2209" y="1432"/>
                      </a:cubicBezTo>
                      <a:lnTo>
                        <a:pt x="2438" y="244"/>
                      </a:lnTo>
                      <a:cubicBezTo>
                        <a:pt x="2301" y="153"/>
                        <a:pt x="2225" y="92"/>
                        <a:pt x="208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0"/>
                <p:cNvSpPr/>
                <p:nvPr/>
              </p:nvSpPr>
              <p:spPr>
                <a:xfrm>
                  <a:off x="2451629" y="1520901"/>
                  <a:ext cx="74633" cy="69493"/>
                </a:xfrm>
                <a:custGeom>
                  <a:rect b="b" l="l" r="r" t="t"/>
                  <a:pathLst>
                    <a:path extrusionOk="0" h="2271" w="2439">
                      <a:moveTo>
                        <a:pt x="2088" y="0"/>
                      </a:moveTo>
                      <a:lnTo>
                        <a:pt x="701" y="366"/>
                      </a:lnTo>
                      <a:cubicBezTo>
                        <a:pt x="503" y="533"/>
                        <a:pt x="412" y="655"/>
                        <a:pt x="229" y="823"/>
                      </a:cubicBezTo>
                      <a:lnTo>
                        <a:pt x="0" y="1996"/>
                      </a:lnTo>
                      <a:cubicBezTo>
                        <a:pt x="122" y="2103"/>
                        <a:pt x="198" y="2148"/>
                        <a:pt x="336" y="2270"/>
                      </a:cubicBezTo>
                      <a:lnTo>
                        <a:pt x="1722" y="1889"/>
                      </a:lnTo>
                      <a:cubicBezTo>
                        <a:pt x="1920" y="1722"/>
                        <a:pt x="2011" y="1600"/>
                        <a:pt x="2210" y="1432"/>
                      </a:cubicBezTo>
                      <a:lnTo>
                        <a:pt x="2438" y="244"/>
                      </a:lnTo>
                      <a:cubicBezTo>
                        <a:pt x="2301" y="152"/>
                        <a:pt x="2225" y="91"/>
                        <a:pt x="20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0"/>
                <p:cNvSpPr/>
                <p:nvPr/>
              </p:nvSpPr>
              <p:spPr>
                <a:xfrm>
                  <a:off x="2312215" y="1557713"/>
                  <a:ext cx="74633" cy="69493"/>
                </a:xfrm>
                <a:custGeom>
                  <a:rect b="b" l="l" r="r" t="t"/>
                  <a:pathLst>
                    <a:path extrusionOk="0" h="2271" w="2439">
                      <a:moveTo>
                        <a:pt x="2088" y="1"/>
                      </a:moveTo>
                      <a:lnTo>
                        <a:pt x="686" y="382"/>
                      </a:lnTo>
                      <a:cubicBezTo>
                        <a:pt x="488" y="549"/>
                        <a:pt x="397" y="671"/>
                        <a:pt x="214" y="839"/>
                      </a:cubicBezTo>
                      <a:lnTo>
                        <a:pt x="1" y="2012"/>
                      </a:lnTo>
                      <a:cubicBezTo>
                        <a:pt x="138" y="2118"/>
                        <a:pt x="214" y="2164"/>
                        <a:pt x="336" y="2271"/>
                      </a:cubicBezTo>
                      <a:lnTo>
                        <a:pt x="1738" y="1890"/>
                      </a:lnTo>
                      <a:cubicBezTo>
                        <a:pt x="1920" y="1707"/>
                        <a:pt x="2012" y="1600"/>
                        <a:pt x="2210" y="1433"/>
                      </a:cubicBezTo>
                      <a:lnTo>
                        <a:pt x="2439" y="244"/>
                      </a:lnTo>
                      <a:cubicBezTo>
                        <a:pt x="2301" y="153"/>
                        <a:pt x="2225" y="92"/>
                        <a:pt x="208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0"/>
                <p:cNvSpPr/>
                <p:nvPr/>
              </p:nvSpPr>
              <p:spPr>
                <a:xfrm>
                  <a:off x="2440888" y="1578704"/>
                  <a:ext cx="74633" cy="68544"/>
                </a:xfrm>
                <a:custGeom>
                  <a:rect b="b" l="l" r="r" t="t"/>
                  <a:pathLst>
                    <a:path extrusionOk="0" h="2240" w="2439">
                      <a:moveTo>
                        <a:pt x="2103" y="0"/>
                      </a:moveTo>
                      <a:lnTo>
                        <a:pt x="702" y="381"/>
                      </a:lnTo>
                      <a:cubicBezTo>
                        <a:pt x="519" y="549"/>
                        <a:pt x="427" y="671"/>
                        <a:pt x="229" y="838"/>
                      </a:cubicBezTo>
                      <a:lnTo>
                        <a:pt x="1" y="2011"/>
                      </a:lnTo>
                      <a:cubicBezTo>
                        <a:pt x="138" y="2118"/>
                        <a:pt x="214" y="2164"/>
                        <a:pt x="367" y="2240"/>
                      </a:cubicBezTo>
                      <a:lnTo>
                        <a:pt x="1738" y="1859"/>
                      </a:lnTo>
                      <a:cubicBezTo>
                        <a:pt x="1921" y="1691"/>
                        <a:pt x="2027" y="1570"/>
                        <a:pt x="2210" y="1402"/>
                      </a:cubicBezTo>
                      <a:lnTo>
                        <a:pt x="2439" y="229"/>
                      </a:lnTo>
                      <a:cubicBezTo>
                        <a:pt x="2302" y="153"/>
                        <a:pt x="2225" y="92"/>
                        <a:pt x="210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0"/>
                <p:cNvSpPr/>
                <p:nvPr/>
              </p:nvSpPr>
              <p:spPr>
                <a:xfrm>
                  <a:off x="2371426" y="1597799"/>
                  <a:ext cx="74174" cy="69034"/>
                </a:xfrm>
                <a:custGeom>
                  <a:rect b="b" l="l" r="r" t="t"/>
                  <a:pathLst>
                    <a:path extrusionOk="0" h="2256" w="2424">
                      <a:moveTo>
                        <a:pt x="2088" y="1"/>
                      </a:moveTo>
                      <a:lnTo>
                        <a:pt x="686" y="382"/>
                      </a:lnTo>
                      <a:cubicBezTo>
                        <a:pt x="504" y="549"/>
                        <a:pt x="412" y="671"/>
                        <a:pt x="214" y="839"/>
                      </a:cubicBezTo>
                      <a:lnTo>
                        <a:pt x="1" y="2027"/>
                      </a:lnTo>
                      <a:cubicBezTo>
                        <a:pt x="138" y="2119"/>
                        <a:pt x="214" y="2149"/>
                        <a:pt x="336" y="2256"/>
                      </a:cubicBezTo>
                      <a:lnTo>
                        <a:pt x="1722" y="1875"/>
                      </a:lnTo>
                      <a:cubicBezTo>
                        <a:pt x="1905" y="1692"/>
                        <a:pt x="2012" y="1585"/>
                        <a:pt x="2195" y="1418"/>
                      </a:cubicBezTo>
                      <a:lnTo>
                        <a:pt x="2423" y="229"/>
                      </a:lnTo>
                      <a:cubicBezTo>
                        <a:pt x="2286" y="153"/>
                        <a:pt x="2210" y="92"/>
                        <a:pt x="208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0"/>
                <p:cNvSpPr/>
                <p:nvPr/>
              </p:nvSpPr>
              <p:spPr>
                <a:xfrm>
                  <a:off x="2301046" y="1616924"/>
                  <a:ext cx="74144" cy="69034"/>
                </a:xfrm>
                <a:custGeom>
                  <a:rect b="b" l="l" r="r" t="t"/>
                  <a:pathLst>
                    <a:path extrusionOk="0" h="2256" w="2423">
                      <a:moveTo>
                        <a:pt x="2072" y="1"/>
                      </a:moveTo>
                      <a:lnTo>
                        <a:pt x="686" y="382"/>
                      </a:lnTo>
                      <a:cubicBezTo>
                        <a:pt x="503" y="564"/>
                        <a:pt x="396" y="671"/>
                        <a:pt x="213" y="839"/>
                      </a:cubicBezTo>
                      <a:lnTo>
                        <a:pt x="0" y="2027"/>
                      </a:lnTo>
                      <a:cubicBezTo>
                        <a:pt x="137" y="2103"/>
                        <a:pt x="213" y="2164"/>
                        <a:pt x="351" y="2256"/>
                      </a:cubicBezTo>
                      <a:lnTo>
                        <a:pt x="1737" y="1875"/>
                      </a:lnTo>
                      <a:cubicBezTo>
                        <a:pt x="1920" y="1707"/>
                        <a:pt x="2026" y="1585"/>
                        <a:pt x="2209" y="1418"/>
                      </a:cubicBezTo>
                      <a:lnTo>
                        <a:pt x="2423" y="229"/>
                      </a:lnTo>
                      <a:cubicBezTo>
                        <a:pt x="2285" y="153"/>
                        <a:pt x="2209" y="107"/>
                        <a:pt x="20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0"/>
                <p:cNvSpPr/>
                <p:nvPr/>
              </p:nvSpPr>
              <p:spPr>
                <a:xfrm>
                  <a:off x="2429719" y="1637915"/>
                  <a:ext cx="74144" cy="68544"/>
                </a:xfrm>
                <a:custGeom>
                  <a:rect b="b" l="l" r="r" t="t"/>
                  <a:pathLst>
                    <a:path extrusionOk="0" h="2240" w="2423">
                      <a:moveTo>
                        <a:pt x="2088" y="0"/>
                      </a:moveTo>
                      <a:lnTo>
                        <a:pt x="716" y="381"/>
                      </a:lnTo>
                      <a:cubicBezTo>
                        <a:pt x="518" y="564"/>
                        <a:pt x="427" y="671"/>
                        <a:pt x="229" y="838"/>
                      </a:cubicBezTo>
                      <a:lnTo>
                        <a:pt x="0" y="2011"/>
                      </a:lnTo>
                      <a:cubicBezTo>
                        <a:pt x="137" y="2088"/>
                        <a:pt x="214" y="2133"/>
                        <a:pt x="351" y="2240"/>
                      </a:cubicBezTo>
                      <a:lnTo>
                        <a:pt x="1722" y="1859"/>
                      </a:lnTo>
                      <a:cubicBezTo>
                        <a:pt x="1905" y="1661"/>
                        <a:pt x="2011" y="1570"/>
                        <a:pt x="2194" y="1402"/>
                      </a:cubicBezTo>
                      <a:lnTo>
                        <a:pt x="2423" y="229"/>
                      </a:lnTo>
                      <a:cubicBezTo>
                        <a:pt x="2286" y="137"/>
                        <a:pt x="2209" y="107"/>
                        <a:pt x="20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0"/>
                <p:cNvSpPr/>
                <p:nvPr/>
              </p:nvSpPr>
              <p:spPr>
                <a:xfrm>
                  <a:off x="2360716" y="1656551"/>
                  <a:ext cx="73685" cy="68575"/>
                </a:xfrm>
                <a:custGeom>
                  <a:rect b="b" l="l" r="r" t="t"/>
                  <a:pathLst>
                    <a:path extrusionOk="0" h="2241" w="2408">
                      <a:moveTo>
                        <a:pt x="2072" y="1"/>
                      </a:moveTo>
                      <a:lnTo>
                        <a:pt x="686" y="382"/>
                      </a:lnTo>
                      <a:cubicBezTo>
                        <a:pt x="488" y="549"/>
                        <a:pt x="396" y="671"/>
                        <a:pt x="198" y="839"/>
                      </a:cubicBezTo>
                      <a:lnTo>
                        <a:pt x="0" y="2012"/>
                      </a:lnTo>
                      <a:cubicBezTo>
                        <a:pt x="122" y="2103"/>
                        <a:pt x="198" y="2164"/>
                        <a:pt x="320" y="2240"/>
                      </a:cubicBezTo>
                      <a:lnTo>
                        <a:pt x="1707" y="1859"/>
                      </a:lnTo>
                      <a:cubicBezTo>
                        <a:pt x="1905" y="1677"/>
                        <a:pt x="1996" y="1570"/>
                        <a:pt x="2179" y="1402"/>
                      </a:cubicBezTo>
                      <a:lnTo>
                        <a:pt x="2408" y="229"/>
                      </a:lnTo>
                      <a:cubicBezTo>
                        <a:pt x="2286" y="138"/>
                        <a:pt x="2210" y="107"/>
                        <a:pt x="20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0"/>
                <p:cNvSpPr/>
                <p:nvPr/>
              </p:nvSpPr>
              <p:spPr>
                <a:xfrm>
                  <a:off x="2290765" y="1676135"/>
                  <a:ext cx="73715" cy="68116"/>
                </a:xfrm>
                <a:custGeom>
                  <a:rect b="b" l="l" r="r" t="t"/>
                  <a:pathLst>
                    <a:path extrusionOk="0" h="2226" w="2409">
                      <a:moveTo>
                        <a:pt x="2073" y="1"/>
                      </a:moveTo>
                      <a:lnTo>
                        <a:pt x="687" y="381"/>
                      </a:lnTo>
                      <a:cubicBezTo>
                        <a:pt x="488" y="549"/>
                        <a:pt x="397" y="656"/>
                        <a:pt x="199" y="839"/>
                      </a:cubicBezTo>
                      <a:lnTo>
                        <a:pt x="1" y="1996"/>
                      </a:lnTo>
                      <a:cubicBezTo>
                        <a:pt x="123" y="2088"/>
                        <a:pt x="199" y="2134"/>
                        <a:pt x="336" y="2225"/>
                      </a:cubicBezTo>
                      <a:lnTo>
                        <a:pt x="1723" y="1844"/>
                      </a:lnTo>
                      <a:cubicBezTo>
                        <a:pt x="1921" y="1677"/>
                        <a:pt x="2012" y="1555"/>
                        <a:pt x="2210" y="1387"/>
                      </a:cubicBezTo>
                      <a:lnTo>
                        <a:pt x="2408" y="229"/>
                      </a:lnTo>
                      <a:cubicBezTo>
                        <a:pt x="2286" y="122"/>
                        <a:pt x="2210" y="92"/>
                        <a:pt x="20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7" name="Google Shape;717;p30"/>
              <p:cNvSpPr/>
              <p:nvPr/>
            </p:nvSpPr>
            <p:spPr>
              <a:xfrm>
                <a:off x="4060742" y="3520810"/>
                <a:ext cx="153334" cy="55397"/>
              </a:xfrm>
              <a:custGeom>
                <a:rect b="b" l="l" r="r" t="t"/>
                <a:pathLst>
                  <a:path extrusionOk="0" h="991" w="2743">
                    <a:moveTo>
                      <a:pt x="1402" y="0"/>
                    </a:moveTo>
                    <a:cubicBezTo>
                      <a:pt x="655" y="0"/>
                      <a:pt x="0" y="290"/>
                      <a:pt x="0" y="549"/>
                    </a:cubicBezTo>
                    <a:cubicBezTo>
                      <a:pt x="0" y="823"/>
                      <a:pt x="671" y="991"/>
                      <a:pt x="1402" y="991"/>
                    </a:cubicBezTo>
                    <a:cubicBezTo>
                      <a:pt x="2118" y="991"/>
                      <a:pt x="2743" y="838"/>
                      <a:pt x="2743" y="564"/>
                    </a:cubicBezTo>
                    <a:cubicBezTo>
                      <a:pt x="2743" y="305"/>
                      <a:pt x="2133" y="0"/>
                      <a:pt x="1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0"/>
              <p:cNvSpPr/>
              <p:nvPr/>
            </p:nvSpPr>
            <p:spPr>
              <a:xfrm>
                <a:off x="4080307" y="3304424"/>
                <a:ext cx="442952" cy="404436"/>
              </a:xfrm>
              <a:custGeom>
                <a:rect b="b" l="l" r="r" t="t"/>
                <a:pathLst>
                  <a:path extrusionOk="0" h="7235" w="7924">
                    <a:moveTo>
                      <a:pt x="6317" y="5519"/>
                    </a:moveTo>
                    <a:lnTo>
                      <a:pt x="6317" y="5519"/>
                    </a:lnTo>
                    <a:cubicBezTo>
                      <a:pt x="6294" y="5534"/>
                      <a:pt x="6271" y="5549"/>
                      <a:pt x="6247" y="5562"/>
                    </a:cubicBezTo>
                    <a:cubicBezTo>
                      <a:pt x="6271" y="5539"/>
                      <a:pt x="6304" y="5524"/>
                      <a:pt x="6317" y="5519"/>
                    </a:cubicBezTo>
                    <a:close/>
                    <a:moveTo>
                      <a:pt x="1134" y="0"/>
                    </a:moveTo>
                    <a:cubicBezTo>
                      <a:pt x="1117" y="0"/>
                      <a:pt x="1100" y="1"/>
                      <a:pt x="1082" y="1"/>
                    </a:cubicBezTo>
                    <a:cubicBezTo>
                      <a:pt x="976" y="1"/>
                      <a:pt x="839" y="32"/>
                      <a:pt x="702" y="47"/>
                    </a:cubicBezTo>
                    <a:cubicBezTo>
                      <a:pt x="321" y="93"/>
                      <a:pt x="31" y="397"/>
                      <a:pt x="31" y="809"/>
                    </a:cubicBezTo>
                    <a:cubicBezTo>
                      <a:pt x="1" y="2134"/>
                      <a:pt x="1" y="3445"/>
                      <a:pt x="168" y="4801"/>
                    </a:cubicBezTo>
                    <a:lnTo>
                      <a:pt x="168" y="4770"/>
                    </a:lnTo>
                    <a:cubicBezTo>
                      <a:pt x="184" y="4953"/>
                      <a:pt x="214" y="5151"/>
                      <a:pt x="260" y="5319"/>
                    </a:cubicBezTo>
                    <a:cubicBezTo>
                      <a:pt x="321" y="5501"/>
                      <a:pt x="397" y="5700"/>
                      <a:pt x="488" y="5867"/>
                    </a:cubicBezTo>
                    <a:cubicBezTo>
                      <a:pt x="702" y="6218"/>
                      <a:pt x="976" y="6461"/>
                      <a:pt x="1281" y="6705"/>
                    </a:cubicBezTo>
                    <a:cubicBezTo>
                      <a:pt x="1433" y="6827"/>
                      <a:pt x="1600" y="6903"/>
                      <a:pt x="1768" y="6979"/>
                    </a:cubicBezTo>
                    <a:cubicBezTo>
                      <a:pt x="1783" y="6979"/>
                      <a:pt x="1814" y="6995"/>
                      <a:pt x="1829" y="6995"/>
                    </a:cubicBezTo>
                    <a:cubicBezTo>
                      <a:pt x="1844" y="6995"/>
                      <a:pt x="1859" y="7010"/>
                      <a:pt x="1890" y="7010"/>
                    </a:cubicBezTo>
                    <a:cubicBezTo>
                      <a:pt x="1936" y="7025"/>
                      <a:pt x="1981" y="7025"/>
                      <a:pt x="2012" y="7056"/>
                    </a:cubicBezTo>
                    <a:cubicBezTo>
                      <a:pt x="2073" y="7071"/>
                      <a:pt x="2118" y="7071"/>
                      <a:pt x="2149" y="7086"/>
                    </a:cubicBezTo>
                    <a:cubicBezTo>
                      <a:pt x="2164" y="7086"/>
                      <a:pt x="2195" y="7101"/>
                      <a:pt x="2240" y="7101"/>
                    </a:cubicBezTo>
                    <a:lnTo>
                      <a:pt x="2286" y="7101"/>
                    </a:lnTo>
                    <a:cubicBezTo>
                      <a:pt x="2318" y="7110"/>
                      <a:pt x="2317" y="7113"/>
                      <a:pt x="2307" y="7113"/>
                    </a:cubicBezTo>
                    <a:cubicBezTo>
                      <a:pt x="2297" y="7113"/>
                      <a:pt x="2277" y="7110"/>
                      <a:pt x="2274" y="7110"/>
                    </a:cubicBezTo>
                    <a:cubicBezTo>
                      <a:pt x="2270" y="7110"/>
                      <a:pt x="2292" y="7114"/>
                      <a:pt x="2393" y="7132"/>
                    </a:cubicBezTo>
                    <a:cubicBezTo>
                      <a:pt x="2667" y="7147"/>
                      <a:pt x="2621" y="7177"/>
                      <a:pt x="3276" y="7223"/>
                    </a:cubicBezTo>
                    <a:cubicBezTo>
                      <a:pt x="3438" y="7231"/>
                      <a:pt x="3650" y="7235"/>
                      <a:pt x="3890" y="7235"/>
                    </a:cubicBezTo>
                    <a:cubicBezTo>
                      <a:pt x="4580" y="7235"/>
                      <a:pt x="5500" y="7203"/>
                      <a:pt x="6110" y="7147"/>
                    </a:cubicBezTo>
                    <a:cubicBezTo>
                      <a:pt x="6171" y="7147"/>
                      <a:pt x="6232" y="7132"/>
                      <a:pt x="6278" y="7132"/>
                    </a:cubicBezTo>
                    <a:cubicBezTo>
                      <a:pt x="6385" y="7101"/>
                      <a:pt x="6476" y="7086"/>
                      <a:pt x="6552" y="7071"/>
                    </a:cubicBezTo>
                    <a:lnTo>
                      <a:pt x="6583" y="7071"/>
                    </a:lnTo>
                    <a:cubicBezTo>
                      <a:pt x="6613" y="7071"/>
                      <a:pt x="6765" y="7010"/>
                      <a:pt x="6964" y="6903"/>
                    </a:cubicBezTo>
                    <a:cubicBezTo>
                      <a:pt x="7299" y="6720"/>
                      <a:pt x="7710" y="6385"/>
                      <a:pt x="7923" y="5837"/>
                    </a:cubicBezTo>
                    <a:cubicBezTo>
                      <a:pt x="7847" y="5760"/>
                      <a:pt x="7832" y="5639"/>
                      <a:pt x="7756" y="5578"/>
                    </a:cubicBezTo>
                    <a:cubicBezTo>
                      <a:pt x="7771" y="5532"/>
                      <a:pt x="7802" y="5471"/>
                      <a:pt x="7832" y="5395"/>
                    </a:cubicBezTo>
                    <a:cubicBezTo>
                      <a:pt x="7862" y="5303"/>
                      <a:pt x="7832" y="5182"/>
                      <a:pt x="7756" y="5136"/>
                    </a:cubicBezTo>
                    <a:cubicBezTo>
                      <a:pt x="7725" y="5105"/>
                      <a:pt x="7710" y="5105"/>
                      <a:pt x="7695" y="5090"/>
                    </a:cubicBezTo>
                    <a:cubicBezTo>
                      <a:pt x="7681" y="5086"/>
                      <a:pt x="7669" y="5084"/>
                      <a:pt x="7659" y="5084"/>
                    </a:cubicBezTo>
                    <a:cubicBezTo>
                      <a:pt x="7633" y="5084"/>
                      <a:pt x="7614" y="5095"/>
                      <a:pt x="7603" y="5105"/>
                    </a:cubicBezTo>
                    <a:cubicBezTo>
                      <a:pt x="7603" y="5075"/>
                      <a:pt x="7619" y="5014"/>
                      <a:pt x="7619" y="4953"/>
                    </a:cubicBezTo>
                    <a:cubicBezTo>
                      <a:pt x="7619" y="4877"/>
                      <a:pt x="7603" y="4831"/>
                      <a:pt x="7542" y="4785"/>
                    </a:cubicBezTo>
                    <a:cubicBezTo>
                      <a:pt x="7497" y="4770"/>
                      <a:pt x="7466" y="4755"/>
                      <a:pt x="7405" y="4755"/>
                    </a:cubicBezTo>
                    <a:cubicBezTo>
                      <a:pt x="7314" y="4755"/>
                      <a:pt x="7238" y="4831"/>
                      <a:pt x="7192" y="4907"/>
                    </a:cubicBezTo>
                    <a:cubicBezTo>
                      <a:pt x="7177" y="4846"/>
                      <a:pt x="7162" y="4801"/>
                      <a:pt x="7101" y="4770"/>
                    </a:cubicBezTo>
                    <a:cubicBezTo>
                      <a:pt x="7085" y="4755"/>
                      <a:pt x="7040" y="4724"/>
                      <a:pt x="7009" y="4724"/>
                    </a:cubicBezTo>
                    <a:cubicBezTo>
                      <a:pt x="7003" y="4724"/>
                      <a:pt x="6997" y="4723"/>
                      <a:pt x="6991" y="4723"/>
                    </a:cubicBezTo>
                    <a:cubicBezTo>
                      <a:pt x="6869" y="4723"/>
                      <a:pt x="6839" y="4867"/>
                      <a:pt x="6781" y="4983"/>
                    </a:cubicBezTo>
                    <a:cubicBezTo>
                      <a:pt x="6662" y="5208"/>
                      <a:pt x="6508" y="5388"/>
                      <a:pt x="6330" y="5511"/>
                    </a:cubicBezTo>
                    <a:lnTo>
                      <a:pt x="6330" y="5511"/>
                    </a:lnTo>
                    <a:cubicBezTo>
                      <a:pt x="6477" y="5364"/>
                      <a:pt x="6506" y="5332"/>
                      <a:pt x="6476" y="5227"/>
                    </a:cubicBezTo>
                    <a:cubicBezTo>
                      <a:pt x="6461" y="5166"/>
                      <a:pt x="6430" y="5136"/>
                      <a:pt x="6400" y="5105"/>
                    </a:cubicBezTo>
                    <a:cubicBezTo>
                      <a:pt x="6362" y="5087"/>
                      <a:pt x="6319" y="5073"/>
                      <a:pt x="6273" y="5073"/>
                    </a:cubicBezTo>
                    <a:cubicBezTo>
                      <a:pt x="6245" y="5073"/>
                      <a:pt x="6216" y="5078"/>
                      <a:pt x="6186" y="5090"/>
                    </a:cubicBezTo>
                    <a:cubicBezTo>
                      <a:pt x="6171" y="5090"/>
                      <a:pt x="5729" y="5258"/>
                      <a:pt x="5364" y="5623"/>
                    </a:cubicBezTo>
                    <a:cubicBezTo>
                      <a:pt x="4663" y="5608"/>
                      <a:pt x="3871" y="5623"/>
                      <a:pt x="3444" y="5562"/>
                    </a:cubicBezTo>
                    <a:cubicBezTo>
                      <a:pt x="2880" y="5471"/>
                      <a:pt x="2911" y="5486"/>
                      <a:pt x="2682" y="5441"/>
                    </a:cubicBezTo>
                    <a:cubicBezTo>
                      <a:pt x="2588" y="5423"/>
                      <a:pt x="2566" y="5419"/>
                      <a:pt x="2571" y="5419"/>
                    </a:cubicBezTo>
                    <a:cubicBezTo>
                      <a:pt x="2574" y="5419"/>
                      <a:pt x="2594" y="5421"/>
                      <a:pt x="2605" y="5421"/>
                    </a:cubicBezTo>
                    <a:cubicBezTo>
                      <a:pt x="2616" y="5421"/>
                      <a:pt x="2618" y="5419"/>
                      <a:pt x="2591" y="5410"/>
                    </a:cubicBezTo>
                    <a:cubicBezTo>
                      <a:pt x="2545" y="5402"/>
                      <a:pt x="2545" y="5402"/>
                      <a:pt x="2549" y="5402"/>
                    </a:cubicBezTo>
                    <a:cubicBezTo>
                      <a:pt x="2553" y="5402"/>
                      <a:pt x="2560" y="5402"/>
                      <a:pt x="2530" y="5395"/>
                    </a:cubicBezTo>
                    <a:cubicBezTo>
                      <a:pt x="2515" y="5395"/>
                      <a:pt x="2499" y="5380"/>
                      <a:pt x="2499" y="5380"/>
                    </a:cubicBezTo>
                    <a:cubicBezTo>
                      <a:pt x="2469" y="5380"/>
                      <a:pt x="2454" y="5364"/>
                      <a:pt x="2423" y="5334"/>
                    </a:cubicBezTo>
                    <a:cubicBezTo>
                      <a:pt x="2362" y="5319"/>
                      <a:pt x="2317" y="5288"/>
                      <a:pt x="2286" y="5242"/>
                    </a:cubicBezTo>
                    <a:cubicBezTo>
                      <a:pt x="2210" y="5166"/>
                      <a:pt x="2134" y="5090"/>
                      <a:pt x="2088" y="4999"/>
                    </a:cubicBezTo>
                    <a:cubicBezTo>
                      <a:pt x="2058" y="4938"/>
                      <a:pt x="2058" y="4877"/>
                      <a:pt x="2058" y="4801"/>
                    </a:cubicBezTo>
                    <a:lnTo>
                      <a:pt x="2058" y="4755"/>
                    </a:lnTo>
                    <a:lnTo>
                      <a:pt x="2058" y="4694"/>
                    </a:lnTo>
                    <a:lnTo>
                      <a:pt x="2058" y="4572"/>
                    </a:lnTo>
                    <a:lnTo>
                      <a:pt x="2058" y="4389"/>
                    </a:lnTo>
                    <a:cubicBezTo>
                      <a:pt x="2012" y="3460"/>
                      <a:pt x="2088" y="2287"/>
                      <a:pt x="2210" y="1205"/>
                    </a:cubicBezTo>
                    <a:cubicBezTo>
                      <a:pt x="2284" y="552"/>
                      <a:pt x="1780" y="0"/>
                      <a:pt x="1134" y="0"/>
                    </a:cubicBezTo>
                    <a:close/>
                  </a:path>
                </a:pathLst>
              </a:custGeom>
              <a:solidFill>
                <a:srgbClr val="F8B2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0"/>
              <p:cNvSpPr/>
              <p:nvPr/>
            </p:nvSpPr>
            <p:spPr>
              <a:xfrm>
                <a:off x="4060742" y="3246569"/>
                <a:ext cx="172955" cy="307506"/>
              </a:xfrm>
              <a:custGeom>
                <a:rect b="b" l="l" r="r" t="t"/>
                <a:pathLst>
                  <a:path extrusionOk="0" h="5501" w="3094">
                    <a:moveTo>
                      <a:pt x="1585" y="0"/>
                    </a:moveTo>
                    <a:cubicBezTo>
                      <a:pt x="914" y="0"/>
                      <a:pt x="31" y="244"/>
                      <a:pt x="0" y="5500"/>
                    </a:cubicBezTo>
                    <a:cubicBezTo>
                      <a:pt x="325" y="5185"/>
                      <a:pt x="1002" y="4930"/>
                      <a:pt x="1618" y="4930"/>
                    </a:cubicBezTo>
                    <a:cubicBezTo>
                      <a:pt x="2072" y="4930"/>
                      <a:pt x="2492" y="5069"/>
                      <a:pt x="2712" y="5424"/>
                    </a:cubicBezTo>
                    <a:cubicBezTo>
                      <a:pt x="2849" y="2682"/>
                      <a:pt x="3093" y="16"/>
                      <a:pt x="1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0"/>
              <p:cNvSpPr/>
              <p:nvPr/>
            </p:nvSpPr>
            <p:spPr>
              <a:xfrm>
                <a:off x="4885143" y="3950898"/>
                <a:ext cx="468498" cy="462461"/>
              </a:xfrm>
              <a:custGeom>
                <a:rect b="b" l="l" r="r" t="t"/>
                <a:pathLst>
                  <a:path extrusionOk="0" h="8273" w="8381">
                    <a:moveTo>
                      <a:pt x="6095" y="0"/>
                    </a:moveTo>
                    <a:lnTo>
                      <a:pt x="1539" y="320"/>
                    </a:lnTo>
                    <a:lnTo>
                      <a:pt x="1" y="7512"/>
                    </a:lnTo>
                    <a:cubicBezTo>
                      <a:pt x="1" y="7512"/>
                      <a:pt x="1351" y="8273"/>
                      <a:pt x="3780" y="8273"/>
                    </a:cubicBezTo>
                    <a:cubicBezTo>
                      <a:pt x="5037" y="8273"/>
                      <a:pt x="6583" y="8069"/>
                      <a:pt x="8380" y="7451"/>
                    </a:cubicBezTo>
                    <a:cubicBezTo>
                      <a:pt x="7680" y="5470"/>
                      <a:pt x="6095" y="0"/>
                      <a:pt x="60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0"/>
              <p:cNvSpPr/>
              <p:nvPr/>
            </p:nvSpPr>
            <p:spPr>
              <a:xfrm>
                <a:off x="4579375" y="3469718"/>
                <a:ext cx="539211" cy="344679"/>
              </a:xfrm>
              <a:custGeom>
                <a:rect b="b" l="l" r="r" t="t"/>
                <a:pathLst>
                  <a:path extrusionOk="0" h="6166" w="9646">
                    <a:moveTo>
                      <a:pt x="946" y="0"/>
                    </a:moveTo>
                    <a:cubicBezTo>
                      <a:pt x="900" y="0"/>
                      <a:pt x="839" y="46"/>
                      <a:pt x="793" y="91"/>
                    </a:cubicBezTo>
                    <a:cubicBezTo>
                      <a:pt x="763" y="152"/>
                      <a:pt x="748" y="213"/>
                      <a:pt x="732" y="274"/>
                    </a:cubicBezTo>
                    <a:cubicBezTo>
                      <a:pt x="702" y="198"/>
                      <a:pt x="656" y="122"/>
                      <a:pt x="565" y="91"/>
                    </a:cubicBezTo>
                    <a:lnTo>
                      <a:pt x="519" y="91"/>
                    </a:lnTo>
                    <a:cubicBezTo>
                      <a:pt x="412" y="91"/>
                      <a:pt x="351" y="152"/>
                      <a:pt x="321" y="244"/>
                    </a:cubicBezTo>
                    <a:cubicBezTo>
                      <a:pt x="306" y="366"/>
                      <a:pt x="290" y="457"/>
                      <a:pt x="290" y="549"/>
                    </a:cubicBezTo>
                    <a:cubicBezTo>
                      <a:pt x="260" y="533"/>
                      <a:pt x="230" y="533"/>
                      <a:pt x="214" y="533"/>
                    </a:cubicBezTo>
                    <a:lnTo>
                      <a:pt x="184" y="533"/>
                    </a:lnTo>
                    <a:cubicBezTo>
                      <a:pt x="77" y="533"/>
                      <a:pt x="1" y="625"/>
                      <a:pt x="1" y="731"/>
                    </a:cubicBezTo>
                    <a:cubicBezTo>
                      <a:pt x="1" y="1219"/>
                      <a:pt x="230" y="1615"/>
                      <a:pt x="443" y="1844"/>
                    </a:cubicBezTo>
                    <a:cubicBezTo>
                      <a:pt x="458" y="1874"/>
                      <a:pt x="534" y="2026"/>
                      <a:pt x="687" y="2194"/>
                    </a:cubicBezTo>
                    <a:cubicBezTo>
                      <a:pt x="885" y="2743"/>
                      <a:pt x="1875" y="5333"/>
                      <a:pt x="3124" y="5576"/>
                    </a:cubicBezTo>
                    <a:cubicBezTo>
                      <a:pt x="3246" y="5637"/>
                      <a:pt x="3368" y="5683"/>
                      <a:pt x="3505" y="5698"/>
                    </a:cubicBezTo>
                    <a:lnTo>
                      <a:pt x="6141" y="6094"/>
                    </a:lnTo>
                    <a:cubicBezTo>
                      <a:pt x="6446" y="6142"/>
                      <a:pt x="6762" y="6166"/>
                      <a:pt x="7076" y="6166"/>
                    </a:cubicBezTo>
                    <a:cubicBezTo>
                      <a:pt x="7264" y="6166"/>
                      <a:pt x="7451" y="6157"/>
                      <a:pt x="7634" y="6140"/>
                    </a:cubicBezTo>
                    <a:cubicBezTo>
                      <a:pt x="8533" y="6079"/>
                      <a:pt x="9645" y="5759"/>
                      <a:pt x="9295" y="4708"/>
                    </a:cubicBezTo>
                    <a:cubicBezTo>
                      <a:pt x="9046" y="3912"/>
                      <a:pt x="7551" y="3701"/>
                      <a:pt x="6013" y="3701"/>
                    </a:cubicBezTo>
                    <a:cubicBezTo>
                      <a:pt x="5195" y="3701"/>
                      <a:pt x="4365" y="3761"/>
                      <a:pt x="3703" y="3824"/>
                    </a:cubicBezTo>
                    <a:lnTo>
                      <a:pt x="2256" y="2026"/>
                    </a:lnTo>
                    <a:cubicBezTo>
                      <a:pt x="2256" y="1371"/>
                      <a:pt x="1845" y="884"/>
                      <a:pt x="1814" y="838"/>
                    </a:cubicBezTo>
                    <a:cubicBezTo>
                      <a:pt x="1768" y="777"/>
                      <a:pt x="1692" y="762"/>
                      <a:pt x="1646" y="762"/>
                    </a:cubicBezTo>
                    <a:cubicBezTo>
                      <a:pt x="1601" y="762"/>
                      <a:pt x="1570" y="777"/>
                      <a:pt x="1525" y="808"/>
                    </a:cubicBezTo>
                    <a:cubicBezTo>
                      <a:pt x="1433" y="884"/>
                      <a:pt x="1433" y="1006"/>
                      <a:pt x="1509" y="1082"/>
                    </a:cubicBezTo>
                    <a:cubicBezTo>
                      <a:pt x="1509" y="1082"/>
                      <a:pt x="1646" y="1265"/>
                      <a:pt x="1738" y="1508"/>
                    </a:cubicBezTo>
                    <a:cubicBezTo>
                      <a:pt x="1525" y="1265"/>
                      <a:pt x="1281" y="838"/>
                      <a:pt x="1448" y="472"/>
                    </a:cubicBezTo>
                    <a:cubicBezTo>
                      <a:pt x="1494" y="381"/>
                      <a:pt x="1448" y="244"/>
                      <a:pt x="1326" y="213"/>
                    </a:cubicBezTo>
                    <a:cubicBezTo>
                      <a:pt x="1296" y="198"/>
                      <a:pt x="1281" y="198"/>
                      <a:pt x="1235" y="198"/>
                    </a:cubicBezTo>
                    <a:cubicBezTo>
                      <a:pt x="1220" y="198"/>
                      <a:pt x="1174" y="213"/>
                      <a:pt x="1159" y="213"/>
                    </a:cubicBezTo>
                    <a:cubicBezTo>
                      <a:pt x="1159" y="152"/>
                      <a:pt x="1128" y="76"/>
                      <a:pt x="1067" y="46"/>
                    </a:cubicBezTo>
                    <a:cubicBezTo>
                      <a:pt x="1037" y="15"/>
                      <a:pt x="991" y="0"/>
                      <a:pt x="946" y="0"/>
                    </a:cubicBezTo>
                    <a:close/>
                  </a:path>
                </a:pathLst>
              </a:custGeom>
              <a:solidFill>
                <a:srgbClr val="FF9E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0"/>
              <p:cNvSpPr/>
              <p:nvPr/>
            </p:nvSpPr>
            <p:spPr>
              <a:xfrm>
                <a:off x="4822145" y="3690296"/>
                <a:ext cx="45167" cy="112471"/>
              </a:xfrm>
              <a:custGeom>
                <a:rect b="b" l="l" r="r" t="t"/>
                <a:pathLst>
                  <a:path extrusionOk="0" h="2012" w="808">
                    <a:moveTo>
                      <a:pt x="808" y="0"/>
                    </a:moveTo>
                    <a:lnTo>
                      <a:pt x="0" y="1859"/>
                    </a:lnTo>
                    <a:lnTo>
                      <a:pt x="747" y="2011"/>
                    </a:lnTo>
                    <a:lnTo>
                      <a:pt x="80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0"/>
              <p:cNvSpPr/>
              <p:nvPr/>
            </p:nvSpPr>
            <p:spPr>
              <a:xfrm>
                <a:off x="4851939" y="3674030"/>
                <a:ext cx="318854" cy="174743"/>
              </a:xfrm>
              <a:custGeom>
                <a:rect b="b" l="l" r="r" t="t"/>
                <a:pathLst>
                  <a:path extrusionOk="0" h="3126" w="5704">
                    <a:moveTo>
                      <a:pt x="1821" y="0"/>
                    </a:moveTo>
                    <a:cubicBezTo>
                      <a:pt x="948" y="0"/>
                      <a:pt x="244" y="63"/>
                      <a:pt x="244" y="63"/>
                    </a:cubicBezTo>
                    <a:lnTo>
                      <a:pt x="0" y="3125"/>
                    </a:lnTo>
                    <a:cubicBezTo>
                      <a:pt x="0" y="3125"/>
                      <a:pt x="4251" y="2744"/>
                      <a:pt x="4967" y="1495"/>
                    </a:cubicBezTo>
                    <a:cubicBezTo>
                      <a:pt x="5704" y="221"/>
                      <a:pt x="3464" y="0"/>
                      <a:pt x="18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0"/>
              <p:cNvSpPr/>
              <p:nvPr/>
            </p:nvSpPr>
            <p:spPr>
              <a:xfrm>
                <a:off x="5086995" y="3470110"/>
                <a:ext cx="171222" cy="169768"/>
              </a:xfrm>
              <a:custGeom>
                <a:rect b="b" l="l" r="r" t="t"/>
                <a:pathLst>
                  <a:path extrusionOk="0" h="3037" w="3063">
                    <a:moveTo>
                      <a:pt x="2220" y="1"/>
                    </a:moveTo>
                    <a:cubicBezTo>
                      <a:pt x="1731" y="1"/>
                      <a:pt x="1125" y="291"/>
                      <a:pt x="747" y="770"/>
                    </a:cubicBezTo>
                    <a:cubicBezTo>
                      <a:pt x="107" y="1639"/>
                      <a:pt x="1" y="2781"/>
                      <a:pt x="747" y="3025"/>
                    </a:cubicBezTo>
                    <a:cubicBezTo>
                      <a:pt x="768" y="3033"/>
                      <a:pt x="791" y="3037"/>
                      <a:pt x="816" y="3037"/>
                    </a:cubicBezTo>
                    <a:cubicBezTo>
                      <a:pt x="947" y="3037"/>
                      <a:pt x="1126" y="2937"/>
                      <a:pt x="1258" y="2937"/>
                    </a:cubicBezTo>
                    <a:cubicBezTo>
                      <a:pt x="1282" y="2937"/>
                      <a:pt x="1305" y="2941"/>
                      <a:pt x="1326" y="2949"/>
                    </a:cubicBezTo>
                    <a:cubicBezTo>
                      <a:pt x="1416" y="2987"/>
                      <a:pt x="1503" y="3005"/>
                      <a:pt x="1586" y="3005"/>
                    </a:cubicBezTo>
                    <a:cubicBezTo>
                      <a:pt x="2491" y="3005"/>
                      <a:pt x="3002" y="922"/>
                      <a:pt x="3002" y="922"/>
                    </a:cubicBezTo>
                    <a:cubicBezTo>
                      <a:pt x="3062" y="276"/>
                      <a:pt x="2696" y="1"/>
                      <a:pt x="2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0"/>
              <p:cNvSpPr/>
              <p:nvPr/>
            </p:nvSpPr>
            <p:spPr>
              <a:xfrm>
                <a:off x="5050381" y="3401074"/>
                <a:ext cx="208228" cy="188104"/>
              </a:xfrm>
              <a:custGeom>
                <a:rect b="b" l="l" r="r" t="t"/>
                <a:pathLst>
                  <a:path extrusionOk="0" h="3365" w="3725">
                    <a:moveTo>
                      <a:pt x="1229" y="1"/>
                    </a:moveTo>
                    <a:cubicBezTo>
                      <a:pt x="723" y="1"/>
                      <a:pt x="309" y="277"/>
                      <a:pt x="107" y="817"/>
                    </a:cubicBezTo>
                    <a:cubicBezTo>
                      <a:pt x="16" y="1045"/>
                      <a:pt x="0" y="1274"/>
                      <a:pt x="31" y="1457"/>
                    </a:cubicBezTo>
                    <a:cubicBezTo>
                      <a:pt x="346" y="3240"/>
                      <a:pt x="1518" y="3364"/>
                      <a:pt x="1839" y="3364"/>
                    </a:cubicBezTo>
                    <a:cubicBezTo>
                      <a:pt x="1891" y="3364"/>
                      <a:pt x="1920" y="3361"/>
                      <a:pt x="1920" y="3361"/>
                    </a:cubicBezTo>
                    <a:cubicBezTo>
                      <a:pt x="1956" y="3363"/>
                      <a:pt x="1990" y="3364"/>
                      <a:pt x="2024" y="3364"/>
                    </a:cubicBezTo>
                    <a:cubicBezTo>
                      <a:pt x="3443" y="3364"/>
                      <a:pt x="3724" y="1542"/>
                      <a:pt x="2712" y="664"/>
                    </a:cubicBezTo>
                    <a:cubicBezTo>
                      <a:pt x="2203" y="219"/>
                      <a:pt x="1680" y="1"/>
                      <a:pt x="12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0"/>
              <p:cNvSpPr/>
              <p:nvPr/>
            </p:nvSpPr>
            <p:spPr>
              <a:xfrm>
                <a:off x="5037580" y="3538698"/>
                <a:ext cx="155961" cy="182681"/>
              </a:xfrm>
              <a:custGeom>
                <a:rect b="b" l="l" r="r" t="t"/>
                <a:pathLst>
                  <a:path extrusionOk="0" h="3268" w="2790">
                    <a:moveTo>
                      <a:pt x="1098" y="0"/>
                    </a:moveTo>
                    <a:lnTo>
                      <a:pt x="199" y="1950"/>
                    </a:lnTo>
                    <a:cubicBezTo>
                      <a:pt x="1" y="2407"/>
                      <a:pt x="184" y="2956"/>
                      <a:pt x="656" y="3169"/>
                    </a:cubicBezTo>
                    <a:lnTo>
                      <a:pt x="687" y="3184"/>
                    </a:lnTo>
                    <a:cubicBezTo>
                      <a:pt x="808" y="3241"/>
                      <a:pt x="935" y="3268"/>
                      <a:pt x="1061" y="3268"/>
                    </a:cubicBezTo>
                    <a:cubicBezTo>
                      <a:pt x="1411" y="3268"/>
                      <a:pt x="1749" y="3063"/>
                      <a:pt x="1905" y="2727"/>
                    </a:cubicBezTo>
                    <a:lnTo>
                      <a:pt x="2789" y="792"/>
                    </a:lnTo>
                    <a:lnTo>
                      <a:pt x="1098" y="0"/>
                    </a:lnTo>
                    <a:close/>
                  </a:path>
                </a:pathLst>
              </a:custGeom>
              <a:solidFill>
                <a:srgbClr val="F8B2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0"/>
              <p:cNvSpPr/>
              <p:nvPr/>
            </p:nvSpPr>
            <p:spPr>
              <a:xfrm>
                <a:off x="5060611" y="3617907"/>
                <a:ext cx="85192" cy="15484"/>
              </a:xfrm>
              <a:custGeom>
                <a:rect b="b" l="l" r="r" t="t"/>
                <a:pathLst>
                  <a:path extrusionOk="0" h="277" w="1524">
                    <a:moveTo>
                      <a:pt x="0" y="0"/>
                    </a:moveTo>
                    <a:lnTo>
                      <a:pt x="0" y="31"/>
                    </a:lnTo>
                    <a:cubicBezTo>
                      <a:pt x="76" y="92"/>
                      <a:pt x="137" y="137"/>
                      <a:pt x="214" y="168"/>
                    </a:cubicBezTo>
                    <a:cubicBezTo>
                      <a:pt x="381" y="247"/>
                      <a:pt x="554" y="276"/>
                      <a:pt x="716" y="276"/>
                    </a:cubicBezTo>
                    <a:cubicBezTo>
                      <a:pt x="1143" y="276"/>
                      <a:pt x="1498" y="76"/>
                      <a:pt x="1509" y="76"/>
                    </a:cubicBezTo>
                    <a:cubicBezTo>
                      <a:pt x="1524" y="76"/>
                      <a:pt x="1524" y="46"/>
                      <a:pt x="1509" y="31"/>
                    </a:cubicBezTo>
                    <a:cubicBezTo>
                      <a:pt x="1509" y="15"/>
                      <a:pt x="1493" y="15"/>
                      <a:pt x="1463" y="15"/>
                    </a:cubicBezTo>
                    <a:cubicBezTo>
                      <a:pt x="1463" y="15"/>
                      <a:pt x="1119" y="207"/>
                      <a:pt x="705" y="207"/>
                    </a:cubicBezTo>
                    <a:cubicBezTo>
                      <a:pt x="491" y="207"/>
                      <a:pt x="259" y="156"/>
                      <a:pt x="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0"/>
              <p:cNvSpPr/>
              <p:nvPr/>
            </p:nvSpPr>
            <p:spPr>
              <a:xfrm>
                <a:off x="5001805" y="3422316"/>
                <a:ext cx="236848" cy="207165"/>
              </a:xfrm>
              <a:custGeom>
                <a:rect b="b" l="l" r="r" t="t"/>
                <a:pathLst>
                  <a:path extrusionOk="0" h="3706" w="4237">
                    <a:moveTo>
                      <a:pt x="2186" y="0"/>
                    </a:moveTo>
                    <a:cubicBezTo>
                      <a:pt x="1857" y="0"/>
                      <a:pt x="1576" y="86"/>
                      <a:pt x="1433" y="223"/>
                    </a:cubicBezTo>
                    <a:cubicBezTo>
                      <a:pt x="1007" y="604"/>
                      <a:pt x="1" y="2951"/>
                      <a:pt x="1174" y="3560"/>
                    </a:cubicBezTo>
                    <a:cubicBezTo>
                      <a:pt x="1369" y="3662"/>
                      <a:pt x="1567" y="3705"/>
                      <a:pt x="1762" y="3705"/>
                    </a:cubicBezTo>
                    <a:cubicBezTo>
                      <a:pt x="2726" y="3705"/>
                      <a:pt x="3612" y="2661"/>
                      <a:pt x="3612" y="2661"/>
                    </a:cubicBezTo>
                    <a:cubicBezTo>
                      <a:pt x="3612" y="2661"/>
                      <a:pt x="4237" y="1884"/>
                      <a:pt x="3932" y="1153"/>
                    </a:cubicBezTo>
                    <a:cubicBezTo>
                      <a:pt x="3593" y="306"/>
                      <a:pt x="2806" y="0"/>
                      <a:pt x="2186" y="0"/>
                    </a:cubicBezTo>
                    <a:close/>
                  </a:path>
                </a:pathLst>
              </a:custGeom>
              <a:solidFill>
                <a:srgbClr val="F8B2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0"/>
              <p:cNvSpPr/>
              <p:nvPr/>
            </p:nvSpPr>
            <p:spPr>
              <a:xfrm>
                <a:off x="4925167" y="3665589"/>
                <a:ext cx="391021" cy="464194"/>
              </a:xfrm>
              <a:custGeom>
                <a:rect b="b" l="l" r="r" t="t"/>
                <a:pathLst>
                  <a:path extrusionOk="0" h="8304" w="6995">
                    <a:moveTo>
                      <a:pt x="5135" y="0"/>
                    </a:moveTo>
                    <a:cubicBezTo>
                      <a:pt x="4770" y="686"/>
                      <a:pt x="4038" y="1158"/>
                      <a:pt x="3185" y="1158"/>
                    </a:cubicBezTo>
                    <a:cubicBezTo>
                      <a:pt x="2347" y="1158"/>
                      <a:pt x="1616" y="701"/>
                      <a:pt x="1265" y="46"/>
                    </a:cubicBezTo>
                    <a:lnTo>
                      <a:pt x="1113" y="77"/>
                    </a:lnTo>
                    <a:cubicBezTo>
                      <a:pt x="458" y="198"/>
                      <a:pt x="46" y="823"/>
                      <a:pt x="184" y="1448"/>
                    </a:cubicBezTo>
                    <a:lnTo>
                      <a:pt x="366" y="2286"/>
                    </a:lnTo>
                    <a:cubicBezTo>
                      <a:pt x="504" y="2910"/>
                      <a:pt x="564" y="3550"/>
                      <a:pt x="564" y="4175"/>
                    </a:cubicBezTo>
                    <a:lnTo>
                      <a:pt x="1" y="8304"/>
                    </a:lnTo>
                    <a:lnTo>
                      <a:pt x="1" y="8304"/>
                    </a:lnTo>
                    <a:lnTo>
                      <a:pt x="6994" y="8152"/>
                    </a:lnTo>
                    <a:lnTo>
                      <a:pt x="6705" y="1265"/>
                    </a:lnTo>
                    <a:cubicBezTo>
                      <a:pt x="6781" y="610"/>
                      <a:pt x="5775" y="77"/>
                      <a:pt x="51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0"/>
              <p:cNvSpPr/>
              <p:nvPr/>
            </p:nvSpPr>
            <p:spPr>
              <a:xfrm>
                <a:off x="4995041" y="3660446"/>
                <a:ext cx="215494" cy="69931"/>
              </a:xfrm>
              <a:custGeom>
                <a:rect b="b" l="l" r="r" t="t"/>
                <a:pathLst>
                  <a:path extrusionOk="0" h="1251" w="3855">
                    <a:moveTo>
                      <a:pt x="2240" y="1"/>
                    </a:moveTo>
                    <a:lnTo>
                      <a:pt x="990" y="16"/>
                    </a:lnTo>
                    <a:cubicBezTo>
                      <a:pt x="686" y="16"/>
                      <a:pt x="381" y="62"/>
                      <a:pt x="76" y="108"/>
                    </a:cubicBezTo>
                    <a:lnTo>
                      <a:pt x="0" y="138"/>
                    </a:lnTo>
                    <a:cubicBezTo>
                      <a:pt x="351" y="793"/>
                      <a:pt x="1082" y="1250"/>
                      <a:pt x="1920" y="1250"/>
                    </a:cubicBezTo>
                    <a:cubicBezTo>
                      <a:pt x="2773" y="1250"/>
                      <a:pt x="3520" y="778"/>
                      <a:pt x="3855" y="92"/>
                    </a:cubicBezTo>
                    <a:cubicBezTo>
                      <a:pt x="3382" y="31"/>
                      <a:pt x="2910" y="16"/>
                      <a:pt x="2438" y="1"/>
                    </a:cubicBezTo>
                    <a:close/>
                  </a:path>
                </a:pathLst>
              </a:custGeom>
              <a:solidFill>
                <a:srgbClr val="F8B2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1" name="Google Shape;731;p30"/>
              <p:cNvGrpSpPr/>
              <p:nvPr/>
            </p:nvGrpSpPr>
            <p:grpSpPr>
              <a:xfrm>
                <a:off x="5047052" y="3500066"/>
                <a:ext cx="61378" cy="69707"/>
                <a:chOff x="2710841" y="1668026"/>
                <a:chExt cx="33599" cy="38158"/>
              </a:xfrm>
            </p:grpSpPr>
            <p:sp>
              <p:nvSpPr>
                <p:cNvPr id="732" name="Google Shape;732;p30"/>
                <p:cNvSpPr/>
                <p:nvPr/>
              </p:nvSpPr>
              <p:spPr>
                <a:xfrm>
                  <a:off x="2710841" y="1674544"/>
                  <a:ext cx="19156" cy="21206"/>
                </a:xfrm>
                <a:custGeom>
                  <a:rect b="b" l="l" r="r" t="t"/>
                  <a:pathLst>
                    <a:path extrusionOk="0" h="693" w="626">
                      <a:moveTo>
                        <a:pt x="591" y="0"/>
                      </a:moveTo>
                      <a:cubicBezTo>
                        <a:pt x="578" y="0"/>
                        <a:pt x="564" y="7"/>
                        <a:pt x="564" y="7"/>
                      </a:cubicBezTo>
                      <a:lnTo>
                        <a:pt x="320" y="327"/>
                      </a:lnTo>
                      <a:cubicBezTo>
                        <a:pt x="296" y="322"/>
                        <a:pt x="265" y="317"/>
                        <a:pt x="232" y="317"/>
                      </a:cubicBezTo>
                      <a:cubicBezTo>
                        <a:pt x="160" y="317"/>
                        <a:pt x="82" y="340"/>
                        <a:pt x="61" y="433"/>
                      </a:cubicBezTo>
                      <a:cubicBezTo>
                        <a:pt x="0" y="555"/>
                        <a:pt x="168" y="662"/>
                        <a:pt x="244" y="692"/>
                      </a:cubicBezTo>
                      <a:lnTo>
                        <a:pt x="290" y="692"/>
                      </a:lnTo>
                      <a:cubicBezTo>
                        <a:pt x="290" y="692"/>
                        <a:pt x="305" y="692"/>
                        <a:pt x="305" y="677"/>
                      </a:cubicBezTo>
                      <a:cubicBezTo>
                        <a:pt x="305" y="677"/>
                        <a:pt x="305" y="662"/>
                        <a:pt x="290" y="662"/>
                      </a:cubicBezTo>
                      <a:cubicBezTo>
                        <a:pt x="290" y="662"/>
                        <a:pt x="61" y="555"/>
                        <a:pt x="92" y="433"/>
                      </a:cubicBezTo>
                      <a:cubicBezTo>
                        <a:pt x="124" y="361"/>
                        <a:pt x="186" y="344"/>
                        <a:pt x="244" y="344"/>
                      </a:cubicBezTo>
                      <a:cubicBezTo>
                        <a:pt x="296" y="344"/>
                        <a:pt x="345" y="357"/>
                        <a:pt x="366" y="357"/>
                      </a:cubicBezTo>
                      <a:lnTo>
                        <a:pt x="610" y="22"/>
                      </a:lnTo>
                      <a:cubicBezTo>
                        <a:pt x="625" y="22"/>
                        <a:pt x="610" y="7"/>
                        <a:pt x="610" y="7"/>
                      </a:cubicBezTo>
                      <a:cubicBezTo>
                        <a:pt x="605" y="2"/>
                        <a:pt x="598" y="0"/>
                        <a:pt x="5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0"/>
                <p:cNvSpPr/>
                <p:nvPr/>
              </p:nvSpPr>
              <p:spPr>
                <a:xfrm>
                  <a:off x="2714544" y="1668026"/>
                  <a:ext cx="6579" cy="5998"/>
                </a:xfrm>
                <a:custGeom>
                  <a:rect b="b" l="l" r="r" t="t"/>
                  <a:pathLst>
                    <a:path extrusionOk="0" h="196" w="215">
                      <a:moveTo>
                        <a:pt x="90" y="0"/>
                      </a:moveTo>
                      <a:cubicBezTo>
                        <a:pt x="43" y="0"/>
                        <a:pt x="3" y="27"/>
                        <a:pt x="17" y="83"/>
                      </a:cubicBezTo>
                      <a:cubicBezTo>
                        <a:pt x="0" y="157"/>
                        <a:pt x="60" y="196"/>
                        <a:pt x="118" y="196"/>
                      </a:cubicBezTo>
                      <a:cubicBezTo>
                        <a:pt x="167" y="196"/>
                        <a:pt x="215" y="169"/>
                        <a:pt x="215" y="113"/>
                      </a:cubicBezTo>
                      <a:cubicBezTo>
                        <a:pt x="215" y="39"/>
                        <a:pt x="147" y="0"/>
                        <a:pt x="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0"/>
                <p:cNvSpPr/>
                <p:nvPr/>
              </p:nvSpPr>
              <p:spPr>
                <a:xfrm>
                  <a:off x="2737861" y="1676196"/>
                  <a:ext cx="6579" cy="6151"/>
                </a:xfrm>
                <a:custGeom>
                  <a:rect b="b" l="l" r="r" t="t"/>
                  <a:pathLst>
                    <a:path extrusionOk="0" h="201" w="215">
                      <a:moveTo>
                        <a:pt x="99" y="0"/>
                      </a:moveTo>
                      <a:cubicBezTo>
                        <a:pt x="48" y="0"/>
                        <a:pt x="2" y="31"/>
                        <a:pt x="16" y="90"/>
                      </a:cubicBezTo>
                      <a:cubicBezTo>
                        <a:pt x="0" y="162"/>
                        <a:pt x="56" y="201"/>
                        <a:pt x="113" y="201"/>
                      </a:cubicBezTo>
                      <a:cubicBezTo>
                        <a:pt x="163" y="201"/>
                        <a:pt x="214" y="170"/>
                        <a:pt x="214" y="105"/>
                      </a:cubicBezTo>
                      <a:cubicBezTo>
                        <a:pt x="214" y="35"/>
                        <a:pt x="154" y="0"/>
                        <a:pt x="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0"/>
                <p:cNvSpPr/>
                <p:nvPr/>
              </p:nvSpPr>
              <p:spPr>
                <a:xfrm>
                  <a:off x="2718767" y="1697861"/>
                  <a:ext cx="17289" cy="8323"/>
                </a:xfrm>
                <a:custGeom>
                  <a:rect b="b" l="l" r="r" t="t"/>
                  <a:pathLst>
                    <a:path extrusionOk="0" h="272" w="565">
                      <a:moveTo>
                        <a:pt x="505" y="0"/>
                      </a:moveTo>
                      <a:cubicBezTo>
                        <a:pt x="493" y="0"/>
                        <a:pt x="479" y="11"/>
                        <a:pt x="458" y="22"/>
                      </a:cubicBezTo>
                      <a:cubicBezTo>
                        <a:pt x="424" y="123"/>
                        <a:pt x="316" y="183"/>
                        <a:pt x="200" y="183"/>
                      </a:cubicBezTo>
                      <a:cubicBezTo>
                        <a:pt x="159" y="183"/>
                        <a:pt x="117" y="175"/>
                        <a:pt x="77" y="159"/>
                      </a:cubicBezTo>
                      <a:cubicBezTo>
                        <a:pt x="72" y="155"/>
                        <a:pt x="68" y="153"/>
                        <a:pt x="63" y="153"/>
                      </a:cubicBezTo>
                      <a:cubicBezTo>
                        <a:pt x="53" y="153"/>
                        <a:pt x="42" y="163"/>
                        <a:pt x="31" y="174"/>
                      </a:cubicBezTo>
                      <a:cubicBezTo>
                        <a:pt x="1" y="205"/>
                        <a:pt x="31" y="220"/>
                        <a:pt x="46" y="235"/>
                      </a:cubicBezTo>
                      <a:cubicBezTo>
                        <a:pt x="96" y="260"/>
                        <a:pt x="149" y="271"/>
                        <a:pt x="201" y="271"/>
                      </a:cubicBezTo>
                      <a:cubicBezTo>
                        <a:pt x="342" y="271"/>
                        <a:pt x="478" y="190"/>
                        <a:pt x="534" y="68"/>
                      </a:cubicBezTo>
                      <a:cubicBezTo>
                        <a:pt x="564" y="37"/>
                        <a:pt x="534" y="22"/>
                        <a:pt x="519" y="7"/>
                      </a:cubicBezTo>
                      <a:cubicBezTo>
                        <a:pt x="514" y="2"/>
                        <a:pt x="510" y="0"/>
                        <a:pt x="5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6" name="Google Shape;736;p30"/>
              <p:cNvSpPr/>
              <p:nvPr/>
            </p:nvSpPr>
            <p:spPr>
              <a:xfrm>
                <a:off x="5044400" y="3406832"/>
                <a:ext cx="210575" cy="155737"/>
              </a:xfrm>
              <a:custGeom>
                <a:rect b="b" l="l" r="r" t="t"/>
                <a:pathLst>
                  <a:path extrusionOk="0" h="2786" w="3767">
                    <a:moveTo>
                      <a:pt x="1679" y="1"/>
                    </a:moveTo>
                    <a:cubicBezTo>
                      <a:pt x="1070" y="1"/>
                      <a:pt x="432" y="430"/>
                      <a:pt x="1" y="1521"/>
                    </a:cubicBezTo>
                    <a:cubicBezTo>
                      <a:pt x="1" y="1521"/>
                      <a:pt x="1204" y="1597"/>
                      <a:pt x="3307" y="2786"/>
                    </a:cubicBezTo>
                    <a:cubicBezTo>
                      <a:pt x="3767" y="1378"/>
                      <a:pt x="2770" y="1"/>
                      <a:pt x="16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0"/>
              <p:cNvSpPr/>
              <p:nvPr/>
            </p:nvSpPr>
            <p:spPr>
              <a:xfrm>
                <a:off x="5107454" y="4809398"/>
                <a:ext cx="268320" cy="230867"/>
              </a:xfrm>
              <a:custGeom>
                <a:rect b="b" l="l" r="r" t="t"/>
                <a:pathLst>
                  <a:path extrusionOk="0" h="4130" w="4800">
                    <a:moveTo>
                      <a:pt x="4190" y="0"/>
                    </a:moveTo>
                    <a:lnTo>
                      <a:pt x="1524" y="107"/>
                    </a:lnTo>
                    <a:lnTo>
                      <a:pt x="1950" y="1783"/>
                    </a:lnTo>
                    <a:lnTo>
                      <a:pt x="1052" y="2087"/>
                    </a:lnTo>
                    <a:cubicBezTo>
                      <a:pt x="1021" y="2087"/>
                      <a:pt x="1006" y="2103"/>
                      <a:pt x="975" y="2103"/>
                    </a:cubicBezTo>
                    <a:cubicBezTo>
                      <a:pt x="0" y="2529"/>
                      <a:pt x="305" y="4129"/>
                      <a:pt x="1341" y="4129"/>
                    </a:cubicBezTo>
                    <a:lnTo>
                      <a:pt x="4114" y="4129"/>
                    </a:lnTo>
                    <a:cubicBezTo>
                      <a:pt x="4495" y="4129"/>
                      <a:pt x="4800" y="3763"/>
                      <a:pt x="4784" y="3352"/>
                    </a:cubicBezTo>
                    <a:cubicBezTo>
                      <a:pt x="4769" y="2941"/>
                      <a:pt x="4708" y="2560"/>
                      <a:pt x="4632" y="2179"/>
                    </a:cubicBezTo>
                    <a:lnTo>
                      <a:pt x="419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0"/>
              <p:cNvSpPr/>
              <p:nvPr/>
            </p:nvSpPr>
            <p:spPr>
              <a:xfrm>
                <a:off x="4980563" y="3980693"/>
                <a:ext cx="574932" cy="628596"/>
              </a:xfrm>
              <a:custGeom>
                <a:rect b="b" l="l" r="r" t="t"/>
                <a:pathLst>
                  <a:path extrusionOk="0" h="11245" w="10285">
                    <a:moveTo>
                      <a:pt x="0" y="1"/>
                    </a:moveTo>
                    <a:lnTo>
                      <a:pt x="2560" y="11245"/>
                    </a:lnTo>
                    <a:lnTo>
                      <a:pt x="10284" y="11123"/>
                    </a:lnTo>
                    <a:lnTo>
                      <a:pt x="792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0"/>
              <p:cNvSpPr/>
              <p:nvPr/>
            </p:nvSpPr>
            <p:spPr>
              <a:xfrm>
                <a:off x="4973743" y="3975606"/>
                <a:ext cx="589410" cy="639664"/>
              </a:xfrm>
              <a:custGeom>
                <a:rect b="b" l="l" r="r" t="t"/>
                <a:pathLst>
                  <a:path extrusionOk="0" h="11443" w="10544">
                    <a:moveTo>
                      <a:pt x="7969" y="214"/>
                    </a:moveTo>
                    <a:lnTo>
                      <a:pt x="10284" y="11107"/>
                    </a:lnTo>
                    <a:lnTo>
                      <a:pt x="2758" y="11214"/>
                    </a:lnTo>
                    <a:lnTo>
                      <a:pt x="244" y="214"/>
                    </a:lnTo>
                    <a:close/>
                    <a:moveTo>
                      <a:pt x="0" y="0"/>
                    </a:moveTo>
                    <a:lnTo>
                      <a:pt x="2606" y="11442"/>
                    </a:lnTo>
                    <a:lnTo>
                      <a:pt x="10543" y="11336"/>
                    </a:lnTo>
                    <a:lnTo>
                      <a:pt x="81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0" name="Google Shape;740;p30"/>
              <p:cNvGrpSpPr/>
              <p:nvPr/>
            </p:nvGrpSpPr>
            <p:grpSpPr>
              <a:xfrm>
                <a:off x="5012115" y="3996067"/>
                <a:ext cx="513666" cy="597963"/>
                <a:chOff x="2691716" y="1939540"/>
                <a:chExt cx="281183" cy="327328"/>
              </a:xfrm>
            </p:grpSpPr>
            <p:sp>
              <p:nvSpPr>
                <p:cNvPr id="741" name="Google Shape;741;p30"/>
                <p:cNvSpPr/>
                <p:nvPr/>
              </p:nvSpPr>
              <p:spPr>
                <a:xfrm>
                  <a:off x="2837648" y="1939540"/>
                  <a:ext cx="77908" cy="53642"/>
                </a:xfrm>
                <a:custGeom>
                  <a:rect b="b" l="l" r="r" t="t"/>
                  <a:pathLst>
                    <a:path extrusionOk="0" h="1753" w="2546">
                      <a:moveTo>
                        <a:pt x="366" y="1"/>
                      </a:moveTo>
                      <a:cubicBezTo>
                        <a:pt x="214" y="108"/>
                        <a:pt x="138" y="184"/>
                        <a:pt x="1" y="321"/>
                      </a:cubicBezTo>
                      <a:lnTo>
                        <a:pt x="260" y="1418"/>
                      </a:lnTo>
                      <a:cubicBezTo>
                        <a:pt x="443" y="1555"/>
                        <a:pt x="564" y="1631"/>
                        <a:pt x="732" y="1753"/>
                      </a:cubicBezTo>
                      <a:lnTo>
                        <a:pt x="2179" y="1753"/>
                      </a:lnTo>
                      <a:cubicBezTo>
                        <a:pt x="2332" y="1616"/>
                        <a:pt x="2408" y="1555"/>
                        <a:pt x="2545" y="1418"/>
                      </a:cubicBezTo>
                      <a:lnTo>
                        <a:pt x="2317" y="321"/>
                      </a:lnTo>
                      <a:cubicBezTo>
                        <a:pt x="2118" y="184"/>
                        <a:pt x="2012" y="123"/>
                        <a:pt x="18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0"/>
                <p:cNvSpPr/>
                <p:nvPr/>
              </p:nvSpPr>
              <p:spPr>
                <a:xfrm>
                  <a:off x="2764912" y="1939540"/>
                  <a:ext cx="78367" cy="53642"/>
                </a:xfrm>
                <a:custGeom>
                  <a:rect b="b" l="l" r="r" t="t"/>
                  <a:pathLst>
                    <a:path extrusionOk="0" h="1753" w="2561">
                      <a:moveTo>
                        <a:pt x="367" y="1"/>
                      </a:moveTo>
                      <a:cubicBezTo>
                        <a:pt x="214" y="108"/>
                        <a:pt x="138" y="184"/>
                        <a:pt x="1" y="321"/>
                      </a:cubicBezTo>
                      <a:lnTo>
                        <a:pt x="245" y="1448"/>
                      </a:lnTo>
                      <a:cubicBezTo>
                        <a:pt x="443" y="1555"/>
                        <a:pt x="549" y="1631"/>
                        <a:pt x="747" y="1753"/>
                      </a:cubicBezTo>
                      <a:lnTo>
                        <a:pt x="2195" y="1753"/>
                      </a:lnTo>
                      <a:cubicBezTo>
                        <a:pt x="2347" y="1616"/>
                        <a:pt x="2423" y="1555"/>
                        <a:pt x="2560" y="1418"/>
                      </a:cubicBezTo>
                      <a:lnTo>
                        <a:pt x="2301" y="321"/>
                      </a:lnTo>
                      <a:cubicBezTo>
                        <a:pt x="2119" y="184"/>
                        <a:pt x="1997" y="123"/>
                        <a:pt x="18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0"/>
                <p:cNvSpPr/>
                <p:nvPr/>
              </p:nvSpPr>
              <p:spPr>
                <a:xfrm>
                  <a:off x="2691716" y="1939540"/>
                  <a:ext cx="78367" cy="54131"/>
                </a:xfrm>
                <a:custGeom>
                  <a:rect b="b" l="l" r="r" t="t"/>
                  <a:pathLst>
                    <a:path extrusionOk="0" h="1769" w="2561">
                      <a:moveTo>
                        <a:pt x="351" y="1"/>
                      </a:moveTo>
                      <a:cubicBezTo>
                        <a:pt x="199" y="108"/>
                        <a:pt x="123" y="184"/>
                        <a:pt x="1" y="321"/>
                      </a:cubicBezTo>
                      <a:lnTo>
                        <a:pt x="245" y="1448"/>
                      </a:lnTo>
                      <a:cubicBezTo>
                        <a:pt x="458" y="1570"/>
                        <a:pt x="565" y="1646"/>
                        <a:pt x="763" y="1768"/>
                      </a:cubicBezTo>
                      <a:lnTo>
                        <a:pt x="2210" y="1768"/>
                      </a:lnTo>
                      <a:cubicBezTo>
                        <a:pt x="2347" y="1631"/>
                        <a:pt x="2439" y="1570"/>
                        <a:pt x="2560" y="1448"/>
                      </a:cubicBezTo>
                      <a:lnTo>
                        <a:pt x="2317" y="321"/>
                      </a:lnTo>
                      <a:cubicBezTo>
                        <a:pt x="2134" y="199"/>
                        <a:pt x="2012" y="123"/>
                        <a:pt x="18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0"/>
                <p:cNvSpPr/>
                <p:nvPr/>
              </p:nvSpPr>
              <p:spPr>
                <a:xfrm>
                  <a:off x="2850255" y="1994558"/>
                  <a:ext cx="77418" cy="53642"/>
                </a:xfrm>
                <a:custGeom>
                  <a:rect b="b" l="l" r="r" t="t"/>
                  <a:pathLst>
                    <a:path extrusionOk="0" h="1753" w="2530">
                      <a:moveTo>
                        <a:pt x="350" y="1"/>
                      </a:moveTo>
                      <a:cubicBezTo>
                        <a:pt x="198" y="138"/>
                        <a:pt x="122" y="199"/>
                        <a:pt x="0" y="336"/>
                      </a:cubicBezTo>
                      <a:lnTo>
                        <a:pt x="244" y="1433"/>
                      </a:lnTo>
                      <a:cubicBezTo>
                        <a:pt x="427" y="1570"/>
                        <a:pt x="549" y="1646"/>
                        <a:pt x="762" y="1753"/>
                      </a:cubicBezTo>
                      <a:lnTo>
                        <a:pt x="2179" y="1753"/>
                      </a:lnTo>
                      <a:cubicBezTo>
                        <a:pt x="2316" y="1631"/>
                        <a:pt x="2392" y="1570"/>
                        <a:pt x="2529" y="1433"/>
                      </a:cubicBezTo>
                      <a:lnTo>
                        <a:pt x="2301" y="336"/>
                      </a:lnTo>
                      <a:cubicBezTo>
                        <a:pt x="2103" y="199"/>
                        <a:pt x="1996" y="138"/>
                        <a:pt x="17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0"/>
                <p:cNvSpPr/>
                <p:nvPr/>
              </p:nvSpPr>
              <p:spPr>
                <a:xfrm>
                  <a:off x="2777029" y="1995507"/>
                  <a:ext cx="78367" cy="53642"/>
                </a:xfrm>
                <a:custGeom>
                  <a:rect b="b" l="l" r="r" t="t"/>
                  <a:pathLst>
                    <a:path extrusionOk="0" h="1753" w="2561">
                      <a:moveTo>
                        <a:pt x="367" y="0"/>
                      </a:moveTo>
                      <a:cubicBezTo>
                        <a:pt x="214" y="107"/>
                        <a:pt x="138" y="183"/>
                        <a:pt x="1" y="320"/>
                      </a:cubicBezTo>
                      <a:lnTo>
                        <a:pt x="260" y="1417"/>
                      </a:lnTo>
                      <a:cubicBezTo>
                        <a:pt x="458" y="1554"/>
                        <a:pt x="565" y="1615"/>
                        <a:pt x="763" y="1752"/>
                      </a:cubicBezTo>
                      <a:lnTo>
                        <a:pt x="2210" y="1752"/>
                      </a:lnTo>
                      <a:cubicBezTo>
                        <a:pt x="2347" y="1615"/>
                        <a:pt x="2424" y="1554"/>
                        <a:pt x="2561" y="1417"/>
                      </a:cubicBezTo>
                      <a:lnTo>
                        <a:pt x="2317" y="320"/>
                      </a:lnTo>
                      <a:cubicBezTo>
                        <a:pt x="2119" y="183"/>
                        <a:pt x="2012" y="122"/>
                        <a:pt x="181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0"/>
                <p:cNvSpPr/>
                <p:nvPr/>
              </p:nvSpPr>
              <p:spPr>
                <a:xfrm>
                  <a:off x="2704324" y="1995507"/>
                  <a:ext cx="78336" cy="53642"/>
                </a:xfrm>
                <a:custGeom>
                  <a:rect b="b" l="l" r="r" t="t"/>
                  <a:pathLst>
                    <a:path extrusionOk="0" h="1753" w="2560">
                      <a:moveTo>
                        <a:pt x="366" y="0"/>
                      </a:moveTo>
                      <a:cubicBezTo>
                        <a:pt x="213" y="107"/>
                        <a:pt x="137" y="183"/>
                        <a:pt x="0" y="320"/>
                      </a:cubicBezTo>
                      <a:lnTo>
                        <a:pt x="244" y="1417"/>
                      </a:lnTo>
                      <a:cubicBezTo>
                        <a:pt x="442" y="1554"/>
                        <a:pt x="549" y="1630"/>
                        <a:pt x="747" y="1752"/>
                      </a:cubicBezTo>
                      <a:lnTo>
                        <a:pt x="2194" y="1752"/>
                      </a:lnTo>
                      <a:cubicBezTo>
                        <a:pt x="2347" y="1615"/>
                        <a:pt x="2423" y="1554"/>
                        <a:pt x="2560" y="1417"/>
                      </a:cubicBezTo>
                      <a:lnTo>
                        <a:pt x="2301" y="320"/>
                      </a:lnTo>
                      <a:cubicBezTo>
                        <a:pt x="2118" y="183"/>
                        <a:pt x="1996" y="122"/>
                        <a:pt x="18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0"/>
                <p:cNvSpPr/>
                <p:nvPr/>
              </p:nvSpPr>
              <p:spPr>
                <a:xfrm>
                  <a:off x="2861883" y="2049577"/>
                  <a:ext cx="76041" cy="53642"/>
                </a:xfrm>
                <a:custGeom>
                  <a:rect b="b" l="l" r="r" t="t"/>
                  <a:pathLst>
                    <a:path extrusionOk="0" h="1753" w="2485">
                      <a:moveTo>
                        <a:pt x="336" y="1"/>
                      </a:moveTo>
                      <a:cubicBezTo>
                        <a:pt x="199" y="138"/>
                        <a:pt x="123" y="183"/>
                        <a:pt x="1" y="320"/>
                      </a:cubicBezTo>
                      <a:lnTo>
                        <a:pt x="245" y="1433"/>
                      </a:lnTo>
                      <a:cubicBezTo>
                        <a:pt x="428" y="1555"/>
                        <a:pt x="549" y="1631"/>
                        <a:pt x="717" y="1753"/>
                      </a:cubicBezTo>
                      <a:lnTo>
                        <a:pt x="2149" y="1722"/>
                      </a:lnTo>
                      <a:cubicBezTo>
                        <a:pt x="2286" y="1600"/>
                        <a:pt x="2363" y="1539"/>
                        <a:pt x="2484" y="1402"/>
                      </a:cubicBezTo>
                      <a:lnTo>
                        <a:pt x="2256" y="320"/>
                      </a:lnTo>
                      <a:cubicBezTo>
                        <a:pt x="2073" y="183"/>
                        <a:pt x="1951" y="138"/>
                        <a:pt x="176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0"/>
                <p:cNvSpPr/>
                <p:nvPr/>
              </p:nvSpPr>
              <p:spPr>
                <a:xfrm>
                  <a:off x="2789636" y="2050036"/>
                  <a:ext cx="77877" cy="54131"/>
                </a:xfrm>
                <a:custGeom>
                  <a:rect b="b" l="l" r="r" t="t"/>
                  <a:pathLst>
                    <a:path extrusionOk="0" h="1769" w="2545">
                      <a:moveTo>
                        <a:pt x="351" y="1"/>
                      </a:moveTo>
                      <a:cubicBezTo>
                        <a:pt x="198" y="138"/>
                        <a:pt x="122" y="199"/>
                        <a:pt x="0" y="321"/>
                      </a:cubicBezTo>
                      <a:lnTo>
                        <a:pt x="244" y="1433"/>
                      </a:lnTo>
                      <a:cubicBezTo>
                        <a:pt x="427" y="1570"/>
                        <a:pt x="549" y="1646"/>
                        <a:pt x="777" y="1768"/>
                      </a:cubicBezTo>
                      <a:lnTo>
                        <a:pt x="2210" y="1753"/>
                      </a:lnTo>
                      <a:cubicBezTo>
                        <a:pt x="2331" y="1616"/>
                        <a:pt x="2408" y="1570"/>
                        <a:pt x="2545" y="1433"/>
                      </a:cubicBezTo>
                      <a:lnTo>
                        <a:pt x="2301" y="321"/>
                      </a:lnTo>
                      <a:cubicBezTo>
                        <a:pt x="2103" y="199"/>
                        <a:pt x="1996" y="138"/>
                        <a:pt x="17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0"/>
                <p:cNvSpPr/>
                <p:nvPr/>
              </p:nvSpPr>
              <p:spPr>
                <a:xfrm>
                  <a:off x="2716441" y="2050526"/>
                  <a:ext cx="78336" cy="54560"/>
                </a:xfrm>
                <a:custGeom>
                  <a:rect b="b" l="l" r="r" t="t"/>
                  <a:pathLst>
                    <a:path extrusionOk="0" h="1783" w="2560">
                      <a:moveTo>
                        <a:pt x="366" y="0"/>
                      </a:moveTo>
                      <a:cubicBezTo>
                        <a:pt x="214" y="137"/>
                        <a:pt x="137" y="198"/>
                        <a:pt x="0" y="335"/>
                      </a:cubicBezTo>
                      <a:lnTo>
                        <a:pt x="259" y="1432"/>
                      </a:lnTo>
                      <a:cubicBezTo>
                        <a:pt x="457" y="1569"/>
                        <a:pt x="564" y="1630"/>
                        <a:pt x="762" y="1783"/>
                      </a:cubicBezTo>
                      <a:lnTo>
                        <a:pt x="2210" y="1752"/>
                      </a:lnTo>
                      <a:cubicBezTo>
                        <a:pt x="2347" y="1630"/>
                        <a:pt x="2423" y="1569"/>
                        <a:pt x="2560" y="1432"/>
                      </a:cubicBezTo>
                      <a:lnTo>
                        <a:pt x="2316" y="335"/>
                      </a:lnTo>
                      <a:cubicBezTo>
                        <a:pt x="2118" y="198"/>
                        <a:pt x="2011" y="137"/>
                        <a:pt x="18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0"/>
                <p:cNvSpPr/>
                <p:nvPr/>
              </p:nvSpPr>
              <p:spPr>
                <a:xfrm>
                  <a:off x="2801754" y="2105055"/>
                  <a:ext cx="76500" cy="53642"/>
                </a:xfrm>
                <a:custGeom>
                  <a:rect b="b" l="l" r="r" t="t"/>
                  <a:pathLst>
                    <a:path extrusionOk="0" h="1753" w="2500">
                      <a:moveTo>
                        <a:pt x="1768" y="1"/>
                      </a:moveTo>
                      <a:lnTo>
                        <a:pt x="336" y="16"/>
                      </a:lnTo>
                      <a:cubicBezTo>
                        <a:pt x="214" y="153"/>
                        <a:pt x="138" y="199"/>
                        <a:pt x="1" y="336"/>
                      </a:cubicBezTo>
                      <a:lnTo>
                        <a:pt x="244" y="1418"/>
                      </a:lnTo>
                      <a:cubicBezTo>
                        <a:pt x="442" y="1555"/>
                        <a:pt x="549" y="1616"/>
                        <a:pt x="717" y="1753"/>
                      </a:cubicBezTo>
                      <a:lnTo>
                        <a:pt x="2149" y="1722"/>
                      </a:lnTo>
                      <a:cubicBezTo>
                        <a:pt x="2286" y="1585"/>
                        <a:pt x="2362" y="1539"/>
                        <a:pt x="2499" y="1402"/>
                      </a:cubicBezTo>
                      <a:lnTo>
                        <a:pt x="2271" y="321"/>
                      </a:lnTo>
                      <a:cubicBezTo>
                        <a:pt x="2073" y="183"/>
                        <a:pt x="1966" y="122"/>
                        <a:pt x="176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0"/>
                <p:cNvSpPr/>
                <p:nvPr/>
              </p:nvSpPr>
              <p:spPr>
                <a:xfrm>
                  <a:off x="2874031" y="2104137"/>
                  <a:ext cx="76010" cy="53642"/>
                </a:xfrm>
                <a:custGeom>
                  <a:rect b="b" l="l" r="r" t="t"/>
                  <a:pathLst>
                    <a:path extrusionOk="0" h="1753" w="2484">
                      <a:moveTo>
                        <a:pt x="1783" y="0"/>
                      </a:moveTo>
                      <a:lnTo>
                        <a:pt x="366" y="31"/>
                      </a:lnTo>
                      <a:cubicBezTo>
                        <a:pt x="213" y="152"/>
                        <a:pt x="137" y="213"/>
                        <a:pt x="0" y="351"/>
                      </a:cubicBezTo>
                      <a:lnTo>
                        <a:pt x="229" y="1432"/>
                      </a:lnTo>
                      <a:cubicBezTo>
                        <a:pt x="411" y="1554"/>
                        <a:pt x="518" y="1630"/>
                        <a:pt x="716" y="1752"/>
                      </a:cubicBezTo>
                      <a:lnTo>
                        <a:pt x="2148" y="1737"/>
                      </a:lnTo>
                      <a:cubicBezTo>
                        <a:pt x="2285" y="1600"/>
                        <a:pt x="2362" y="1554"/>
                        <a:pt x="2484" y="1417"/>
                      </a:cubicBezTo>
                      <a:lnTo>
                        <a:pt x="2270" y="335"/>
                      </a:lnTo>
                      <a:cubicBezTo>
                        <a:pt x="2087" y="198"/>
                        <a:pt x="1981" y="137"/>
                        <a:pt x="17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0"/>
                <p:cNvSpPr/>
                <p:nvPr/>
              </p:nvSpPr>
              <p:spPr>
                <a:xfrm>
                  <a:off x="2729477" y="2105055"/>
                  <a:ext cx="77908" cy="53642"/>
                </a:xfrm>
                <a:custGeom>
                  <a:rect b="b" l="l" r="r" t="t"/>
                  <a:pathLst>
                    <a:path extrusionOk="0" h="1753" w="2546">
                      <a:moveTo>
                        <a:pt x="1814" y="1"/>
                      </a:moveTo>
                      <a:lnTo>
                        <a:pt x="351" y="16"/>
                      </a:lnTo>
                      <a:cubicBezTo>
                        <a:pt x="214" y="153"/>
                        <a:pt x="138" y="199"/>
                        <a:pt x="1" y="336"/>
                      </a:cubicBezTo>
                      <a:lnTo>
                        <a:pt x="245" y="1448"/>
                      </a:lnTo>
                      <a:cubicBezTo>
                        <a:pt x="443" y="1570"/>
                        <a:pt x="549" y="1631"/>
                        <a:pt x="763" y="1753"/>
                      </a:cubicBezTo>
                      <a:lnTo>
                        <a:pt x="2210" y="1722"/>
                      </a:lnTo>
                      <a:cubicBezTo>
                        <a:pt x="2347" y="1585"/>
                        <a:pt x="2423" y="1539"/>
                        <a:pt x="2545" y="1402"/>
                      </a:cubicBezTo>
                      <a:lnTo>
                        <a:pt x="2302" y="321"/>
                      </a:lnTo>
                      <a:cubicBezTo>
                        <a:pt x="2119" y="183"/>
                        <a:pt x="1997" y="122"/>
                        <a:pt x="18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0"/>
                <p:cNvSpPr/>
                <p:nvPr/>
              </p:nvSpPr>
              <p:spPr>
                <a:xfrm>
                  <a:off x="2886149" y="2158666"/>
                  <a:ext cx="76010" cy="52724"/>
                </a:xfrm>
                <a:custGeom>
                  <a:rect b="b" l="l" r="r" t="t"/>
                  <a:pathLst>
                    <a:path extrusionOk="0" h="1723" w="2484">
                      <a:moveTo>
                        <a:pt x="1768" y="1"/>
                      </a:moveTo>
                      <a:lnTo>
                        <a:pt x="351" y="16"/>
                      </a:lnTo>
                      <a:cubicBezTo>
                        <a:pt x="214" y="153"/>
                        <a:pt x="137" y="199"/>
                        <a:pt x="0" y="336"/>
                      </a:cubicBezTo>
                      <a:lnTo>
                        <a:pt x="229" y="1418"/>
                      </a:lnTo>
                      <a:cubicBezTo>
                        <a:pt x="427" y="1540"/>
                        <a:pt x="518" y="1616"/>
                        <a:pt x="732" y="1722"/>
                      </a:cubicBezTo>
                      <a:lnTo>
                        <a:pt x="2133" y="1707"/>
                      </a:lnTo>
                      <a:cubicBezTo>
                        <a:pt x="2270" y="1570"/>
                        <a:pt x="2347" y="1524"/>
                        <a:pt x="2484" y="1387"/>
                      </a:cubicBezTo>
                      <a:lnTo>
                        <a:pt x="2255" y="305"/>
                      </a:lnTo>
                      <a:cubicBezTo>
                        <a:pt x="2072" y="184"/>
                        <a:pt x="1966" y="107"/>
                        <a:pt x="176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0"/>
                <p:cNvSpPr/>
                <p:nvPr/>
              </p:nvSpPr>
              <p:spPr>
                <a:xfrm>
                  <a:off x="2813872" y="2159125"/>
                  <a:ext cx="76500" cy="53672"/>
                </a:xfrm>
                <a:custGeom>
                  <a:rect b="b" l="l" r="r" t="t"/>
                  <a:pathLst>
                    <a:path extrusionOk="0" h="1754" w="2500">
                      <a:moveTo>
                        <a:pt x="1768" y="1"/>
                      </a:moveTo>
                      <a:lnTo>
                        <a:pt x="351" y="16"/>
                      </a:lnTo>
                      <a:cubicBezTo>
                        <a:pt x="214" y="153"/>
                        <a:pt x="138" y="214"/>
                        <a:pt x="1" y="336"/>
                      </a:cubicBezTo>
                      <a:lnTo>
                        <a:pt x="244" y="1433"/>
                      </a:lnTo>
                      <a:cubicBezTo>
                        <a:pt x="442" y="1555"/>
                        <a:pt x="534" y="1616"/>
                        <a:pt x="732" y="1753"/>
                      </a:cubicBezTo>
                      <a:lnTo>
                        <a:pt x="2149" y="1723"/>
                      </a:lnTo>
                      <a:cubicBezTo>
                        <a:pt x="2286" y="1601"/>
                        <a:pt x="2362" y="1540"/>
                        <a:pt x="2499" y="1403"/>
                      </a:cubicBezTo>
                      <a:lnTo>
                        <a:pt x="2271" y="321"/>
                      </a:lnTo>
                      <a:cubicBezTo>
                        <a:pt x="2073" y="184"/>
                        <a:pt x="1966" y="108"/>
                        <a:pt x="176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0"/>
                <p:cNvSpPr/>
                <p:nvPr/>
              </p:nvSpPr>
              <p:spPr>
                <a:xfrm>
                  <a:off x="2741625" y="2160074"/>
                  <a:ext cx="77418" cy="53642"/>
                </a:xfrm>
                <a:custGeom>
                  <a:rect b="b" l="l" r="r" t="t"/>
                  <a:pathLst>
                    <a:path extrusionOk="0" h="1753" w="2530">
                      <a:moveTo>
                        <a:pt x="1798" y="0"/>
                      </a:moveTo>
                      <a:lnTo>
                        <a:pt x="350" y="31"/>
                      </a:lnTo>
                      <a:cubicBezTo>
                        <a:pt x="213" y="153"/>
                        <a:pt x="137" y="214"/>
                        <a:pt x="0" y="351"/>
                      </a:cubicBezTo>
                      <a:lnTo>
                        <a:pt x="244" y="1433"/>
                      </a:lnTo>
                      <a:cubicBezTo>
                        <a:pt x="442" y="1555"/>
                        <a:pt x="549" y="1631"/>
                        <a:pt x="762" y="1753"/>
                      </a:cubicBezTo>
                      <a:lnTo>
                        <a:pt x="2194" y="1737"/>
                      </a:lnTo>
                      <a:cubicBezTo>
                        <a:pt x="2331" y="1600"/>
                        <a:pt x="2407" y="1539"/>
                        <a:pt x="2529" y="1417"/>
                      </a:cubicBezTo>
                      <a:lnTo>
                        <a:pt x="2285" y="336"/>
                      </a:lnTo>
                      <a:cubicBezTo>
                        <a:pt x="2103" y="199"/>
                        <a:pt x="1981" y="122"/>
                        <a:pt x="17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0"/>
                <p:cNvSpPr/>
                <p:nvPr/>
              </p:nvSpPr>
              <p:spPr>
                <a:xfrm>
                  <a:off x="2897807" y="2212767"/>
                  <a:ext cx="75092" cy="52234"/>
                </a:xfrm>
                <a:custGeom>
                  <a:rect b="b" l="l" r="r" t="t"/>
                  <a:pathLst>
                    <a:path extrusionOk="0" h="1707" w="2454">
                      <a:moveTo>
                        <a:pt x="1752" y="0"/>
                      </a:moveTo>
                      <a:lnTo>
                        <a:pt x="351" y="15"/>
                      </a:lnTo>
                      <a:cubicBezTo>
                        <a:pt x="213" y="152"/>
                        <a:pt x="137" y="213"/>
                        <a:pt x="0" y="335"/>
                      </a:cubicBezTo>
                      <a:lnTo>
                        <a:pt x="229" y="1402"/>
                      </a:lnTo>
                      <a:cubicBezTo>
                        <a:pt x="427" y="1524"/>
                        <a:pt x="518" y="1600"/>
                        <a:pt x="701" y="1707"/>
                      </a:cubicBezTo>
                      <a:lnTo>
                        <a:pt x="2118" y="1691"/>
                      </a:lnTo>
                      <a:cubicBezTo>
                        <a:pt x="2255" y="1554"/>
                        <a:pt x="2331" y="1508"/>
                        <a:pt x="2453" y="1371"/>
                      </a:cubicBezTo>
                      <a:lnTo>
                        <a:pt x="2225" y="305"/>
                      </a:lnTo>
                      <a:cubicBezTo>
                        <a:pt x="2042" y="183"/>
                        <a:pt x="1950" y="107"/>
                        <a:pt x="17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0"/>
                <p:cNvSpPr/>
                <p:nvPr/>
              </p:nvSpPr>
              <p:spPr>
                <a:xfrm>
                  <a:off x="2825530" y="2213226"/>
                  <a:ext cx="76500" cy="52693"/>
                </a:xfrm>
                <a:custGeom>
                  <a:rect b="b" l="l" r="r" t="t"/>
                  <a:pathLst>
                    <a:path extrusionOk="0" h="1722" w="2500">
                      <a:moveTo>
                        <a:pt x="1768" y="0"/>
                      </a:moveTo>
                      <a:lnTo>
                        <a:pt x="351" y="16"/>
                      </a:lnTo>
                      <a:cubicBezTo>
                        <a:pt x="214" y="153"/>
                        <a:pt x="138" y="214"/>
                        <a:pt x="1" y="351"/>
                      </a:cubicBezTo>
                      <a:lnTo>
                        <a:pt x="244" y="1433"/>
                      </a:lnTo>
                      <a:cubicBezTo>
                        <a:pt x="442" y="1539"/>
                        <a:pt x="549" y="1615"/>
                        <a:pt x="747" y="1722"/>
                      </a:cubicBezTo>
                      <a:lnTo>
                        <a:pt x="2149" y="1692"/>
                      </a:lnTo>
                      <a:cubicBezTo>
                        <a:pt x="2286" y="1570"/>
                        <a:pt x="2362" y="1509"/>
                        <a:pt x="2499" y="1372"/>
                      </a:cubicBezTo>
                      <a:lnTo>
                        <a:pt x="2271" y="305"/>
                      </a:lnTo>
                      <a:cubicBezTo>
                        <a:pt x="2073" y="198"/>
                        <a:pt x="1966" y="122"/>
                        <a:pt x="17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0"/>
                <p:cNvSpPr/>
                <p:nvPr/>
              </p:nvSpPr>
              <p:spPr>
                <a:xfrm>
                  <a:off x="2753743" y="2213685"/>
                  <a:ext cx="76959" cy="53183"/>
                </a:xfrm>
                <a:custGeom>
                  <a:rect b="b" l="l" r="r" t="t"/>
                  <a:pathLst>
                    <a:path extrusionOk="0" h="1738" w="2515">
                      <a:moveTo>
                        <a:pt x="1783" y="1"/>
                      </a:moveTo>
                      <a:lnTo>
                        <a:pt x="351" y="31"/>
                      </a:lnTo>
                      <a:cubicBezTo>
                        <a:pt x="214" y="153"/>
                        <a:pt x="137" y="214"/>
                        <a:pt x="0" y="351"/>
                      </a:cubicBezTo>
                      <a:lnTo>
                        <a:pt x="259" y="1433"/>
                      </a:lnTo>
                      <a:cubicBezTo>
                        <a:pt x="442" y="1570"/>
                        <a:pt x="564" y="1631"/>
                        <a:pt x="747" y="1737"/>
                      </a:cubicBezTo>
                      <a:lnTo>
                        <a:pt x="2179" y="1722"/>
                      </a:lnTo>
                      <a:cubicBezTo>
                        <a:pt x="2316" y="1585"/>
                        <a:pt x="2392" y="1524"/>
                        <a:pt x="2514" y="1402"/>
                      </a:cubicBezTo>
                      <a:lnTo>
                        <a:pt x="2270" y="305"/>
                      </a:lnTo>
                      <a:cubicBezTo>
                        <a:pt x="2088" y="199"/>
                        <a:pt x="1966" y="122"/>
                        <a:pt x="17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9" name="Google Shape;759;p30"/>
              <p:cNvSpPr/>
              <p:nvPr/>
            </p:nvSpPr>
            <p:spPr>
              <a:xfrm>
                <a:off x="5171291" y="3719140"/>
                <a:ext cx="208731" cy="635080"/>
              </a:xfrm>
              <a:custGeom>
                <a:rect b="b" l="l" r="r" t="t"/>
                <a:pathLst>
                  <a:path extrusionOk="0" h="11361" w="3734">
                    <a:moveTo>
                      <a:pt x="1524" y="0"/>
                    </a:moveTo>
                    <a:cubicBezTo>
                      <a:pt x="1417" y="0"/>
                      <a:pt x="1310" y="16"/>
                      <a:pt x="1205" y="48"/>
                    </a:cubicBezTo>
                    <a:cubicBezTo>
                      <a:pt x="641" y="246"/>
                      <a:pt x="336" y="840"/>
                      <a:pt x="534" y="1373"/>
                    </a:cubicBezTo>
                    <a:lnTo>
                      <a:pt x="1966" y="5365"/>
                    </a:lnTo>
                    <a:cubicBezTo>
                      <a:pt x="1966" y="5426"/>
                      <a:pt x="1936" y="5502"/>
                      <a:pt x="1921" y="5594"/>
                    </a:cubicBezTo>
                    <a:cubicBezTo>
                      <a:pt x="1890" y="5761"/>
                      <a:pt x="1844" y="5944"/>
                      <a:pt x="1814" y="6127"/>
                    </a:cubicBezTo>
                    <a:cubicBezTo>
                      <a:pt x="1707" y="6493"/>
                      <a:pt x="1601" y="6858"/>
                      <a:pt x="1479" y="7239"/>
                    </a:cubicBezTo>
                    <a:cubicBezTo>
                      <a:pt x="1372" y="7590"/>
                      <a:pt x="1235" y="7971"/>
                      <a:pt x="1128" y="8336"/>
                    </a:cubicBezTo>
                    <a:cubicBezTo>
                      <a:pt x="1067" y="8504"/>
                      <a:pt x="1007" y="8656"/>
                      <a:pt x="961" y="8839"/>
                    </a:cubicBezTo>
                    <a:cubicBezTo>
                      <a:pt x="458" y="9220"/>
                      <a:pt x="290" y="9768"/>
                      <a:pt x="260" y="9799"/>
                    </a:cubicBezTo>
                    <a:cubicBezTo>
                      <a:pt x="245" y="9860"/>
                      <a:pt x="260" y="9936"/>
                      <a:pt x="306" y="9982"/>
                    </a:cubicBezTo>
                    <a:cubicBezTo>
                      <a:pt x="321" y="10012"/>
                      <a:pt x="367" y="10027"/>
                      <a:pt x="428" y="10027"/>
                    </a:cubicBezTo>
                    <a:cubicBezTo>
                      <a:pt x="446" y="10033"/>
                      <a:pt x="464" y="10035"/>
                      <a:pt x="482" y="10035"/>
                    </a:cubicBezTo>
                    <a:cubicBezTo>
                      <a:pt x="569" y="10035"/>
                      <a:pt x="646" y="9976"/>
                      <a:pt x="671" y="9875"/>
                    </a:cubicBezTo>
                    <a:lnTo>
                      <a:pt x="702" y="9799"/>
                    </a:lnTo>
                    <a:cubicBezTo>
                      <a:pt x="702" y="9829"/>
                      <a:pt x="702" y="9845"/>
                      <a:pt x="732" y="9860"/>
                    </a:cubicBezTo>
                    <a:cubicBezTo>
                      <a:pt x="610" y="10058"/>
                      <a:pt x="443" y="10225"/>
                      <a:pt x="199" y="10286"/>
                    </a:cubicBezTo>
                    <a:cubicBezTo>
                      <a:pt x="77" y="10302"/>
                      <a:pt x="1" y="10408"/>
                      <a:pt x="16" y="10530"/>
                    </a:cubicBezTo>
                    <a:cubicBezTo>
                      <a:pt x="16" y="10561"/>
                      <a:pt x="47" y="10591"/>
                      <a:pt x="62" y="10606"/>
                    </a:cubicBezTo>
                    <a:cubicBezTo>
                      <a:pt x="77" y="10622"/>
                      <a:pt x="92" y="10637"/>
                      <a:pt x="123" y="10637"/>
                    </a:cubicBezTo>
                    <a:cubicBezTo>
                      <a:pt x="62" y="10683"/>
                      <a:pt x="16" y="10744"/>
                      <a:pt x="16" y="10820"/>
                    </a:cubicBezTo>
                    <a:cubicBezTo>
                      <a:pt x="16" y="10850"/>
                      <a:pt x="47" y="10896"/>
                      <a:pt x="62" y="10926"/>
                    </a:cubicBezTo>
                    <a:cubicBezTo>
                      <a:pt x="92" y="10972"/>
                      <a:pt x="153" y="11003"/>
                      <a:pt x="229" y="11003"/>
                    </a:cubicBezTo>
                    <a:cubicBezTo>
                      <a:pt x="290" y="11003"/>
                      <a:pt x="367" y="10987"/>
                      <a:pt x="428" y="10987"/>
                    </a:cubicBezTo>
                    <a:cubicBezTo>
                      <a:pt x="367" y="11048"/>
                      <a:pt x="351" y="11124"/>
                      <a:pt x="367" y="11216"/>
                    </a:cubicBezTo>
                    <a:cubicBezTo>
                      <a:pt x="367" y="11231"/>
                      <a:pt x="382" y="11246"/>
                      <a:pt x="397" y="11277"/>
                    </a:cubicBezTo>
                    <a:cubicBezTo>
                      <a:pt x="440" y="11309"/>
                      <a:pt x="498" y="11341"/>
                      <a:pt x="556" y="11341"/>
                    </a:cubicBezTo>
                    <a:cubicBezTo>
                      <a:pt x="580" y="11341"/>
                      <a:pt x="603" y="11336"/>
                      <a:pt x="626" y="11322"/>
                    </a:cubicBezTo>
                    <a:cubicBezTo>
                      <a:pt x="748" y="11292"/>
                      <a:pt x="824" y="11231"/>
                      <a:pt x="915" y="11201"/>
                    </a:cubicBezTo>
                    <a:cubicBezTo>
                      <a:pt x="915" y="11216"/>
                      <a:pt x="930" y="11246"/>
                      <a:pt x="946" y="11277"/>
                    </a:cubicBezTo>
                    <a:lnTo>
                      <a:pt x="976" y="11292"/>
                    </a:lnTo>
                    <a:cubicBezTo>
                      <a:pt x="1003" y="11336"/>
                      <a:pt x="1060" y="11360"/>
                      <a:pt x="1122" y="11360"/>
                    </a:cubicBezTo>
                    <a:cubicBezTo>
                      <a:pt x="1166" y="11360"/>
                      <a:pt x="1212" y="11348"/>
                      <a:pt x="1250" y="11322"/>
                    </a:cubicBezTo>
                    <a:cubicBezTo>
                      <a:pt x="1677" y="11048"/>
                      <a:pt x="1860" y="10622"/>
                      <a:pt x="1966" y="10317"/>
                    </a:cubicBezTo>
                    <a:cubicBezTo>
                      <a:pt x="1966" y="10302"/>
                      <a:pt x="2043" y="10149"/>
                      <a:pt x="2088" y="9951"/>
                    </a:cubicBezTo>
                    <a:cubicBezTo>
                      <a:pt x="2164" y="9768"/>
                      <a:pt x="2241" y="9601"/>
                      <a:pt x="2317" y="9418"/>
                    </a:cubicBezTo>
                    <a:cubicBezTo>
                      <a:pt x="2393" y="9235"/>
                      <a:pt x="2469" y="9068"/>
                      <a:pt x="2545" y="8869"/>
                    </a:cubicBezTo>
                    <a:cubicBezTo>
                      <a:pt x="2698" y="8504"/>
                      <a:pt x="2850" y="8123"/>
                      <a:pt x="3002" y="7773"/>
                    </a:cubicBezTo>
                    <a:cubicBezTo>
                      <a:pt x="3155" y="7392"/>
                      <a:pt x="3292" y="7026"/>
                      <a:pt x="3444" y="6630"/>
                    </a:cubicBezTo>
                    <a:cubicBezTo>
                      <a:pt x="3520" y="6432"/>
                      <a:pt x="3581" y="6218"/>
                      <a:pt x="3642" y="6020"/>
                    </a:cubicBezTo>
                    <a:cubicBezTo>
                      <a:pt x="3673" y="5898"/>
                      <a:pt x="3688" y="5792"/>
                      <a:pt x="3719" y="5670"/>
                    </a:cubicBezTo>
                    <a:lnTo>
                      <a:pt x="3719" y="5609"/>
                    </a:lnTo>
                    <a:lnTo>
                      <a:pt x="3719" y="5563"/>
                    </a:lnTo>
                    <a:lnTo>
                      <a:pt x="3719" y="5533"/>
                    </a:lnTo>
                    <a:lnTo>
                      <a:pt x="3719" y="5502"/>
                    </a:lnTo>
                    <a:lnTo>
                      <a:pt x="3719" y="5441"/>
                    </a:lnTo>
                    <a:lnTo>
                      <a:pt x="3719" y="5365"/>
                    </a:lnTo>
                    <a:cubicBezTo>
                      <a:pt x="3734" y="5304"/>
                      <a:pt x="3734" y="5289"/>
                      <a:pt x="3734" y="5213"/>
                    </a:cubicBezTo>
                    <a:lnTo>
                      <a:pt x="3734" y="5137"/>
                    </a:lnTo>
                    <a:lnTo>
                      <a:pt x="3734" y="5106"/>
                    </a:lnTo>
                    <a:cubicBezTo>
                      <a:pt x="3734" y="5076"/>
                      <a:pt x="3734" y="5061"/>
                      <a:pt x="3719" y="5030"/>
                    </a:cubicBezTo>
                    <a:lnTo>
                      <a:pt x="3688" y="4969"/>
                    </a:lnTo>
                    <a:lnTo>
                      <a:pt x="2576" y="779"/>
                    </a:lnTo>
                    <a:cubicBezTo>
                      <a:pt x="2576" y="764"/>
                      <a:pt x="2545" y="718"/>
                      <a:pt x="2545" y="703"/>
                    </a:cubicBezTo>
                    <a:cubicBezTo>
                      <a:pt x="2398" y="272"/>
                      <a:pt x="1971" y="0"/>
                      <a:pt x="1524" y="0"/>
                    </a:cubicBezTo>
                    <a:close/>
                  </a:path>
                </a:pathLst>
              </a:custGeom>
              <a:solidFill>
                <a:srgbClr val="F8B2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0"/>
              <p:cNvSpPr/>
              <p:nvPr/>
            </p:nvSpPr>
            <p:spPr>
              <a:xfrm>
                <a:off x="5189179" y="3678110"/>
                <a:ext cx="203644" cy="267370"/>
              </a:xfrm>
              <a:custGeom>
                <a:rect b="b" l="l" r="r" t="t"/>
                <a:pathLst>
                  <a:path extrusionOk="0" h="4783" w="3643">
                    <a:moveTo>
                      <a:pt x="999" y="1"/>
                    </a:moveTo>
                    <a:cubicBezTo>
                      <a:pt x="601" y="1"/>
                      <a:pt x="1" y="1315"/>
                      <a:pt x="1" y="1315"/>
                    </a:cubicBezTo>
                    <a:lnTo>
                      <a:pt x="306" y="4667"/>
                    </a:lnTo>
                    <a:cubicBezTo>
                      <a:pt x="306" y="4667"/>
                      <a:pt x="1240" y="4782"/>
                      <a:pt x="2229" y="4782"/>
                    </a:cubicBezTo>
                    <a:cubicBezTo>
                      <a:pt x="2723" y="4782"/>
                      <a:pt x="3231" y="4753"/>
                      <a:pt x="3642" y="4667"/>
                    </a:cubicBezTo>
                    <a:cubicBezTo>
                      <a:pt x="2545" y="584"/>
                      <a:pt x="1448" y="127"/>
                      <a:pt x="1037" y="5"/>
                    </a:cubicBezTo>
                    <a:cubicBezTo>
                      <a:pt x="1024" y="2"/>
                      <a:pt x="1012" y="1"/>
                      <a:pt x="9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0"/>
              <p:cNvSpPr/>
              <p:nvPr/>
            </p:nvSpPr>
            <p:spPr>
              <a:xfrm>
                <a:off x="5196100" y="3817300"/>
                <a:ext cx="58475" cy="125450"/>
              </a:xfrm>
              <a:custGeom>
                <a:rect b="b" l="l" r="r" t="t"/>
                <a:pathLst>
                  <a:path extrusionOk="0" h="5018" w="2339">
                    <a:moveTo>
                      <a:pt x="0" y="0"/>
                    </a:moveTo>
                    <a:cubicBezTo>
                      <a:pt x="786" y="1670"/>
                      <a:pt x="1754" y="3268"/>
                      <a:pt x="2339" y="5018"/>
                    </a:cubicBezTo>
                  </a:path>
                </a:pathLst>
              </a:custGeom>
              <a:noFill/>
              <a:ln cap="flat" cmpd="sng" w="9525">
                <a:solidFill>
                  <a:schemeClr val="accent6"/>
                </a:solidFill>
                <a:prstDash val="solid"/>
                <a:round/>
                <a:headEnd len="med" w="med" type="none"/>
                <a:tailEnd len="med" w="med" type="none"/>
              </a:ln>
            </p:spPr>
          </p:sp>
        </p:grpSp>
      </p:grpSp>
      <p:sp>
        <p:nvSpPr>
          <p:cNvPr id="762" name="Google Shape;762;p30"/>
          <p:cNvSpPr txBox="1"/>
          <p:nvPr/>
        </p:nvSpPr>
        <p:spPr>
          <a:xfrm>
            <a:off x="428100" y="373425"/>
            <a:ext cx="3816000" cy="932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5400">
                <a:solidFill>
                  <a:srgbClr val="333333"/>
                </a:solidFill>
                <a:latin typeface="Caveat"/>
                <a:ea typeface="Caveat"/>
                <a:cs typeface="Caveat"/>
                <a:sym typeface="Caveat"/>
              </a:rPr>
              <a:t>CONTENTS</a:t>
            </a:r>
            <a:endParaRPr b="1" sz="4600">
              <a:solidFill>
                <a:srgbClr val="333333"/>
              </a:solidFill>
              <a:latin typeface="Caveat"/>
              <a:ea typeface="Caveat"/>
              <a:cs typeface="Caveat"/>
              <a:sym typeface="Caveat"/>
            </a:endParaRPr>
          </a:p>
        </p:txBody>
      </p:sp>
      <p:sp>
        <p:nvSpPr>
          <p:cNvPr id="763" name="Google Shape;763;p30"/>
          <p:cNvSpPr txBox="1"/>
          <p:nvPr/>
        </p:nvSpPr>
        <p:spPr>
          <a:xfrm>
            <a:off x="-212500" y="1306125"/>
            <a:ext cx="6044100" cy="3105300"/>
          </a:xfrm>
          <a:prstGeom prst="rect">
            <a:avLst/>
          </a:prstGeom>
          <a:noFill/>
          <a:ln>
            <a:noFill/>
          </a:ln>
        </p:spPr>
        <p:txBody>
          <a:bodyPr anchorCtr="0" anchor="t" bIns="91425" lIns="91425" spcFirstLastPara="1" rIns="91425" wrap="square" tIns="91425">
            <a:spAutoFit/>
          </a:bodyPr>
          <a:lstStyle/>
          <a:p>
            <a:pPr indent="-374650" lvl="0" marL="914400" rtl="0" algn="l">
              <a:lnSpc>
                <a:spcPct val="115000"/>
              </a:lnSpc>
              <a:spcBef>
                <a:spcPts val="0"/>
              </a:spcBef>
              <a:spcAft>
                <a:spcPts val="0"/>
              </a:spcAft>
              <a:buClr>
                <a:srgbClr val="333333"/>
              </a:buClr>
              <a:buSzPts val="2300"/>
              <a:buFont typeface="Roboto Serif"/>
              <a:buChar char="■"/>
            </a:pPr>
            <a:r>
              <a:rPr lang="en" sz="2200">
                <a:solidFill>
                  <a:srgbClr val="333333"/>
                </a:solidFill>
                <a:latin typeface="Roboto Serif"/>
                <a:ea typeface="Roboto Serif"/>
                <a:cs typeface="Roboto Serif"/>
                <a:sym typeface="Roboto Serif"/>
              </a:rPr>
              <a:t>INTRODUCTION TO DESIGN THINKING</a:t>
            </a:r>
            <a:endParaRPr sz="2200">
              <a:solidFill>
                <a:srgbClr val="333333"/>
              </a:solidFill>
              <a:latin typeface="Roboto Serif"/>
              <a:ea typeface="Roboto Serif"/>
              <a:cs typeface="Roboto Serif"/>
              <a:sym typeface="Roboto Serif"/>
            </a:endParaRPr>
          </a:p>
          <a:p>
            <a:pPr indent="-374650" lvl="0" marL="914400" rtl="0" algn="l">
              <a:lnSpc>
                <a:spcPct val="90000"/>
              </a:lnSpc>
              <a:spcBef>
                <a:spcPts val="0"/>
              </a:spcBef>
              <a:spcAft>
                <a:spcPts val="0"/>
              </a:spcAft>
              <a:buClr>
                <a:srgbClr val="333333"/>
              </a:buClr>
              <a:buSzPts val="2300"/>
              <a:buFont typeface="Roboto Serif"/>
              <a:buChar char="■"/>
            </a:pPr>
            <a:r>
              <a:rPr lang="en" sz="2200">
                <a:solidFill>
                  <a:srgbClr val="333333"/>
                </a:solidFill>
                <a:latin typeface="Roboto Serif"/>
                <a:ea typeface="Roboto Serif"/>
                <a:cs typeface="Roboto Serif"/>
                <a:sym typeface="Roboto Serif"/>
              </a:rPr>
              <a:t>PROBLEM STATEMENT</a:t>
            </a:r>
            <a:endParaRPr sz="2200">
              <a:solidFill>
                <a:srgbClr val="333333"/>
              </a:solidFill>
              <a:latin typeface="Roboto Serif"/>
              <a:ea typeface="Roboto Serif"/>
              <a:cs typeface="Roboto Serif"/>
              <a:sym typeface="Roboto Serif"/>
            </a:endParaRPr>
          </a:p>
          <a:p>
            <a:pPr indent="-374650" lvl="0" marL="914400" rtl="0" algn="l">
              <a:lnSpc>
                <a:spcPct val="90000"/>
              </a:lnSpc>
              <a:spcBef>
                <a:spcPts val="0"/>
              </a:spcBef>
              <a:spcAft>
                <a:spcPts val="0"/>
              </a:spcAft>
              <a:buClr>
                <a:srgbClr val="333333"/>
              </a:buClr>
              <a:buSzPts val="2300"/>
              <a:buFont typeface="Roboto Serif"/>
              <a:buChar char="■"/>
            </a:pPr>
            <a:r>
              <a:rPr lang="en" sz="2200">
                <a:solidFill>
                  <a:srgbClr val="333333"/>
                </a:solidFill>
                <a:latin typeface="Roboto Serif"/>
                <a:ea typeface="Roboto Serif"/>
                <a:cs typeface="Roboto Serif"/>
                <a:sym typeface="Roboto Serif"/>
              </a:rPr>
              <a:t>EMPATHY</a:t>
            </a:r>
            <a:endParaRPr sz="2200">
              <a:solidFill>
                <a:srgbClr val="333333"/>
              </a:solidFill>
              <a:latin typeface="Roboto Serif"/>
              <a:ea typeface="Roboto Serif"/>
              <a:cs typeface="Roboto Serif"/>
              <a:sym typeface="Roboto Serif"/>
            </a:endParaRPr>
          </a:p>
          <a:p>
            <a:pPr indent="-374650" lvl="0" marL="914400" rtl="0" algn="l">
              <a:lnSpc>
                <a:spcPct val="90000"/>
              </a:lnSpc>
              <a:spcBef>
                <a:spcPts val="0"/>
              </a:spcBef>
              <a:spcAft>
                <a:spcPts val="0"/>
              </a:spcAft>
              <a:buClr>
                <a:srgbClr val="333333"/>
              </a:buClr>
              <a:buSzPts val="2300"/>
              <a:buFont typeface="Roboto Serif"/>
              <a:buChar char="■"/>
            </a:pPr>
            <a:r>
              <a:rPr lang="en" sz="2200">
                <a:solidFill>
                  <a:srgbClr val="333333"/>
                </a:solidFill>
                <a:latin typeface="Roboto Serif"/>
                <a:ea typeface="Roboto Serif"/>
                <a:cs typeface="Roboto Serif"/>
                <a:sym typeface="Roboto Serif"/>
              </a:rPr>
              <a:t>DEFINE</a:t>
            </a:r>
            <a:endParaRPr sz="2200">
              <a:solidFill>
                <a:srgbClr val="333333"/>
              </a:solidFill>
              <a:latin typeface="Roboto Serif"/>
              <a:ea typeface="Roboto Serif"/>
              <a:cs typeface="Roboto Serif"/>
              <a:sym typeface="Roboto Serif"/>
            </a:endParaRPr>
          </a:p>
          <a:p>
            <a:pPr indent="-374650" lvl="0" marL="914400" rtl="0" algn="l">
              <a:lnSpc>
                <a:spcPct val="90000"/>
              </a:lnSpc>
              <a:spcBef>
                <a:spcPts val="0"/>
              </a:spcBef>
              <a:spcAft>
                <a:spcPts val="0"/>
              </a:spcAft>
              <a:buClr>
                <a:srgbClr val="333333"/>
              </a:buClr>
              <a:buSzPts val="2300"/>
              <a:buFont typeface="Roboto Serif"/>
              <a:buChar char="■"/>
            </a:pPr>
            <a:r>
              <a:rPr lang="en" sz="2200">
                <a:solidFill>
                  <a:srgbClr val="333333"/>
                </a:solidFill>
                <a:latin typeface="Roboto Serif"/>
                <a:ea typeface="Roboto Serif"/>
                <a:cs typeface="Roboto Serif"/>
                <a:sym typeface="Roboto Serif"/>
              </a:rPr>
              <a:t>IDEATE</a:t>
            </a:r>
            <a:endParaRPr sz="2200">
              <a:solidFill>
                <a:srgbClr val="333333"/>
              </a:solidFill>
              <a:latin typeface="Roboto Serif"/>
              <a:ea typeface="Roboto Serif"/>
              <a:cs typeface="Roboto Serif"/>
              <a:sym typeface="Roboto Serif"/>
            </a:endParaRPr>
          </a:p>
          <a:p>
            <a:pPr indent="-374650" lvl="0" marL="914400" rtl="0" algn="l">
              <a:lnSpc>
                <a:spcPct val="90000"/>
              </a:lnSpc>
              <a:spcBef>
                <a:spcPts val="0"/>
              </a:spcBef>
              <a:spcAft>
                <a:spcPts val="0"/>
              </a:spcAft>
              <a:buClr>
                <a:srgbClr val="333333"/>
              </a:buClr>
              <a:buSzPts val="2300"/>
              <a:buFont typeface="Roboto Serif"/>
              <a:buChar char="■"/>
            </a:pPr>
            <a:r>
              <a:rPr lang="en" sz="2200">
                <a:solidFill>
                  <a:srgbClr val="333333"/>
                </a:solidFill>
                <a:latin typeface="Roboto Serif"/>
                <a:ea typeface="Roboto Serif"/>
                <a:cs typeface="Roboto Serif"/>
                <a:sym typeface="Roboto Serif"/>
              </a:rPr>
              <a:t>PROTOTYPE</a:t>
            </a:r>
            <a:endParaRPr sz="2200">
              <a:solidFill>
                <a:srgbClr val="333333"/>
              </a:solidFill>
              <a:latin typeface="Roboto Serif"/>
              <a:ea typeface="Roboto Serif"/>
              <a:cs typeface="Roboto Serif"/>
              <a:sym typeface="Roboto Serif"/>
            </a:endParaRPr>
          </a:p>
          <a:p>
            <a:pPr indent="-374650" lvl="0" marL="914400" rtl="0" algn="l">
              <a:lnSpc>
                <a:spcPct val="90000"/>
              </a:lnSpc>
              <a:spcBef>
                <a:spcPts val="0"/>
              </a:spcBef>
              <a:spcAft>
                <a:spcPts val="0"/>
              </a:spcAft>
              <a:buClr>
                <a:srgbClr val="333333"/>
              </a:buClr>
              <a:buSzPts val="2300"/>
              <a:buFont typeface="Roboto Serif"/>
              <a:buChar char="■"/>
            </a:pPr>
            <a:r>
              <a:rPr lang="en" sz="2200">
                <a:solidFill>
                  <a:srgbClr val="333333"/>
                </a:solidFill>
                <a:latin typeface="Roboto Serif"/>
                <a:ea typeface="Roboto Serif"/>
                <a:cs typeface="Roboto Serif"/>
                <a:sym typeface="Roboto Serif"/>
              </a:rPr>
              <a:t>CONCLUSION</a:t>
            </a:r>
            <a:endParaRPr sz="2300">
              <a:solidFill>
                <a:srgbClr val="333333"/>
              </a:solidFill>
              <a:latin typeface="Roboto Serif"/>
              <a:ea typeface="Roboto Serif"/>
              <a:cs typeface="Roboto Serif"/>
              <a:sym typeface="Roboto Serif"/>
            </a:endParaRPr>
          </a:p>
        </p:txBody>
      </p:sp>
      <p:grpSp>
        <p:nvGrpSpPr>
          <p:cNvPr id="764" name="Google Shape;764;p30"/>
          <p:cNvGrpSpPr/>
          <p:nvPr/>
        </p:nvGrpSpPr>
        <p:grpSpPr>
          <a:xfrm>
            <a:off x="5605131" y="1153304"/>
            <a:ext cx="3266232" cy="3599138"/>
            <a:chOff x="4867327" y="992880"/>
            <a:chExt cx="4664047" cy="5371047"/>
          </a:xfrm>
        </p:grpSpPr>
        <p:sp>
          <p:nvSpPr>
            <p:cNvPr id="765" name="Google Shape;765;p30"/>
            <p:cNvSpPr/>
            <p:nvPr/>
          </p:nvSpPr>
          <p:spPr>
            <a:xfrm rot="10800000">
              <a:off x="4867327" y="3843055"/>
              <a:ext cx="4664047" cy="2520872"/>
            </a:xfrm>
            <a:custGeom>
              <a:rect b="b" l="l" r="r" t="t"/>
              <a:pathLst>
                <a:path extrusionOk="0" h="23708" w="30960">
                  <a:moveTo>
                    <a:pt x="30274" y="8761"/>
                  </a:moveTo>
                  <a:cubicBezTo>
                    <a:pt x="28842" y="2926"/>
                    <a:pt x="22291" y="0"/>
                    <a:pt x="17019" y="2849"/>
                  </a:cubicBezTo>
                  <a:cubicBezTo>
                    <a:pt x="16958" y="2895"/>
                    <a:pt x="16882" y="2926"/>
                    <a:pt x="16821" y="2941"/>
                  </a:cubicBezTo>
                  <a:cubicBezTo>
                    <a:pt x="14658" y="4160"/>
                    <a:pt x="11839" y="4449"/>
                    <a:pt x="9340" y="4495"/>
                  </a:cubicBezTo>
                  <a:cubicBezTo>
                    <a:pt x="3505" y="4571"/>
                    <a:pt x="2636" y="7633"/>
                    <a:pt x="1890" y="10071"/>
                  </a:cubicBezTo>
                  <a:cubicBezTo>
                    <a:pt x="1" y="16287"/>
                    <a:pt x="5516" y="20889"/>
                    <a:pt x="10513" y="22290"/>
                  </a:cubicBezTo>
                  <a:cubicBezTo>
                    <a:pt x="15541" y="23707"/>
                    <a:pt x="24226" y="23418"/>
                    <a:pt x="28797" y="17430"/>
                  </a:cubicBezTo>
                  <a:cubicBezTo>
                    <a:pt x="30960" y="14642"/>
                    <a:pt x="30914" y="11397"/>
                    <a:pt x="30274" y="8761"/>
                  </a:cubicBezTo>
                  <a:close/>
                </a:path>
              </a:pathLst>
            </a:custGeom>
            <a:solidFill>
              <a:srgbClr val="D0D861">
                <a:alpha val="72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6" name="Google Shape;766;p30"/>
            <p:cNvGrpSpPr/>
            <p:nvPr/>
          </p:nvGrpSpPr>
          <p:grpSpPr>
            <a:xfrm>
              <a:off x="7478661" y="992880"/>
              <a:ext cx="1144344" cy="1042083"/>
              <a:chOff x="6120293" y="888797"/>
              <a:chExt cx="1031312" cy="939236"/>
            </a:xfrm>
          </p:grpSpPr>
          <p:sp>
            <p:nvSpPr>
              <p:cNvPr id="767" name="Google Shape;767;p30"/>
              <p:cNvSpPr/>
              <p:nvPr/>
            </p:nvSpPr>
            <p:spPr>
              <a:xfrm>
                <a:off x="6120293" y="888797"/>
                <a:ext cx="1031312" cy="939236"/>
              </a:xfrm>
              <a:custGeom>
                <a:rect b="b" l="l" r="r" t="t"/>
                <a:pathLst>
                  <a:path extrusionOk="0" h="30694" w="33703">
                    <a:moveTo>
                      <a:pt x="16850" y="1"/>
                    </a:moveTo>
                    <a:cubicBezTo>
                      <a:pt x="12921" y="1"/>
                      <a:pt x="8990" y="1498"/>
                      <a:pt x="5989" y="4492"/>
                    </a:cubicBezTo>
                    <a:cubicBezTo>
                      <a:pt x="1" y="10495"/>
                      <a:pt x="1" y="20215"/>
                      <a:pt x="5989" y="26203"/>
                    </a:cubicBezTo>
                    <a:cubicBezTo>
                      <a:pt x="8990" y="29197"/>
                      <a:pt x="12921" y="30694"/>
                      <a:pt x="16850" y="30694"/>
                    </a:cubicBezTo>
                    <a:cubicBezTo>
                      <a:pt x="20779" y="30694"/>
                      <a:pt x="24706" y="29197"/>
                      <a:pt x="27700" y="26203"/>
                    </a:cubicBezTo>
                    <a:cubicBezTo>
                      <a:pt x="33703" y="20215"/>
                      <a:pt x="33703" y="10495"/>
                      <a:pt x="27700" y="4492"/>
                    </a:cubicBezTo>
                    <a:cubicBezTo>
                      <a:pt x="24706" y="1498"/>
                      <a:pt x="20779" y="1"/>
                      <a:pt x="16850" y="1"/>
                    </a:cubicBezTo>
                    <a:close/>
                  </a:path>
                </a:pathLst>
              </a:custGeom>
              <a:solidFill>
                <a:srgbClr val="FFF140">
                  <a:alpha val="54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0"/>
              <p:cNvSpPr/>
              <p:nvPr/>
            </p:nvSpPr>
            <p:spPr>
              <a:xfrm>
                <a:off x="6303526" y="1025762"/>
                <a:ext cx="665795" cy="665336"/>
              </a:xfrm>
              <a:custGeom>
                <a:rect b="b" l="l" r="r" t="t"/>
                <a:pathLst>
                  <a:path extrusionOk="0" h="21743" w="21758">
                    <a:moveTo>
                      <a:pt x="10879" y="0"/>
                    </a:moveTo>
                    <a:cubicBezTo>
                      <a:pt x="4876" y="0"/>
                      <a:pt x="1" y="4876"/>
                      <a:pt x="1" y="10864"/>
                    </a:cubicBezTo>
                    <a:cubicBezTo>
                      <a:pt x="1" y="16867"/>
                      <a:pt x="4876" y="21742"/>
                      <a:pt x="10879" y="21742"/>
                    </a:cubicBezTo>
                    <a:cubicBezTo>
                      <a:pt x="16882" y="21742"/>
                      <a:pt x="21758" y="16867"/>
                      <a:pt x="21758" y="10864"/>
                    </a:cubicBezTo>
                    <a:cubicBezTo>
                      <a:pt x="21758" y="4846"/>
                      <a:pt x="16882" y="0"/>
                      <a:pt x="10879" y="0"/>
                    </a:cubicBezTo>
                    <a:close/>
                  </a:path>
                </a:pathLst>
              </a:custGeom>
              <a:solidFill>
                <a:srgbClr val="FFFAD2">
                  <a:alpha val="67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0"/>
              <p:cNvSpPr/>
              <p:nvPr/>
            </p:nvSpPr>
            <p:spPr>
              <a:xfrm>
                <a:off x="6440584" y="1163309"/>
                <a:ext cx="390272" cy="390242"/>
              </a:xfrm>
              <a:custGeom>
                <a:rect b="b" l="l" r="r" t="t"/>
                <a:pathLst>
                  <a:path extrusionOk="0" h="12753" w="12754">
                    <a:moveTo>
                      <a:pt x="6385" y="0"/>
                    </a:moveTo>
                    <a:cubicBezTo>
                      <a:pt x="2850" y="0"/>
                      <a:pt x="1" y="2849"/>
                      <a:pt x="1" y="6369"/>
                    </a:cubicBezTo>
                    <a:cubicBezTo>
                      <a:pt x="1" y="9903"/>
                      <a:pt x="2850" y="12753"/>
                      <a:pt x="6385" y="12753"/>
                    </a:cubicBezTo>
                    <a:cubicBezTo>
                      <a:pt x="9904" y="12753"/>
                      <a:pt x="12753" y="9903"/>
                      <a:pt x="12753" y="6369"/>
                    </a:cubicBezTo>
                    <a:cubicBezTo>
                      <a:pt x="12753" y="2849"/>
                      <a:pt x="9904" y="0"/>
                      <a:pt x="63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 name="Google Shape;770;p30"/>
            <p:cNvGrpSpPr/>
            <p:nvPr/>
          </p:nvGrpSpPr>
          <p:grpSpPr>
            <a:xfrm>
              <a:off x="5517893" y="1898717"/>
              <a:ext cx="3146846" cy="2560613"/>
              <a:chOff x="1997984" y="185639"/>
              <a:chExt cx="978619" cy="796334"/>
            </a:xfrm>
          </p:grpSpPr>
          <p:grpSp>
            <p:nvGrpSpPr>
              <p:cNvPr id="771" name="Google Shape;771;p30"/>
              <p:cNvGrpSpPr/>
              <p:nvPr/>
            </p:nvGrpSpPr>
            <p:grpSpPr>
              <a:xfrm>
                <a:off x="1997984" y="185639"/>
                <a:ext cx="978619" cy="796334"/>
                <a:chOff x="1997984" y="185639"/>
                <a:chExt cx="978619" cy="796334"/>
              </a:xfrm>
            </p:grpSpPr>
            <p:grpSp>
              <p:nvGrpSpPr>
                <p:cNvPr id="772" name="Google Shape;772;p30"/>
                <p:cNvGrpSpPr/>
                <p:nvPr/>
              </p:nvGrpSpPr>
              <p:grpSpPr>
                <a:xfrm>
                  <a:off x="1997984" y="185639"/>
                  <a:ext cx="978619" cy="796334"/>
                  <a:chOff x="1997984" y="185639"/>
                  <a:chExt cx="978619" cy="796334"/>
                </a:xfrm>
              </p:grpSpPr>
              <p:grpSp>
                <p:nvGrpSpPr>
                  <p:cNvPr id="773" name="Google Shape;773;p30"/>
                  <p:cNvGrpSpPr/>
                  <p:nvPr/>
                </p:nvGrpSpPr>
                <p:grpSpPr>
                  <a:xfrm>
                    <a:off x="1997984" y="185639"/>
                    <a:ext cx="978619" cy="796334"/>
                    <a:chOff x="1997984" y="185639"/>
                    <a:chExt cx="978619" cy="796334"/>
                  </a:xfrm>
                </p:grpSpPr>
                <p:sp>
                  <p:nvSpPr>
                    <p:cNvPr id="774" name="Google Shape;774;p30"/>
                    <p:cNvSpPr/>
                    <p:nvPr/>
                  </p:nvSpPr>
                  <p:spPr>
                    <a:xfrm>
                      <a:off x="2460013" y="766091"/>
                      <a:ext cx="53642" cy="181366"/>
                    </a:xfrm>
                    <a:custGeom>
                      <a:rect b="b" l="l" r="r" t="t"/>
                      <a:pathLst>
                        <a:path extrusionOk="0" h="5927" w="1753">
                          <a:moveTo>
                            <a:pt x="1" y="0"/>
                          </a:moveTo>
                          <a:lnTo>
                            <a:pt x="1" y="5927"/>
                          </a:lnTo>
                          <a:lnTo>
                            <a:pt x="1753" y="5927"/>
                          </a:lnTo>
                          <a:lnTo>
                            <a:pt x="175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0"/>
                    <p:cNvSpPr/>
                    <p:nvPr/>
                  </p:nvSpPr>
                  <p:spPr>
                    <a:xfrm>
                      <a:off x="2427394" y="960952"/>
                      <a:ext cx="119830" cy="7956"/>
                    </a:xfrm>
                    <a:custGeom>
                      <a:rect b="b" l="l" r="r" t="t"/>
                      <a:pathLst>
                        <a:path extrusionOk="0" h="260" w="3916">
                          <a:moveTo>
                            <a:pt x="137" y="1"/>
                          </a:moveTo>
                          <a:lnTo>
                            <a:pt x="0" y="260"/>
                          </a:lnTo>
                          <a:lnTo>
                            <a:pt x="3916" y="260"/>
                          </a:lnTo>
                          <a:lnTo>
                            <a:pt x="377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0"/>
                    <p:cNvSpPr/>
                    <p:nvPr/>
                  </p:nvSpPr>
                  <p:spPr>
                    <a:xfrm>
                      <a:off x="2427394" y="968877"/>
                      <a:ext cx="119830" cy="13097"/>
                    </a:xfrm>
                    <a:custGeom>
                      <a:rect b="b" l="l" r="r" t="t"/>
                      <a:pathLst>
                        <a:path extrusionOk="0" h="428" w="3916">
                          <a:moveTo>
                            <a:pt x="0" y="1"/>
                          </a:moveTo>
                          <a:lnTo>
                            <a:pt x="0" y="427"/>
                          </a:lnTo>
                          <a:lnTo>
                            <a:pt x="3916" y="427"/>
                          </a:lnTo>
                          <a:lnTo>
                            <a:pt x="39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0"/>
                    <p:cNvSpPr/>
                    <p:nvPr/>
                  </p:nvSpPr>
                  <p:spPr>
                    <a:xfrm>
                      <a:off x="1997984" y="185639"/>
                      <a:ext cx="978619" cy="589784"/>
                    </a:xfrm>
                    <a:custGeom>
                      <a:rect b="b" l="l" r="r" t="t"/>
                      <a:pathLst>
                        <a:path extrusionOk="0" h="19274" w="31981">
                          <a:moveTo>
                            <a:pt x="3475" y="0"/>
                          </a:moveTo>
                          <a:lnTo>
                            <a:pt x="123" y="18649"/>
                          </a:lnTo>
                          <a:lnTo>
                            <a:pt x="1" y="19274"/>
                          </a:lnTo>
                          <a:lnTo>
                            <a:pt x="31981" y="19274"/>
                          </a:lnTo>
                          <a:lnTo>
                            <a:pt x="31859" y="18649"/>
                          </a:lnTo>
                          <a:lnTo>
                            <a:pt x="2850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0"/>
                    <p:cNvSpPr/>
                    <p:nvPr/>
                  </p:nvSpPr>
                  <p:spPr>
                    <a:xfrm>
                      <a:off x="2001717" y="185639"/>
                      <a:ext cx="971183" cy="570690"/>
                    </a:xfrm>
                    <a:custGeom>
                      <a:rect b="b" l="l" r="r" t="t"/>
                      <a:pathLst>
                        <a:path extrusionOk="0" h="18650" w="31738">
                          <a:moveTo>
                            <a:pt x="3353" y="0"/>
                          </a:moveTo>
                          <a:lnTo>
                            <a:pt x="1" y="18649"/>
                          </a:lnTo>
                          <a:lnTo>
                            <a:pt x="31737" y="18649"/>
                          </a:lnTo>
                          <a:lnTo>
                            <a:pt x="2838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0"/>
                    <p:cNvSpPr/>
                    <p:nvPr/>
                  </p:nvSpPr>
                  <p:spPr>
                    <a:xfrm>
                      <a:off x="2460013" y="766091"/>
                      <a:ext cx="13556" cy="181366"/>
                    </a:xfrm>
                    <a:custGeom>
                      <a:rect b="b" l="l" r="r" t="t"/>
                      <a:pathLst>
                        <a:path extrusionOk="0" h="5927" w="443">
                          <a:moveTo>
                            <a:pt x="1" y="0"/>
                          </a:moveTo>
                          <a:lnTo>
                            <a:pt x="1" y="5927"/>
                          </a:lnTo>
                          <a:lnTo>
                            <a:pt x="442" y="5927"/>
                          </a:lnTo>
                          <a:lnTo>
                            <a:pt x="44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0"/>
                    <p:cNvSpPr/>
                    <p:nvPr/>
                  </p:nvSpPr>
                  <p:spPr>
                    <a:xfrm>
                      <a:off x="2450221" y="933932"/>
                      <a:ext cx="74174" cy="34058"/>
                    </a:xfrm>
                    <a:custGeom>
                      <a:rect b="b" l="l" r="r" t="t"/>
                      <a:pathLst>
                        <a:path extrusionOk="0" h="1113" w="2424">
                          <a:moveTo>
                            <a:pt x="321" y="0"/>
                          </a:moveTo>
                          <a:lnTo>
                            <a:pt x="1" y="1112"/>
                          </a:lnTo>
                          <a:lnTo>
                            <a:pt x="2423" y="1112"/>
                          </a:lnTo>
                          <a:lnTo>
                            <a:pt x="210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 name="Google Shape;781;p30"/>
                  <p:cNvGrpSpPr/>
                  <p:nvPr/>
                </p:nvGrpSpPr>
                <p:grpSpPr>
                  <a:xfrm>
                    <a:off x="2016160" y="192157"/>
                    <a:ext cx="944132" cy="551565"/>
                    <a:chOff x="2016160" y="192157"/>
                    <a:chExt cx="944132" cy="551565"/>
                  </a:xfrm>
                </p:grpSpPr>
                <p:sp>
                  <p:nvSpPr>
                    <p:cNvPr id="782" name="Google Shape;782;p30"/>
                    <p:cNvSpPr/>
                    <p:nvPr/>
                  </p:nvSpPr>
                  <p:spPr>
                    <a:xfrm>
                      <a:off x="2016160" y="439711"/>
                      <a:ext cx="325003" cy="304011"/>
                    </a:xfrm>
                    <a:custGeom>
                      <a:rect b="b" l="l" r="r" t="t"/>
                      <a:pathLst>
                        <a:path extrusionOk="0" h="9935" w="10621">
                          <a:moveTo>
                            <a:pt x="1738" y="1"/>
                          </a:moveTo>
                          <a:lnTo>
                            <a:pt x="1" y="9935"/>
                          </a:lnTo>
                          <a:lnTo>
                            <a:pt x="10041" y="9935"/>
                          </a:lnTo>
                          <a:lnTo>
                            <a:pt x="106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0"/>
                    <p:cNvSpPr/>
                    <p:nvPr/>
                  </p:nvSpPr>
                  <p:spPr>
                    <a:xfrm>
                      <a:off x="2335073" y="439711"/>
                      <a:ext cx="306337" cy="304011"/>
                    </a:xfrm>
                    <a:custGeom>
                      <a:rect b="b" l="l" r="r" t="t"/>
                      <a:pathLst>
                        <a:path extrusionOk="0" h="9935" w="10011">
                          <a:moveTo>
                            <a:pt x="549" y="1"/>
                          </a:moveTo>
                          <a:lnTo>
                            <a:pt x="0" y="9935"/>
                          </a:lnTo>
                          <a:lnTo>
                            <a:pt x="10010" y="9935"/>
                          </a:lnTo>
                          <a:lnTo>
                            <a:pt x="94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0"/>
                    <p:cNvSpPr/>
                    <p:nvPr/>
                  </p:nvSpPr>
                  <p:spPr>
                    <a:xfrm>
                      <a:off x="2634372" y="439711"/>
                      <a:ext cx="325921" cy="304011"/>
                    </a:xfrm>
                    <a:custGeom>
                      <a:rect b="b" l="l" r="r" t="t"/>
                      <a:pathLst>
                        <a:path extrusionOk="0" h="9935" w="10651">
                          <a:moveTo>
                            <a:pt x="1" y="1"/>
                          </a:moveTo>
                          <a:lnTo>
                            <a:pt x="610" y="9935"/>
                          </a:lnTo>
                          <a:lnTo>
                            <a:pt x="10651" y="9935"/>
                          </a:lnTo>
                          <a:lnTo>
                            <a:pt x="88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0"/>
                    <p:cNvSpPr/>
                    <p:nvPr/>
                  </p:nvSpPr>
                  <p:spPr>
                    <a:xfrm>
                      <a:off x="2070261" y="192157"/>
                      <a:ext cx="286294" cy="241067"/>
                    </a:xfrm>
                    <a:custGeom>
                      <a:rect b="b" l="l" r="r" t="t"/>
                      <a:pathLst>
                        <a:path extrusionOk="0" h="7878" w="9356">
                          <a:moveTo>
                            <a:pt x="1387" y="1"/>
                          </a:moveTo>
                          <a:lnTo>
                            <a:pt x="0" y="7878"/>
                          </a:lnTo>
                          <a:lnTo>
                            <a:pt x="8883" y="7878"/>
                          </a:lnTo>
                          <a:lnTo>
                            <a:pt x="935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0"/>
                    <p:cNvSpPr/>
                    <p:nvPr/>
                  </p:nvSpPr>
                  <p:spPr>
                    <a:xfrm>
                      <a:off x="2352332" y="192157"/>
                      <a:ext cx="271820" cy="241067"/>
                    </a:xfrm>
                    <a:custGeom>
                      <a:rect b="b" l="l" r="r" t="t"/>
                      <a:pathLst>
                        <a:path extrusionOk="0" h="7878" w="8883">
                          <a:moveTo>
                            <a:pt x="442" y="1"/>
                          </a:moveTo>
                          <a:lnTo>
                            <a:pt x="0" y="7878"/>
                          </a:lnTo>
                          <a:lnTo>
                            <a:pt x="8883" y="7878"/>
                          </a:lnTo>
                          <a:lnTo>
                            <a:pt x="8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0"/>
                    <p:cNvSpPr/>
                    <p:nvPr/>
                  </p:nvSpPr>
                  <p:spPr>
                    <a:xfrm>
                      <a:off x="2619470" y="192157"/>
                      <a:ext cx="285804" cy="241067"/>
                    </a:xfrm>
                    <a:custGeom>
                      <a:rect b="b" l="l" r="r" t="t"/>
                      <a:pathLst>
                        <a:path extrusionOk="0" h="7878" w="9340">
                          <a:moveTo>
                            <a:pt x="0" y="1"/>
                          </a:moveTo>
                          <a:lnTo>
                            <a:pt x="473" y="7878"/>
                          </a:lnTo>
                          <a:lnTo>
                            <a:pt x="9340" y="7878"/>
                          </a:lnTo>
                          <a:lnTo>
                            <a:pt x="796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8" name="Google Shape;788;p30"/>
                <p:cNvGrpSpPr/>
                <p:nvPr/>
              </p:nvGrpSpPr>
              <p:grpSpPr>
                <a:xfrm>
                  <a:off x="2023627" y="195890"/>
                  <a:ext cx="928282" cy="543181"/>
                  <a:chOff x="2023627" y="195890"/>
                  <a:chExt cx="928282" cy="543181"/>
                </a:xfrm>
              </p:grpSpPr>
              <p:sp>
                <p:nvSpPr>
                  <p:cNvPr id="789" name="Google Shape;789;p30"/>
                  <p:cNvSpPr/>
                  <p:nvPr/>
                </p:nvSpPr>
                <p:spPr>
                  <a:xfrm>
                    <a:off x="2031093" y="658838"/>
                    <a:ext cx="50857" cy="38740"/>
                  </a:xfrm>
                  <a:custGeom>
                    <a:rect b="b" l="l" r="r" t="t"/>
                    <a:pathLst>
                      <a:path extrusionOk="0" h="1266" w="1662">
                        <a:moveTo>
                          <a:pt x="458" y="1"/>
                        </a:moveTo>
                        <a:cubicBezTo>
                          <a:pt x="320" y="107"/>
                          <a:pt x="275" y="138"/>
                          <a:pt x="138" y="229"/>
                        </a:cubicBezTo>
                        <a:lnTo>
                          <a:pt x="0" y="1037"/>
                        </a:lnTo>
                        <a:cubicBezTo>
                          <a:pt x="92" y="1113"/>
                          <a:pt x="153" y="1174"/>
                          <a:pt x="244" y="1265"/>
                        </a:cubicBezTo>
                        <a:lnTo>
                          <a:pt x="1219" y="1265"/>
                        </a:lnTo>
                        <a:cubicBezTo>
                          <a:pt x="1356" y="1189"/>
                          <a:pt x="1417" y="1128"/>
                          <a:pt x="1555" y="1037"/>
                        </a:cubicBezTo>
                        <a:lnTo>
                          <a:pt x="1661" y="229"/>
                        </a:lnTo>
                        <a:cubicBezTo>
                          <a:pt x="1570" y="153"/>
                          <a:pt x="1509" y="107"/>
                          <a:pt x="14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0"/>
                  <p:cNvSpPr/>
                  <p:nvPr/>
                </p:nvSpPr>
                <p:spPr>
                  <a:xfrm>
                    <a:off x="2023627" y="698465"/>
                    <a:ext cx="51775" cy="40606"/>
                  </a:xfrm>
                  <a:custGeom>
                    <a:rect b="b" l="l" r="r" t="t"/>
                    <a:pathLst>
                      <a:path extrusionOk="0" h="1327" w="1692">
                        <a:moveTo>
                          <a:pt x="458" y="1"/>
                        </a:moveTo>
                        <a:cubicBezTo>
                          <a:pt x="351" y="108"/>
                          <a:pt x="275" y="153"/>
                          <a:pt x="138" y="260"/>
                        </a:cubicBezTo>
                        <a:lnTo>
                          <a:pt x="1" y="1067"/>
                        </a:lnTo>
                        <a:lnTo>
                          <a:pt x="244" y="1326"/>
                        </a:lnTo>
                        <a:lnTo>
                          <a:pt x="1235" y="1326"/>
                        </a:lnTo>
                        <a:cubicBezTo>
                          <a:pt x="1357" y="1220"/>
                          <a:pt x="1433" y="1174"/>
                          <a:pt x="1570" y="1067"/>
                        </a:cubicBezTo>
                        <a:lnTo>
                          <a:pt x="1692" y="260"/>
                        </a:lnTo>
                        <a:cubicBezTo>
                          <a:pt x="1600" y="153"/>
                          <a:pt x="1540" y="108"/>
                          <a:pt x="14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0"/>
                  <p:cNvSpPr/>
                  <p:nvPr/>
                </p:nvSpPr>
                <p:spPr>
                  <a:xfrm>
                    <a:off x="2037152" y="620618"/>
                    <a:ext cx="50857" cy="37791"/>
                  </a:xfrm>
                  <a:custGeom>
                    <a:rect b="b" l="l" r="r" t="t"/>
                    <a:pathLst>
                      <a:path extrusionOk="0" h="1235" w="1662">
                        <a:moveTo>
                          <a:pt x="458" y="0"/>
                        </a:moveTo>
                        <a:cubicBezTo>
                          <a:pt x="321" y="92"/>
                          <a:pt x="260" y="138"/>
                          <a:pt x="122" y="229"/>
                        </a:cubicBezTo>
                        <a:lnTo>
                          <a:pt x="1" y="1006"/>
                        </a:lnTo>
                        <a:cubicBezTo>
                          <a:pt x="92" y="1097"/>
                          <a:pt x="153" y="1143"/>
                          <a:pt x="244" y="1235"/>
                        </a:cubicBezTo>
                        <a:lnTo>
                          <a:pt x="1219" y="1235"/>
                        </a:lnTo>
                        <a:cubicBezTo>
                          <a:pt x="1357" y="1143"/>
                          <a:pt x="1402" y="1097"/>
                          <a:pt x="1539" y="1006"/>
                        </a:cubicBezTo>
                        <a:lnTo>
                          <a:pt x="1661" y="229"/>
                        </a:lnTo>
                        <a:cubicBezTo>
                          <a:pt x="1555" y="138"/>
                          <a:pt x="1509" y="92"/>
                          <a:pt x="1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0"/>
                  <p:cNvSpPr/>
                  <p:nvPr/>
                </p:nvSpPr>
                <p:spPr>
                  <a:xfrm>
                    <a:off x="2084704" y="620618"/>
                    <a:ext cx="50857" cy="37791"/>
                  </a:xfrm>
                  <a:custGeom>
                    <a:rect b="b" l="l" r="r" t="t"/>
                    <a:pathLst>
                      <a:path extrusionOk="0" h="1235" w="1662">
                        <a:moveTo>
                          <a:pt x="427" y="0"/>
                        </a:moveTo>
                        <a:cubicBezTo>
                          <a:pt x="305" y="92"/>
                          <a:pt x="229" y="138"/>
                          <a:pt x="123" y="229"/>
                        </a:cubicBezTo>
                        <a:lnTo>
                          <a:pt x="1" y="1006"/>
                        </a:lnTo>
                        <a:cubicBezTo>
                          <a:pt x="92" y="1097"/>
                          <a:pt x="153" y="1143"/>
                          <a:pt x="244" y="1235"/>
                        </a:cubicBezTo>
                        <a:lnTo>
                          <a:pt x="1220" y="1235"/>
                        </a:lnTo>
                        <a:cubicBezTo>
                          <a:pt x="1357" y="1143"/>
                          <a:pt x="1433" y="1097"/>
                          <a:pt x="1539" y="1006"/>
                        </a:cubicBezTo>
                        <a:lnTo>
                          <a:pt x="1661" y="229"/>
                        </a:lnTo>
                        <a:cubicBezTo>
                          <a:pt x="1539" y="138"/>
                          <a:pt x="1509" y="92"/>
                          <a:pt x="137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0"/>
                  <p:cNvSpPr/>
                  <p:nvPr/>
                </p:nvSpPr>
                <p:spPr>
                  <a:xfrm>
                    <a:off x="2133205" y="620618"/>
                    <a:ext cx="49450" cy="37791"/>
                  </a:xfrm>
                  <a:custGeom>
                    <a:rect b="b" l="l" r="r" t="t"/>
                    <a:pathLst>
                      <a:path extrusionOk="0" h="1235" w="1616">
                        <a:moveTo>
                          <a:pt x="427" y="0"/>
                        </a:moveTo>
                        <a:cubicBezTo>
                          <a:pt x="305" y="92"/>
                          <a:pt x="229" y="138"/>
                          <a:pt x="122" y="229"/>
                        </a:cubicBezTo>
                        <a:lnTo>
                          <a:pt x="0" y="1006"/>
                        </a:lnTo>
                        <a:cubicBezTo>
                          <a:pt x="92" y="1097"/>
                          <a:pt x="153" y="1143"/>
                          <a:pt x="244" y="1235"/>
                        </a:cubicBezTo>
                        <a:lnTo>
                          <a:pt x="1219" y="1235"/>
                        </a:lnTo>
                        <a:cubicBezTo>
                          <a:pt x="1341" y="1143"/>
                          <a:pt x="1417" y="1097"/>
                          <a:pt x="1524" y="1006"/>
                        </a:cubicBezTo>
                        <a:lnTo>
                          <a:pt x="1615" y="229"/>
                        </a:lnTo>
                        <a:cubicBezTo>
                          <a:pt x="1524" y="138"/>
                          <a:pt x="1463" y="92"/>
                          <a:pt x="13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0"/>
                  <p:cNvSpPr/>
                  <p:nvPr/>
                </p:nvSpPr>
                <p:spPr>
                  <a:xfrm>
                    <a:off x="2180758" y="620618"/>
                    <a:ext cx="49450" cy="37791"/>
                  </a:xfrm>
                  <a:custGeom>
                    <a:rect b="b" l="l" r="r" t="t"/>
                    <a:pathLst>
                      <a:path extrusionOk="0" h="1235" w="1616">
                        <a:moveTo>
                          <a:pt x="412" y="0"/>
                        </a:moveTo>
                        <a:cubicBezTo>
                          <a:pt x="290" y="92"/>
                          <a:pt x="214" y="138"/>
                          <a:pt x="107" y="229"/>
                        </a:cubicBezTo>
                        <a:lnTo>
                          <a:pt x="0" y="1006"/>
                        </a:lnTo>
                        <a:cubicBezTo>
                          <a:pt x="107" y="1097"/>
                          <a:pt x="168" y="1143"/>
                          <a:pt x="259" y="1235"/>
                        </a:cubicBezTo>
                        <a:lnTo>
                          <a:pt x="1234" y="1235"/>
                        </a:lnTo>
                        <a:cubicBezTo>
                          <a:pt x="1341" y="1143"/>
                          <a:pt x="1417" y="1097"/>
                          <a:pt x="1539" y="1006"/>
                        </a:cubicBezTo>
                        <a:lnTo>
                          <a:pt x="1615" y="229"/>
                        </a:lnTo>
                        <a:cubicBezTo>
                          <a:pt x="1509" y="138"/>
                          <a:pt x="1463" y="92"/>
                          <a:pt x="135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0"/>
                  <p:cNvSpPr/>
                  <p:nvPr/>
                </p:nvSpPr>
                <p:spPr>
                  <a:xfrm>
                    <a:off x="2228769" y="620618"/>
                    <a:ext cx="48991" cy="37791"/>
                  </a:xfrm>
                  <a:custGeom>
                    <a:rect b="b" l="l" r="r" t="t"/>
                    <a:pathLst>
                      <a:path extrusionOk="0" h="1235" w="1601">
                        <a:moveTo>
                          <a:pt x="381" y="0"/>
                        </a:moveTo>
                        <a:cubicBezTo>
                          <a:pt x="260" y="92"/>
                          <a:pt x="183" y="138"/>
                          <a:pt x="77" y="229"/>
                        </a:cubicBezTo>
                        <a:lnTo>
                          <a:pt x="1" y="1006"/>
                        </a:lnTo>
                        <a:cubicBezTo>
                          <a:pt x="107" y="1097"/>
                          <a:pt x="168" y="1143"/>
                          <a:pt x="260" y="1235"/>
                        </a:cubicBezTo>
                        <a:lnTo>
                          <a:pt x="1235" y="1235"/>
                        </a:lnTo>
                        <a:cubicBezTo>
                          <a:pt x="1357" y="1143"/>
                          <a:pt x="1433" y="1097"/>
                          <a:pt x="1539" y="1006"/>
                        </a:cubicBezTo>
                        <a:lnTo>
                          <a:pt x="1600" y="229"/>
                        </a:lnTo>
                        <a:cubicBezTo>
                          <a:pt x="1494" y="138"/>
                          <a:pt x="1433" y="92"/>
                          <a:pt x="13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0"/>
                  <p:cNvSpPr/>
                  <p:nvPr/>
                </p:nvSpPr>
                <p:spPr>
                  <a:xfrm>
                    <a:off x="2275862" y="620618"/>
                    <a:ext cx="48991" cy="37791"/>
                  </a:xfrm>
                  <a:custGeom>
                    <a:rect b="b" l="l" r="r" t="t"/>
                    <a:pathLst>
                      <a:path extrusionOk="0" h="1235" w="1601">
                        <a:moveTo>
                          <a:pt x="366" y="0"/>
                        </a:moveTo>
                        <a:cubicBezTo>
                          <a:pt x="259" y="92"/>
                          <a:pt x="183" y="138"/>
                          <a:pt x="61" y="229"/>
                        </a:cubicBezTo>
                        <a:lnTo>
                          <a:pt x="0" y="1006"/>
                        </a:lnTo>
                        <a:cubicBezTo>
                          <a:pt x="122" y="1097"/>
                          <a:pt x="168" y="1143"/>
                          <a:pt x="275" y="1235"/>
                        </a:cubicBezTo>
                        <a:lnTo>
                          <a:pt x="1250" y="1235"/>
                        </a:lnTo>
                        <a:cubicBezTo>
                          <a:pt x="1356" y="1143"/>
                          <a:pt x="1433" y="1097"/>
                          <a:pt x="1554" y="1006"/>
                        </a:cubicBezTo>
                        <a:lnTo>
                          <a:pt x="1600" y="229"/>
                        </a:lnTo>
                        <a:cubicBezTo>
                          <a:pt x="1493" y="138"/>
                          <a:pt x="1433" y="92"/>
                          <a:pt x="13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0"/>
                  <p:cNvSpPr/>
                  <p:nvPr/>
                </p:nvSpPr>
                <p:spPr>
                  <a:xfrm>
                    <a:off x="2079104" y="658838"/>
                    <a:ext cx="50857" cy="38740"/>
                  </a:xfrm>
                  <a:custGeom>
                    <a:rect b="b" l="l" r="r" t="t"/>
                    <a:pathLst>
                      <a:path extrusionOk="0" h="1266" w="1662">
                        <a:moveTo>
                          <a:pt x="427" y="1"/>
                        </a:moveTo>
                        <a:cubicBezTo>
                          <a:pt x="306" y="107"/>
                          <a:pt x="245" y="138"/>
                          <a:pt x="107" y="229"/>
                        </a:cubicBezTo>
                        <a:lnTo>
                          <a:pt x="1" y="1037"/>
                        </a:lnTo>
                        <a:cubicBezTo>
                          <a:pt x="92" y="1113"/>
                          <a:pt x="153" y="1174"/>
                          <a:pt x="245" y="1265"/>
                        </a:cubicBezTo>
                        <a:lnTo>
                          <a:pt x="1220" y="1265"/>
                        </a:lnTo>
                        <a:cubicBezTo>
                          <a:pt x="1342" y="1189"/>
                          <a:pt x="1403" y="1128"/>
                          <a:pt x="1540" y="1037"/>
                        </a:cubicBezTo>
                        <a:lnTo>
                          <a:pt x="1662" y="229"/>
                        </a:lnTo>
                        <a:cubicBezTo>
                          <a:pt x="1555" y="153"/>
                          <a:pt x="1509" y="107"/>
                          <a:pt x="14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0"/>
                  <p:cNvSpPr/>
                  <p:nvPr/>
                </p:nvSpPr>
                <p:spPr>
                  <a:xfrm>
                    <a:off x="2128064" y="658838"/>
                    <a:ext cx="49909" cy="38740"/>
                  </a:xfrm>
                  <a:custGeom>
                    <a:rect b="b" l="l" r="r" t="t"/>
                    <a:pathLst>
                      <a:path extrusionOk="0" h="1266" w="1631">
                        <a:moveTo>
                          <a:pt x="442" y="1"/>
                        </a:moveTo>
                        <a:cubicBezTo>
                          <a:pt x="305" y="107"/>
                          <a:pt x="229" y="138"/>
                          <a:pt x="107" y="229"/>
                        </a:cubicBezTo>
                        <a:lnTo>
                          <a:pt x="1" y="1037"/>
                        </a:lnTo>
                        <a:cubicBezTo>
                          <a:pt x="92" y="1113"/>
                          <a:pt x="153" y="1174"/>
                          <a:pt x="244" y="1265"/>
                        </a:cubicBezTo>
                        <a:lnTo>
                          <a:pt x="1219" y="1265"/>
                        </a:lnTo>
                        <a:cubicBezTo>
                          <a:pt x="1357" y="1189"/>
                          <a:pt x="1433" y="1128"/>
                          <a:pt x="1539" y="1037"/>
                        </a:cubicBezTo>
                        <a:lnTo>
                          <a:pt x="1631" y="229"/>
                        </a:lnTo>
                        <a:cubicBezTo>
                          <a:pt x="1539" y="153"/>
                          <a:pt x="1478" y="107"/>
                          <a:pt x="14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0"/>
                  <p:cNvSpPr/>
                  <p:nvPr/>
                </p:nvSpPr>
                <p:spPr>
                  <a:xfrm>
                    <a:off x="2177024" y="658838"/>
                    <a:ext cx="49450" cy="38740"/>
                  </a:xfrm>
                  <a:custGeom>
                    <a:rect b="b" l="l" r="r" t="t"/>
                    <a:pathLst>
                      <a:path extrusionOk="0" h="1266" w="1616">
                        <a:moveTo>
                          <a:pt x="396" y="1"/>
                        </a:moveTo>
                        <a:cubicBezTo>
                          <a:pt x="290" y="107"/>
                          <a:pt x="214" y="138"/>
                          <a:pt x="92" y="229"/>
                        </a:cubicBezTo>
                        <a:lnTo>
                          <a:pt x="0" y="1037"/>
                        </a:lnTo>
                        <a:cubicBezTo>
                          <a:pt x="107" y="1113"/>
                          <a:pt x="168" y="1174"/>
                          <a:pt x="259" y="1265"/>
                        </a:cubicBezTo>
                        <a:lnTo>
                          <a:pt x="1234" y="1265"/>
                        </a:lnTo>
                        <a:cubicBezTo>
                          <a:pt x="1356" y="1189"/>
                          <a:pt x="1433" y="1128"/>
                          <a:pt x="1539" y="1037"/>
                        </a:cubicBezTo>
                        <a:lnTo>
                          <a:pt x="1615" y="229"/>
                        </a:lnTo>
                        <a:cubicBezTo>
                          <a:pt x="1509" y="153"/>
                          <a:pt x="1448" y="107"/>
                          <a:pt x="13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0"/>
                  <p:cNvSpPr/>
                  <p:nvPr/>
                </p:nvSpPr>
                <p:spPr>
                  <a:xfrm>
                    <a:off x="2225495" y="658838"/>
                    <a:ext cx="48991" cy="38740"/>
                  </a:xfrm>
                  <a:custGeom>
                    <a:rect b="b" l="l" r="r" t="t"/>
                    <a:pathLst>
                      <a:path extrusionOk="0" h="1266" w="1601">
                        <a:moveTo>
                          <a:pt x="382" y="1"/>
                        </a:moveTo>
                        <a:cubicBezTo>
                          <a:pt x="260" y="107"/>
                          <a:pt x="184" y="138"/>
                          <a:pt x="62" y="229"/>
                        </a:cubicBezTo>
                        <a:lnTo>
                          <a:pt x="1" y="1037"/>
                        </a:lnTo>
                        <a:cubicBezTo>
                          <a:pt x="108" y="1113"/>
                          <a:pt x="168" y="1174"/>
                          <a:pt x="260" y="1265"/>
                        </a:cubicBezTo>
                        <a:lnTo>
                          <a:pt x="1235" y="1265"/>
                        </a:lnTo>
                        <a:cubicBezTo>
                          <a:pt x="1342" y="1189"/>
                          <a:pt x="1418" y="1128"/>
                          <a:pt x="1540" y="1037"/>
                        </a:cubicBezTo>
                        <a:lnTo>
                          <a:pt x="1601" y="229"/>
                        </a:lnTo>
                        <a:cubicBezTo>
                          <a:pt x="1494" y="153"/>
                          <a:pt x="1448" y="107"/>
                          <a:pt x="1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0"/>
                  <p:cNvSpPr/>
                  <p:nvPr/>
                </p:nvSpPr>
                <p:spPr>
                  <a:xfrm>
                    <a:off x="2273537" y="658838"/>
                    <a:ext cx="48960" cy="38740"/>
                  </a:xfrm>
                  <a:custGeom>
                    <a:rect b="b" l="l" r="r" t="t"/>
                    <a:pathLst>
                      <a:path extrusionOk="0" h="1266" w="1600">
                        <a:moveTo>
                          <a:pt x="366" y="1"/>
                        </a:moveTo>
                        <a:cubicBezTo>
                          <a:pt x="259" y="107"/>
                          <a:pt x="183" y="138"/>
                          <a:pt x="61" y="229"/>
                        </a:cubicBezTo>
                        <a:lnTo>
                          <a:pt x="0" y="1037"/>
                        </a:lnTo>
                        <a:cubicBezTo>
                          <a:pt x="107" y="1113"/>
                          <a:pt x="153" y="1174"/>
                          <a:pt x="274" y="1265"/>
                        </a:cubicBezTo>
                        <a:lnTo>
                          <a:pt x="1250" y="1265"/>
                        </a:lnTo>
                        <a:cubicBezTo>
                          <a:pt x="1356" y="1189"/>
                          <a:pt x="1432" y="1128"/>
                          <a:pt x="1554" y="1037"/>
                        </a:cubicBezTo>
                        <a:lnTo>
                          <a:pt x="1600" y="229"/>
                        </a:lnTo>
                        <a:cubicBezTo>
                          <a:pt x="1493" y="153"/>
                          <a:pt x="1432" y="107"/>
                          <a:pt x="13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0"/>
                  <p:cNvSpPr/>
                  <p:nvPr/>
                </p:nvSpPr>
                <p:spPr>
                  <a:xfrm>
                    <a:off x="2073046" y="698465"/>
                    <a:ext cx="51316" cy="40606"/>
                  </a:xfrm>
                  <a:custGeom>
                    <a:rect b="b" l="l" r="r" t="t"/>
                    <a:pathLst>
                      <a:path extrusionOk="0" h="1327" w="1677">
                        <a:moveTo>
                          <a:pt x="458" y="1"/>
                        </a:moveTo>
                        <a:cubicBezTo>
                          <a:pt x="336" y="108"/>
                          <a:pt x="275" y="153"/>
                          <a:pt x="138" y="260"/>
                        </a:cubicBezTo>
                        <a:lnTo>
                          <a:pt x="1" y="1067"/>
                        </a:lnTo>
                        <a:lnTo>
                          <a:pt x="260" y="1326"/>
                        </a:lnTo>
                        <a:lnTo>
                          <a:pt x="1250" y="1326"/>
                        </a:lnTo>
                        <a:cubicBezTo>
                          <a:pt x="1372" y="1220"/>
                          <a:pt x="1433" y="1174"/>
                          <a:pt x="1570" y="1067"/>
                        </a:cubicBezTo>
                        <a:lnTo>
                          <a:pt x="1677" y="260"/>
                        </a:lnTo>
                        <a:lnTo>
                          <a:pt x="143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0"/>
                  <p:cNvSpPr/>
                  <p:nvPr/>
                </p:nvSpPr>
                <p:spPr>
                  <a:xfrm>
                    <a:off x="2122006" y="698465"/>
                    <a:ext cx="51316" cy="40606"/>
                  </a:xfrm>
                  <a:custGeom>
                    <a:rect b="b" l="l" r="r" t="t"/>
                    <a:pathLst>
                      <a:path extrusionOk="0" h="1327" w="1677">
                        <a:moveTo>
                          <a:pt x="442" y="1"/>
                        </a:moveTo>
                        <a:cubicBezTo>
                          <a:pt x="305" y="108"/>
                          <a:pt x="260" y="153"/>
                          <a:pt x="122" y="260"/>
                        </a:cubicBezTo>
                        <a:lnTo>
                          <a:pt x="1" y="1067"/>
                        </a:lnTo>
                        <a:cubicBezTo>
                          <a:pt x="122" y="1174"/>
                          <a:pt x="183" y="1220"/>
                          <a:pt x="275" y="1326"/>
                        </a:cubicBezTo>
                        <a:lnTo>
                          <a:pt x="1265" y="1326"/>
                        </a:lnTo>
                        <a:cubicBezTo>
                          <a:pt x="1402" y="1220"/>
                          <a:pt x="1448" y="1174"/>
                          <a:pt x="1585" y="1067"/>
                        </a:cubicBezTo>
                        <a:lnTo>
                          <a:pt x="1676" y="260"/>
                        </a:lnTo>
                        <a:cubicBezTo>
                          <a:pt x="1585" y="153"/>
                          <a:pt x="1524" y="108"/>
                          <a:pt x="14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0"/>
                  <p:cNvSpPr/>
                  <p:nvPr/>
                </p:nvSpPr>
                <p:spPr>
                  <a:xfrm>
                    <a:off x="2171884" y="698465"/>
                    <a:ext cx="50398" cy="40606"/>
                  </a:xfrm>
                  <a:custGeom>
                    <a:rect b="b" l="l" r="r" t="t"/>
                    <a:pathLst>
                      <a:path extrusionOk="0" h="1327" w="1647">
                        <a:moveTo>
                          <a:pt x="412" y="1"/>
                        </a:moveTo>
                        <a:cubicBezTo>
                          <a:pt x="275" y="108"/>
                          <a:pt x="199" y="153"/>
                          <a:pt x="92" y="260"/>
                        </a:cubicBezTo>
                        <a:lnTo>
                          <a:pt x="1" y="1067"/>
                        </a:lnTo>
                        <a:cubicBezTo>
                          <a:pt x="107" y="1174"/>
                          <a:pt x="168" y="1220"/>
                          <a:pt x="260" y="1326"/>
                        </a:cubicBezTo>
                        <a:lnTo>
                          <a:pt x="1250" y="1326"/>
                        </a:lnTo>
                        <a:cubicBezTo>
                          <a:pt x="1387" y="1220"/>
                          <a:pt x="1463" y="1174"/>
                          <a:pt x="1570" y="1067"/>
                        </a:cubicBezTo>
                        <a:lnTo>
                          <a:pt x="1646" y="260"/>
                        </a:lnTo>
                        <a:cubicBezTo>
                          <a:pt x="1540" y="153"/>
                          <a:pt x="1479" y="108"/>
                          <a:pt x="138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0"/>
                  <p:cNvSpPr/>
                  <p:nvPr/>
                </p:nvSpPr>
                <p:spPr>
                  <a:xfrm>
                    <a:off x="2220844" y="698465"/>
                    <a:ext cx="49909" cy="40606"/>
                  </a:xfrm>
                  <a:custGeom>
                    <a:rect b="b" l="l" r="r" t="t"/>
                    <a:pathLst>
                      <a:path extrusionOk="0" h="1327" w="1631">
                        <a:moveTo>
                          <a:pt x="381" y="1"/>
                        </a:moveTo>
                        <a:cubicBezTo>
                          <a:pt x="260" y="108"/>
                          <a:pt x="183" y="153"/>
                          <a:pt x="77" y="260"/>
                        </a:cubicBezTo>
                        <a:lnTo>
                          <a:pt x="1" y="1067"/>
                        </a:lnTo>
                        <a:cubicBezTo>
                          <a:pt x="92" y="1174"/>
                          <a:pt x="153" y="1220"/>
                          <a:pt x="260" y="1326"/>
                        </a:cubicBezTo>
                        <a:lnTo>
                          <a:pt x="1250" y="1326"/>
                        </a:lnTo>
                        <a:cubicBezTo>
                          <a:pt x="1372" y="1220"/>
                          <a:pt x="1448" y="1174"/>
                          <a:pt x="1555" y="1067"/>
                        </a:cubicBezTo>
                        <a:lnTo>
                          <a:pt x="1631" y="260"/>
                        </a:lnTo>
                        <a:cubicBezTo>
                          <a:pt x="1539" y="153"/>
                          <a:pt x="1478" y="108"/>
                          <a:pt x="13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0"/>
                  <p:cNvSpPr/>
                  <p:nvPr/>
                </p:nvSpPr>
                <p:spPr>
                  <a:xfrm>
                    <a:off x="2270263" y="698465"/>
                    <a:ext cx="49450" cy="40606"/>
                  </a:xfrm>
                  <a:custGeom>
                    <a:rect b="b" l="l" r="r" t="t"/>
                    <a:pathLst>
                      <a:path extrusionOk="0" h="1327" w="1616">
                        <a:moveTo>
                          <a:pt x="381" y="1"/>
                        </a:moveTo>
                        <a:cubicBezTo>
                          <a:pt x="260" y="108"/>
                          <a:pt x="183" y="153"/>
                          <a:pt x="77" y="260"/>
                        </a:cubicBezTo>
                        <a:lnTo>
                          <a:pt x="1" y="1067"/>
                        </a:lnTo>
                        <a:cubicBezTo>
                          <a:pt x="92" y="1174"/>
                          <a:pt x="153" y="1220"/>
                          <a:pt x="260" y="1326"/>
                        </a:cubicBezTo>
                        <a:lnTo>
                          <a:pt x="1250" y="1326"/>
                        </a:lnTo>
                        <a:cubicBezTo>
                          <a:pt x="1372" y="1220"/>
                          <a:pt x="1448" y="1174"/>
                          <a:pt x="1555" y="1067"/>
                        </a:cubicBezTo>
                        <a:lnTo>
                          <a:pt x="1616" y="260"/>
                        </a:lnTo>
                        <a:cubicBezTo>
                          <a:pt x="1524" y="153"/>
                          <a:pt x="1463" y="108"/>
                          <a:pt x="13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0"/>
                  <p:cNvSpPr/>
                  <p:nvPr/>
                </p:nvSpPr>
                <p:spPr>
                  <a:xfrm>
                    <a:off x="2393336" y="620618"/>
                    <a:ext cx="47124" cy="37791"/>
                  </a:xfrm>
                  <a:custGeom>
                    <a:rect b="b" l="l" r="r" t="t"/>
                    <a:pathLst>
                      <a:path extrusionOk="0" h="1235" w="1540">
                        <a:moveTo>
                          <a:pt x="306" y="0"/>
                        </a:moveTo>
                        <a:cubicBezTo>
                          <a:pt x="184" y="92"/>
                          <a:pt x="123" y="138"/>
                          <a:pt x="16" y="229"/>
                        </a:cubicBezTo>
                        <a:lnTo>
                          <a:pt x="1" y="1006"/>
                        </a:lnTo>
                        <a:cubicBezTo>
                          <a:pt x="92" y="1097"/>
                          <a:pt x="138" y="1143"/>
                          <a:pt x="260" y="1235"/>
                        </a:cubicBezTo>
                        <a:lnTo>
                          <a:pt x="1235" y="1235"/>
                        </a:lnTo>
                        <a:cubicBezTo>
                          <a:pt x="1342" y="1143"/>
                          <a:pt x="1403" y="1097"/>
                          <a:pt x="1524" y="1006"/>
                        </a:cubicBezTo>
                        <a:lnTo>
                          <a:pt x="1540" y="229"/>
                        </a:lnTo>
                        <a:cubicBezTo>
                          <a:pt x="1418" y="138"/>
                          <a:pt x="1372" y="92"/>
                          <a:pt x="12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0"/>
                  <p:cNvSpPr/>
                  <p:nvPr/>
                </p:nvSpPr>
                <p:spPr>
                  <a:xfrm>
                    <a:off x="2440429" y="620618"/>
                    <a:ext cx="47124" cy="37791"/>
                  </a:xfrm>
                  <a:custGeom>
                    <a:rect b="b" l="l" r="r" t="t"/>
                    <a:pathLst>
                      <a:path extrusionOk="0" h="1235" w="1540">
                        <a:moveTo>
                          <a:pt x="305" y="0"/>
                        </a:moveTo>
                        <a:cubicBezTo>
                          <a:pt x="183" y="92"/>
                          <a:pt x="138" y="138"/>
                          <a:pt x="16" y="229"/>
                        </a:cubicBezTo>
                        <a:lnTo>
                          <a:pt x="1" y="1006"/>
                        </a:lnTo>
                        <a:cubicBezTo>
                          <a:pt x="107" y="1097"/>
                          <a:pt x="168" y="1143"/>
                          <a:pt x="275" y="1235"/>
                        </a:cubicBezTo>
                        <a:lnTo>
                          <a:pt x="1250" y="1235"/>
                        </a:lnTo>
                        <a:cubicBezTo>
                          <a:pt x="1372" y="1143"/>
                          <a:pt x="1418" y="1097"/>
                          <a:pt x="1539" y="1006"/>
                        </a:cubicBezTo>
                        <a:lnTo>
                          <a:pt x="1539" y="229"/>
                        </a:lnTo>
                        <a:cubicBezTo>
                          <a:pt x="1433" y="138"/>
                          <a:pt x="1372" y="92"/>
                          <a:pt x="12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0"/>
                  <p:cNvSpPr/>
                  <p:nvPr/>
                </p:nvSpPr>
                <p:spPr>
                  <a:xfrm>
                    <a:off x="2487982" y="620618"/>
                    <a:ext cx="47583" cy="37791"/>
                  </a:xfrm>
                  <a:custGeom>
                    <a:rect b="b" l="l" r="r" t="t"/>
                    <a:pathLst>
                      <a:path extrusionOk="0" h="1235" w="1555">
                        <a:moveTo>
                          <a:pt x="290" y="0"/>
                        </a:moveTo>
                        <a:cubicBezTo>
                          <a:pt x="184" y="92"/>
                          <a:pt x="123" y="138"/>
                          <a:pt x="1" y="229"/>
                        </a:cubicBezTo>
                        <a:lnTo>
                          <a:pt x="1" y="1006"/>
                        </a:lnTo>
                        <a:cubicBezTo>
                          <a:pt x="123" y="1097"/>
                          <a:pt x="184" y="1143"/>
                          <a:pt x="290" y="1235"/>
                        </a:cubicBezTo>
                        <a:lnTo>
                          <a:pt x="1265" y="1235"/>
                        </a:lnTo>
                        <a:cubicBezTo>
                          <a:pt x="1372" y="1143"/>
                          <a:pt x="1433" y="1097"/>
                          <a:pt x="1555" y="1006"/>
                        </a:cubicBezTo>
                        <a:lnTo>
                          <a:pt x="1524" y="229"/>
                        </a:lnTo>
                        <a:cubicBezTo>
                          <a:pt x="1418" y="138"/>
                          <a:pt x="1357" y="92"/>
                          <a:pt x="12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0"/>
                  <p:cNvSpPr/>
                  <p:nvPr/>
                </p:nvSpPr>
                <p:spPr>
                  <a:xfrm>
                    <a:off x="2536024" y="620618"/>
                    <a:ext cx="47093" cy="37791"/>
                  </a:xfrm>
                  <a:custGeom>
                    <a:rect b="b" l="l" r="r" t="t"/>
                    <a:pathLst>
                      <a:path extrusionOk="0" h="1235" w="1539">
                        <a:moveTo>
                          <a:pt x="259" y="0"/>
                        </a:moveTo>
                        <a:cubicBezTo>
                          <a:pt x="168" y="92"/>
                          <a:pt x="107" y="138"/>
                          <a:pt x="0" y="229"/>
                        </a:cubicBezTo>
                        <a:lnTo>
                          <a:pt x="15" y="1006"/>
                        </a:lnTo>
                        <a:cubicBezTo>
                          <a:pt x="137" y="1097"/>
                          <a:pt x="183" y="1143"/>
                          <a:pt x="305" y="1235"/>
                        </a:cubicBezTo>
                        <a:lnTo>
                          <a:pt x="1280" y="1235"/>
                        </a:lnTo>
                        <a:cubicBezTo>
                          <a:pt x="1371" y="1143"/>
                          <a:pt x="1432" y="1097"/>
                          <a:pt x="1539" y="1006"/>
                        </a:cubicBezTo>
                        <a:lnTo>
                          <a:pt x="1524" y="229"/>
                        </a:lnTo>
                        <a:cubicBezTo>
                          <a:pt x="1402" y="138"/>
                          <a:pt x="1326" y="92"/>
                          <a:pt x="12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0"/>
                  <p:cNvSpPr/>
                  <p:nvPr/>
                </p:nvSpPr>
                <p:spPr>
                  <a:xfrm>
                    <a:off x="2583086" y="620618"/>
                    <a:ext cx="48073" cy="37791"/>
                  </a:xfrm>
                  <a:custGeom>
                    <a:rect b="b" l="l" r="r" t="t"/>
                    <a:pathLst>
                      <a:path extrusionOk="0" h="1235" w="1571">
                        <a:moveTo>
                          <a:pt x="275" y="0"/>
                        </a:moveTo>
                        <a:cubicBezTo>
                          <a:pt x="168" y="92"/>
                          <a:pt x="123" y="138"/>
                          <a:pt x="1" y="229"/>
                        </a:cubicBezTo>
                        <a:lnTo>
                          <a:pt x="47" y="1006"/>
                        </a:lnTo>
                        <a:cubicBezTo>
                          <a:pt x="153" y="1097"/>
                          <a:pt x="214" y="1143"/>
                          <a:pt x="321" y="1235"/>
                        </a:cubicBezTo>
                        <a:lnTo>
                          <a:pt x="1296" y="1235"/>
                        </a:lnTo>
                        <a:cubicBezTo>
                          <a:pt x="1387" y="1143"/>
                          <a:pt x="1448" y="1097"/>
                          <a:pt x="1570" y="1006"/>
                        </a:cubicBezTo>
                        <a:lnTo>
                          <a:pt x="1524" y="229"/>
                        </a:lnTo>
                        <a:cubicBezTo>
                          <a:pt x="1418" y="138"/>
                          <a:pt x="1357" y="92"/>
                          <a:pt x="12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0"/>
                  <p:cNvSpPr/>
                  <p:nvPr/>
                </p:nvSpPr>
                <p:spPr>
                  <a:xfrm>
                    <a:off x="2391469" y="658838"/>
                    <a:ext cx="47583" cy="38740"/>
                  </a:xfrm>
                  <a:custGeom>
                    <a:rect b="b" l="l" r="r" t="t"/>
                    <a:pathLst>
                      <a:path extrusionOk="0" h="1266" w="1555">
                        <a:moveTo>
                          <a:pt x="321" y="1"/>
                        </a:moveTo>
                        <a:cubicBezTo>
                          <a:pt x="199" y="107"/>
                          <a:pt x="153" y="138"/>
                          <a:pt x="31" y="229"/>
                        </a:cubicBezTo>
                        <a:lnTo>
                          <a:pt x="1" y="1037"/>
                        </a:lnTo>
                        <a:cubicBezTo>
                          <a:pt x="108" y="1113"/>
                          <a:pt x="168" y="1174"/>
                          <a:pt x="290" y="1265"/>
                        </a:cubicBezTo>
                        <a:lnTo>
                          <a:pt x="1250" y="1265"/>
                        </a:lnTo>
                        <a:cubicBezTo>
                          <a:pt x="1372" y="1189"/>
                          <a:pt x="1433" y="1128"/>
                          <a:pt x="1540" y="1037"/>
                        </a:cubicBezTo>
                        <a:lnTo>
                          <a:pt x="1555" y="229"/>
                        </a:lnTo>
                        <a:cubicBezTo>
                          <a:pt x="1464" y="153"/>
                          <a:pt x="1387" y="107"/>
                          <a:pt x="129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0"/>
                  <p:cNvSpPr/>
                  <p:nvPr/>
                </p:nvSpPr>
                <p:spPr>
                  <a:xfrm>
                    <a:off x="2440429" y="658838"/>
                    <a:ext cx="47124" cy="38740"/>
                  </a:xfrm>
                  <a:custGeom>
                    <a:rect b="b" l="l" r="r" t="t"/>
                    <a:pathLst>
                      <a:path extrusionOk="0" h="1266" w="1540">
                        <a:moveTo>
                          <a:pt x="305" y="1"/>
                        </a:moveTo>
                        <a:cubicBezTo>
                          <a:pt x="183" y="107"/>
                          <a:pt x="138" y="138"/>
                          <a:pt x="16" y="229"/>
                        </a:cubicBezTo>
                        <a:lnTo>
                          <a:pt x="1" y="1037"/>
                        </a:lnTo>
                        <a:cubicBezTo>
                          <a:pt x="107" y="1113"/>
                          <a:pt x="168" y="1174"/>
                          <a:pt x="275" y="1265"/>
                        </a:cubicBezTo>
                        <a:lnTo>
                          <a:pt x="1250" y="1265"/>
                        </a:lnTo>
                        <a:cubicBezTo>
                          <a:pt x="1372" y="1189"/>
                          <a:pt x="1418" y="1128"/>
                          <a:pt x="1539" y="1037"/>
                        </a:cubicBezTo>
                        <a:lnTo>
                          <a:pt x="1539" y="229"/>
                        </a:lnTo>
                        <a:cubicBezTo>
                          <a:pt x="1433" y="153"/>
                          <a:pt x="1372" y="107"/>
                          <a:pt x="12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0"/>
                  <p:cNvSpPr/>
                  <p:nvPr/>
                </p:nvSpPr>
                <p:spPr>
                  <a:xfrm>
                    <a:off x="2488930" y="658838"/>
                    <a:ext cx="47124" cy="38740"/>
                  </a:xfrm>
                  <a:custGeom>
                    <a:rect b="b" l="l" r="r" t="t"/>
                    <a:pathLst>
                      <a:path extrusionOk="0" h="1266" w="1540">
                        <a:moveTo>
                          <a:pt x="274" y="1"/>
                        </a:moveTo>
                        <a:cubicBezTo>
                          <a:pt x="168" y="107"/>
                          <a:pt x="107" y="138"/>
                          <a:pt x="0" y="229"/>
                        </a:cubicBezTo>
                        <a:lnTo>
                          <a:pt x="0" y="1037"/>
                        </a:lnTo>
                        <a:cubicBezTo>
                          <a:pt x="107" y="1113"/>
                          <a:pt x="168" y="1174"/>
                          <a:pt x="274" y="1265"/>
                        </a:cubicBezTo>
                        <a:lnTo>
                          <a:pt x="1250" y="1265"/>
                        </a:lnTo>
                        <a:cubicBezTo>
                          <a:pt x="1371" y="1189"/>
                          <a:pt x="1417" y="1128"/>
                          <a:pt x="1539" y="1037"/>
                        </a:cubicBezTo>
                        <a:lnTo>
                          <a:pt x="1524" y="229"/>
                        </a:lnTo>
                        <a:cubicBezTo>
                          <a:pt x="1417" y="153"/>
                          <a:pt x="1341" y="107"/>
                          <a:pt x="1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0"/>
                  <p:cNvSpPr/>
                  <p:nvPr/>
                </p:nvSpPr>
                <p:spPr>
                  <a:xfrm>
                    <a:off x="2536942" y="658838"/>
                    <a:ext cx="48042" cy="38740"/>
                  </a:xfrm>
                  <a:custGeom>
                    <a:rect b="b" l="l" r="r" t="t"/>
                    <a:pathLst>
                      <a:path extrusionOk="0" h="1266" w="1570">
                        <a:moveTo>
                          <a:pt x="290" y="1"/>
                        </a:moveTo>
                        <a:cubicBezTo>
                          <a:pt x="168" y="107"/>
                          <a:pt x="122" y="138"/>
                          <a:pt x="0" y="229"/>
                        </a:cubicBezTo>
                        <a:lnTo>
                          <a:pt x="16" y="1037"/>
                        </a:lnTo>
                        <a:cubicBezTo>
                          <a:pt x="138" y="1113"/>
                          <a:pt x="199" y="1174"/>
                          <a:pt x="305" y="1265"/>
                        </a:cubicBezTo>
                        <a:lnTo>
                          <a:pt x="1280" y="1265"/>
                        </a:lnTo>
                        <a:cubicBezTo>
                          <a:pt x="1402" y="1189"/>
                          <a:pt x="1448" y="1128"/>
                          <a:pt x="1570" y="1037"/>
                        </a:cubicBezTo>
                        <a:lnTo>
                          <a:pt x="1524" y="229"/>
                        </a:lnTo>
                        <a:cubicBezTo>
                          <a:pt x="1417" y="153"/>
                          <a:pt x="1356" y="107"/>
                          <a:pt x="12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0"/>
                  <p:cNvSpPr/>
                  <p:nvPr/>
                </p:nvSpPr>
                <p:spPr>
                  <a:xfrm>
                    <a:off x="2584953" y="658838"/>
                    <a:ext cx="48532" cy="38740"/>
                  </a:xfrm>
                  <a:custGeom>
                    <a:rect b="b" l="l" r="r" t="t"/>
                    <a:pathLst>
                      <a:path extrusionOk="0" h="1266" w="1586">
                        <a:moveTo>
                          <a:pt x="260" y="1"/>
                        </a:moveTo>
                        <a:cubicBezTo>
                          <a:pt x="168" y="107"/>
                          <a:pt x="107" y="138"/>
                          <a:pt x="1" y="229"/>
                        </a:cubicBezTo>
                        <a:lnTo>
                          <a:pt x="31" y="1037"/>
                        </a:lnTo>
                        <a:cubicBezTo>
                          <a:pt x="168" y="1113"/>
                          <a:pt x="229" y="1174"/>
                          <a:pt x="336" y="1265"/>
                        </a:cubicBezTo>
                        <a:lnTo>
                          <a:pt x="1311" y="1265"/>
                        </a:lnTo>
                        <a:cubicBezTo>
                          <a:pt x="1402" y="1189"/>
                          <a:pt x="1463" y="1128"/>
                          <a:pt x="1585" y="1037"/>
                        </a:cubicBezTo>
                        <a:lnTo>
                          <a:pt x="1540" y="229"/>
                        </a:lnTo>
                        <a:cubicBezTo>
                          <a:pt x="1402" y="153"/>
                          <a:pt x="1357" y="107"/>
                          <a:pt x="12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0"/>
                  <p:cNvSpPr/>
                  <p:nvPr/>
                </p:nvSpPr>
                <p:spPr>
                  <a:xfrm>
                    <a:off x="2389603" y="698465"/>
                    <a:ext cx="48991" cy="40606"/>
                  </a:xfrm>
                  <a:custGeom>
                    <a:rect b="b" l="l" r="r" t="t"/>
                    <a:pathLst>
                      <a:path extrusionOk="0" h="1327" w="1601">
                        <a:moveTo>
                          <a:pt x="351" y="1"/>
                        </a:moveTo>
                        <a:cubicBezTo>
                          <a:pt x="214" y="108"/>
                          <a:pt x="153" y="153"/>
                          <a:pt x="31" y="260"/>
                        </a:cubicBezTo>
                        <a:lnTo>
                          <a:pt x="1" y="1067"/>
                        </a:lnTo>
                        <a:cubicBezTo>
                          <a:pt x="123" y="1174"/>
                          <a:pt x="169" y="1220"/>
                          <a:pt x="290" y="1326"/>
                        </a:cubicBezTo>
                        <a:lnTo>
                          <a:pt x="1281" y="1326"/>
                        </a:lnTo>
                        <a:cubicBezTo>
                          <a:pt x="1418" y="1220"/>
                          <a:pt x="1464" y="1174"/>
                          <a:pt x="1585" y="1067"/>
                        </a:cubicBezTo>
                        <a:lnTo>
                          <a:pt x="1601" y="260"/>
                        </a:lnTo>
                        <a:cubicBezTo>
                          <a:pt x="1494" y="153"/>
                          <a:pt x="1433" y="108"/>
                          <a:pt x="13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0"/>
                  <p:cNvSpPr/>
                  <p:nvPr/>
                </p:nvSpPr>
                <p:spPr>
                  <a:xfrm>
                    <a:off x="2439970" y="698465"/>
                    <a:ext cx="47583" cy="40606"/>
                  </a:xfrm>
                  <a:custGeom>
                    <a:rect b="b" l="l" r="r" t="t"/>
                    <a:pathLst>
                      <a:path extrusionOk="0" h="1327" w="1555">
                        <a:moveTo>
                          <a:pt x="305" y="1"/>
                        </a:moveTo>
                        <a:cubicBezTo>
                          <a:pt x="183" y="108"/>
                          <a:pt x="122" y="153"/>
                          <a:pt x="16" y="260"/>
                        </a:cubicBezTo>
                        <a:lnTo>
                          <a:pt x="0" y="1067"/>
                        </a:lnTo>
                        <a:cubicBezTo>
                          <a:pt x="107" y="1174"/>
                          <a:pt x="168" y="1220"/>
                          <a:pt x="275" y="1326"/>
                        </a:cubicBezTo>
                        <a:lnTo>
                          <a:pt x="1265" y="1326"/>
                        </a:lnTo>
                        <a:cubicBezTo>
                          <a:pt x="1387" y="1220"/>
                          <a:pt x="1433" y="1174"/>
                          <a:pt x="1554" y="1067"/>
                        </a:cubicBezTo>
                        <a:lnTo>
                          <a:pt x="1554" y="260"/>
                        </a:lnTo>
                        <a:cubicBezTo>
                          <a:pt x="1448" y="153"/>
                          <a:pt x="1387" y="108"/>
                          <a:pt x="12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0"/>
                  <p:cNvSpPr/>
                  <p:nvPr/>
                </p:nvSpPr>
                <p:spPr>
                  <a:xfrm>
                    <a:off x="2489389" y="698465"/>
                    <a:ext cx="47583" cy="40606"/>
                  </a:xfrm>
                  <a:custGeom>
                    <a:rect b="b" l="l" r="r" t="t"/>
                    <a:pathLst>
                      <a:path extrusionOk="0" h="1327" w="1555">
                        <a:moveTo>
                          <a:pt x="290" y="1"/>
                        </a:moveTo>
                        <a:cubicBezTo>
                          <a:pt x="168" y="108"/>
                          <a:pt x="107" y="153"/>
                          <a:pt x="0" y="260"/>
                        </a:cubicBezTo>
                        <a:lnTo>
                          <a:pt x="0" y="1067"/>
                        </a:lnTo>
                        <a:cubicBezTo>
                          <a:pt x="107" y="1174"/>
                          <a:pt x="168" y="1220"/>
                          <a:pt x="290" y="1326"/>
                        </a:cubicBezTo>
                        <a:lnTo>
                          <a:pt x="1280" y="1326"/>
                        </a:lnTo>
                        <a:cubicBezTo>
                          <a:pt x="1387" y="1220"/>
                          <a:pt x="1448" y="1174"/>
                          <a:pt x="1554" y="1067"/>
                        </a:cubicBezTo>
                        <a:lnTo>
                          <a:pt x="1539" y="260"/>
                        </a:lnTo>
                        <a:cubicBezTo>
                          <a:pt x="1433" y="153"/>
                          <a:pt x="1356" y="108"/>
                          <a:pt x="1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0"/>
                  <p:cNvSpPr/>
                  <p:nvPr/>
                </p:nvSpPr>
                <p:spPr>
                  <a:xfrm>
                    <a:off x="2537401" y="698465"/>
                    <a:ext cx="49450" cy="40606"/>
                  </a:xfrm>
                  <a:custGeom>
                    <a:rect b="b" l="l" r="r" t="t"/>
                    <a:pathLst>
                      <a:path extrusionOk="0" h="1327" w="1616">
                        <a:moveTo>
                          <a:pt x="290" y="1"/>
                        </a:moveTo>
                        <a:cubicBezTo>
                          <a:pt x="184" y="108"/>
                          <a:pt x="123" y="153"/>
                          <a:pt x="1" y="260"/>
                        </a:cubicBezTo>
                        <a:lnTo>
                          <a:pt x="31" y="1067"/>
                        </a:lnTo>
                        <a:cubicBezTo>
                          <a:pt x="138" y="1174"/>
                          <a:pt x="214" y="1220"/>
                          <a:pt x="336" y="1326"/>
                        </a:cubicBezTo>
                        <a:lnTo>
                          <a:pt x="1326" y="1326"/>
                        </a:lnTo>
                        <a:cubicBezTo>
                          <a:pt x="1433" y="1220"/>
                          <a:pt x="1494" y="1174"/>
                          <a:pt x="1616" y="1067"/>
                        </a:cubicBezTo>
                        <a:lnTo>
                          <a:pt x="1570" y="260"/>
                        </a:lnTo>
                        <a:cubicBezTo>
                          <a:pt x="1433" y="153"/>
                          <a:pt x="1387" y="108"/>
                          <a:pt x="12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0"/>
                  <p:cNvSpPr/>
                  <p:nvPr/>
                </p:nvSpPr>
                <p:spPr>
                  <a:xfrm>
                    <a:off x="2585443" y="698465"/>
                    <a:ext cx="49450" cy="40606"/>
                  </a:xfrm>
                  <a:custGeom>
                    <a:rect b="b" l="l" r="r" t="t"/>
                    <a:pathLst>
                      <a:path extrusionOk="0" h="1327" w="1616">
                        <a:moveTo>
                          <a:pt x="290" y="1"/>
                        </a:moveTo>
                        <a:cubicBezTo>
                          <a:pt x="168" y="108"/>
                          <a:pt x="122" y="153"/>
                          <a:pt x="0" y="260"/>
                        </a:cubicBezTo>
                        <a:lnTo>
                          <a:pt x="46" y="1067"/>
                        </a:lnTo>
                        <a:cubicBezTo>
                          <a:pt x="152" y="1174"/>
                          <a:pt x="229" y="1220"/>
                          <a:pt x="350" y="1326"/>
                        </a:cubicBezTo>
                        <a:lnTo>
                          <a:pt x="1341" y="1326"/>
                        </a:lnTo>
                        <a:cubicBezTo>
                          <a:pt x="1447" y="1220"/>
                          <a:pt x="1508" y="1174"/>
                          <a:pt x="1615" y="1067"/>
                        </a:cubicBezTo>
                        <a:lnTo>
                          <a:pt x="1585" y="260"/>
                        </a:lnTo>
                        <a:cubicBezTo>
                          <a:pt x="1463" y="153"/>
                          <a:pt x="1417" y="108"/>
                          <a:pt x="12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0"/>
                  <p:cNvSpPr/>
                  <p:nvPr/>
                </p:nvSpPr>
                <p:spPr>
                  <a:xfrm>
                    <a:off x="2816197" y="443934"/>
                    <a:ext cx="46206" cy="32191"/>
                  </a:xfrm>
                  <a:custGeom>
                    <a:rect b="b" l="l" r="r" t="t"/>
                    <a:pathLst>
                      <a:path extrusionOk="0" h="1052" w="1510">
                        <a:moveTo>
                          <a:pt x="229" y="0"/>
                        </a:moveTo>
                        <a:cubicBezTo>
                          <a:pt x="138" y="76"/>
                          <a:pt x="92" y="122"/>
                          <a:pt x="1" y="198"/>
                        </a:cubicBezTo>
                        <a:lnTo>
                          <a:pt x="92" y="853"/>
                        </a:lnTo>
                        <a:lnTo>
                          <a:pt x="382" y="1051"/>
                        </a:lnTo>
                        <a:lnTo>
                          <a:pt x="1281" y="1051"/>
                        </a:lnTo>
                        <a:cubicBezTo>
                          <a:pt x="1372" y="975"/>
                          <a:pt x="1418" y="929"/>
                          <a:pt x="1509" y="853"/>
                        </a:cubicBezTo>
                        <a:lnTo>
                          <a:pt x="1418" y="198"/>
                        </a:lnTo>
                        <a:cubicBezTo>
                          <a:pt x="1296" y="122"/>
                          <a:pt x="1235" y="61"/>
                          <a:pt x="11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0"/>
                  <p:cNvSpPr/>
                  <p:nvPr/>
                </p:nvSpPr>
                <p:spPr>
                  <a:xfrm>
                    <a:off x="2860965" y="443934"/>
                    <a:ext cx="46175" cy="32191"/>
                  </a:xfrm>
                  <a:custGeom>
                    <a:rect b="b" l="l" r="r" t="t"/>
                    <a:pathLst>
                      <a:path extrusionOk="0" h="1052" w="1509">
                        <a:moveTo>
                          <a:pt x="229" y="0"/>
                        </a:moveTo>
                        <a:cubicBezTo>
                          <a:pt x="138" y="76"/>
                          <a:pt x="107" y="122"/>
                          <a:pt x="0" y="198"/>
                        </a:cubicBezTo>
                        <a:lnTo>
                          <a:pt x="107" y="853"/>
                        </a:lnTo>
                        <a:lnTo>
                          <a:pt x="381" y="1051"/>
                        </a:lnTo>
                        <a:lnTo>
                          <a:pt x="1280" y="1051"/>
                        </a:lnTo>
                        <a:cubicBezTo>
                          <a:pt x="1372" y="975"/>
                          <a:pt x="1417" y="929"/>
                          <a:pt x="1509" y="853"/>
                        </a:cubicBezTo>
                        <a:lnTo>
                          <a:pt x="1402" y="198"/>
                        </a:lnTo>
                        <a:cubicBezTo>
                          <a:pt x="1280" y="122"/>
                          <a:pt x="1204" y="61"/>
                          <a:pt x="11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0"/>
                  <p:cNvSpPr/>
                  <p:nvPr/>
                </p:nvSpPr>
                <p:spPr>
                  <a:xfrm>
                    <a:off x="2820879" y="476554"/>
                    <a:ext cx="47093" cy="33599"/>
                  </a:xfrm>
                  <a:custGeom>
                    <a:rect b="b" l="l" r="r" t="t"/>
                    <a:pathLst>
                      <a:path extrusionOk="0" h="1098" w="1539">
                        <a:moveTo>
                          <a:pt x="229" y="1"/>
                        </a:moveTo>
                        <a:cubicBezTo>
                          <a:pt x="153" y="92"/>
                          <a:pt x="92" y="138"/>
                          <a:pt x="0" y="214"/>
                        </a:cubicBezTo>
                        <a:lnTo>
                          <a:pt x="92" y="900"/>
                        </a:lnTo>
                        <a:cubicBezTo>
                          <a:pt x="229" y="976"/>
                          <a:pt x="290" y="1021"/>
                          <a:pt x="396" y="1098"/>
                        </a:cubicBezTo>
                        <a:lnTo>
                          <a:pt x="1310" y="1098"/>
                        </a:lnTo>
                        <a:cubicBezTo>
                          <a:pt x="1387" y="1037"/>
                          <a:pt x="1448" y="976"/>
                          <a:pt x="1539" y="900"/>
                        </a:cubicBezTo>
                        <a:lnTo>
                          <a:pt x="1432" y="214"/>
                        </a:lnTo>
                        <a:cubicBezTo>
                          <a:pt x="1310" y="138"/>
                          <a:pt x="1265" y="92"/>
                          <a:pt x="11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0"/>
                  <p:cNvSpPr/>
                  <p:nvPr/>
                </p:nvSpPr>
                <p:spPr>
                  <a:xfrm>
                    <a:off x="2865157" y="476554"/>
                    <a:ext cx="48042" cy="33599"/>
                  </a:xfrm>
                  <a:custGeom>
                    <a:rect b="b" l="l" r="r" t="t"/>
                    <a:pathLst>
                      <a:path extrusionOk="0" h="1098" w="1570">
                        <a:moveTo>
                          <a:pt x="229" y="1"/>
                        </a:moveTo>
                        <a:cubicBezTo>
                          <a:pt x="138" y="92"/>
                          <a:pt x="92" y="138"/>
                          <a:pt x="1" y="214"/>
                        </a:cubicBezTo>
                        <a:lnTo>
                          <a:pt x="122" y="900"/>
                        </a:lnTo>
                        <a:cubicBezTo>
                          <a:pt x="229" y="976"/>
                          <a:pt x="305" y="1021"/>
                          <a:pt x="427" y="1098"/>
                        </a:cubicBezTo>
                        <a:lnTo>
                          <a:pt x="1341" y="1098"/>
                        </a:lnTo>
                        <a:cubicBezTo>
                          <a:pt x="1433" y="1037"/>
                          <a:pt x="1463" y="976"/>
                          <a:pt x="1570" y="900"/>
                        </a:cubicBezTo>
                        <a:lnTo>
                          <a:pt x="1448" y="214"/>
                        </a:lnTo>
                        <a:cubicBezTo>
                          <a:pt x="1341" y="138"/>
                          <a:pt x="1265" y="92"/>
                          <a:pt x="11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0"/>
                  <p:cNvSpPr/>
                  <p:nvPr/>
                </p:nvSpPr>
                <p:spPr>
                  <a:xfrm>
                    <a:off x="2825530" y="511529"/>
                    <a:ext cx="48042" cy="34517"/>
                  </a:xfrm>
                  <a:custGeom>
                    <a:rect b="b" l="l" r="r" t="t"/>
                    <a:pathLst>
                      <a:path extrusionOk="0" h="1128" w="1570">
                        <a:moveTo>
                          <a:pt x="244" y="0"/>
                        </a:moveTo>
                        <a:cubicBezTo>
                          <a:pt x="153" y="76"/>
                          <a:pt x="92" y="137"/>
                          <a:pt x="1" y="214"/>
                        </a:cubicBezTo>
                        <a:lnTo>
                          <a:pt x="92" y="914"/>
                        </a:lnTo>
                        <a:cubicBezTo>
                          <a:pt x="214" y="991"/>
                          <a:pt x="290" y="1052"/>
                          <a:pt x="397" y="1128"/>
                        </a:cubicBezTo>
                        <a:lnTo>
                          <a:pt x="1311" y="1128"/>
                        </a:lnTo>
                        <a:cubicBezTo>
                          <a:pt x="1417" y="1052"/>
                          <a:pt x="1463" y="991"/>
                          <a:pt x="1570" y="914"/>
                        </a:cubicBezTo>
                        <a:lnTo>
                          <a:pt x="1448" y="214"/>
                        </a:lnTo>
                        <a:cubicBezTo>
                          <a:pt x="1341" y="122"/>
                          <a:pt x="1280" y="76"/>
                          <a:pt x="11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0"/>
                  <p:cNvSpPr/>
                  <p:nvPr/>
                </p:nvSpPr>
                <p:spPr>
                  <a:xfrm>
                    <a:off x="2871216" y="511529"/>
                    <a:ext cx="47583" cy="34517"/>
                  </a:xfrm>
                  <a:custGeom>
                    <a:rect b="b" l="l" r="r" t="t"/>
                    <a:pathLst>
                      <a:path extrusionOk="0" h="1128" w="1555">
                        <a:moveTo>
                          <a:pt x="229" y="0"/>
                        </a:moveTo>
                        <a:cubicBezTo>
                          <a:pt x="153" y="76"/>
                          <a:pt x="92" y="137"/>
                          <a:pt x="1" y="214"/>
                        </a:cubicBezTo>
                        <a:lnTo>
                          <a:pt x="107" y="914"/>
                        </a:lnTo>
                        <a:cubicBezTo>
                          <a:pt x="229" y="991"/>
                          <a:pt x="305" y="1052"/>
                          <a:pt x="412" y="1128"/>
                        </a:cubicBezTo>
                        <a:lnTo>
                          <a:pt x="1326" y="1128"/>
                        </a:lnTo>
                        <a:cubicBezTo>
                          <a:pt x="1418" y="1052"/>
                          <a:pt x="1463" y="991"/>
                          <a:pt x="1555" y="914"/>
                        </a:cubicBezTo>
                        <a:lnTo>
                          <a:pt x="1448" y="214"/>
                        </a:lnTo>
                        <a:cubicBezTo>
                          <a:pt x="1326" y="122"/>
                          <a:pt x="1250" y="76"/>
                          <a:pt x="11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0"/>
                  <p:cNvSpPr/>
                  <p:nvPr/>
                </p:nvSpPr>
                <p:spPr>
                  <a:xfrm>
                    <a:off x="2830671" y="546964"/>
                    <a:ext cx="48501" cy="34976"/>
                  </a:xfrm>
                  <a:custGeom>
                    <a:rect b="b" l="l" r="r" t="t"/>
                    <a:pathLst>
                      <a:path extrusionOk="0" h="1143" w="1585">
                        <a:moveTo>
                          <a:pt x="259" y="0"/>
                        </a:moveTo>
                        <a:cubicBezTo>
                          <a:pt x="152" y="76"/>
                          <a:pt x="107" y="137"/>
                          <a:pt x="0" y="214"/>
                        </a:cubicBezTo>
                        <a:lnTo>
                          <a:pt x="107" y="945"/>
                        </a:lnTo>
                        <a:cubicBezTo>
                          <a:pt x="213" y="1021"/>
                          <a:pt x="290" y="1067"/>
                          <a:pt x="411" y="1143"/>
                        </a:cubicBezTo>
                        <a:lnTo>
                          <a:pt x="1341" y="1143"/>
                        </a:lnTo>
                        <a:cubicBezTo>
                          <a:pt x="1432" y="1067"/>
                          <a:pt x="1493" y="1021"/>
                          <a:pt x="1585" y="945"/>
                        </a:cubicBezTo>
                        <a:lnTo>
                          <a:pt x="1478" y="214"/>
                        </a:lnTo>
                        <a:cubicBezTo>
                          <a:pt x="1356" y="122"/>
                          <a:pt x="1280" y="76"/>
                          <a:pt x="11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0"/>
                  <p:cNvSpPr/>
                  <p:nvPr/>
                </p:nvSpPr>
                <p:spPr>
                  <a:xfrm>
                    <a:off x="2877275" y="546964"/>
                    <a:ext cx="48532" cy="34976"/>
                  </a:xfrm>
                  <a:custGeom>
                    <a:rect b="b" l="l" r="r" t="t"/>
                    <a:pathLst>
                      <a:path extrusionOk="0" h="1143" w="1586">
                        <a:moveTo>
                          <a:pt x="260" y="0"/>
                        </a:moveTo>
                        <a:cubicBezTo>
                          <a:pt x="153" y="76"/>
                          <a:pt x="92" y="137"/>
                          <a:pt x="1" y="214"/>
                        </a:cubicBezTo>
                        <a:lnTo>
                          <a:pt x="123" y="945"/>
                        </a:lnTo>
                        <a:cubicBezTo>
                          <a:pt x="229" y="1021"/>
                          <a:pt x="305" y="1067"/>
                          <a:pt x="427" y="1143"/>
                        </a:cubicBezTo>
                        <a:lnTo>
                          <a:pt x="1357" y="1143"/>
                        </a:lnTo>
                        <a:cubicBezTo>
                          <a:pt x="1433" y="1067"/>
                          <a:pt x="1494" y="1021"/>
                          <a:pt x="1585" y="945"/>
                        </a:cubicBezTo>
                        <a:lnTo>
                          <a:pt x="1448" y="214"/>
                        </a:lnTo>
                        <a:cubicBezTo>
                          <a:pt x="1326" y="122"/>
                          <a:pt x="1265" y="76"/>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0"/>
                  <p:cNvSpPr/>
                  <p:nvPr/>
                </p:nvSpPr>
                <p:spPr>
                  <a:xfrm>
                    <a:off x="2788229" y="583317"/>
                    <a:ext cx="48991" cy="35924"/>
                  </a:xfrm>
                  <a:custGeom>
                    <a:rect b="b" l="l" r="r" t="t"/>
                    <a:pathLst>
                      <a:path extrusionOk="0" h="1174" w="1601">
                        <a:moveTo>
                          <a:pt x="244" y="1"/>
                        </a:moveTo>
                        <a:cubicBezTo>
                          <a:pt x="153" y="77"/>
                          <a:pt x="92" y="138"/>
                          <a:pt x="1" y="214"/>
                        </a:cubicBezTo>
                        <a:lnTo>
                          <a:pt x="92" y="945"/>
                        </a:lnTo>
                        <a:cubicBezTo>
                          <a:pt x="214" y="1052"/>
                          <a:pt x="290" y="1082"/>
                          <a:pt x="397" y="1174"/>
                        </a:cubicBezTo>
                        <a:lnTo>
                          <a:pt x="1357" y="1174"/>
                        </a:lnTo>
                        <a:cubicBezTo>
                          <a:pt x="1448" y="1082"/>
                          <a:pt x="1509" y="1052"/>
                          <a:pt x="1600" y="945"/>
                        </a:cubicBezTo>
                        <a:lnTo>
                          <a:pt x="1509" y="214"/>
                        </a:lnTo>
                        <a:cubicBezTo>
                          <a:pt x="1387" y="138"/>
                          <a:pt x="1341" y="77"/>
                          <a:pt x="11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0"/>
                  <p:cNvSpPr/>
                  <p:nvPr/>
                </p:nvSpPr>
                <p:spPr>
                  <a:xfrm>
                    <a:off x="2836240" y="583317"/>
                    <a:ext cx="48991" cy="35924"/>
                  </a:xfrm>
                  <a:custGeom>
                    <a:rect b="b" l="l" r="r" t="t"/>
                    <a:pathLst>
                      <a:path extrusionOk="0" h="1174" w="1601">
                        <a:moveTo>
                          <a:pt x="245" y="1"/>
                        </a:moveTo>
                        <a:cubicBezTo>
                          <a:pt x="153" y="77"/>
                          <a:pt x="92" y="138"/>
                          <a:pt x="1" y="214"/>
                        </a:cubicBezTo>
                        <a:lnTo>
                          <a:pt x="92" y="945"/>
                        </a:lnTo>
                        <a:cubicBezTo>
                          <a:pt x="199" y="1052"/>
                          <a:pt x="275" y="1082"/>
                          <a:pt x="397" y="1174"/>
                        </a:cubicBezTo>
                        <a:lnTo>
                          <a:pt x="1342" y="1174"/>
                        </a:lnTo>
                        <a:cubicBezTo>
                          <a:pt x="1448" y="1082"/>
                          <a:pt x="1494" y="1052"/>
                          <a:pt x="1601" y="945"/>
                        </a:cubicBezTo>
                        <a:lnTo>
                          <a:pt x="1479" y="214"/>
                        </a:lnTo>
                        <a:cubicBezTo>
                          <a:pt x="1342" y="138"/>
                          <a:pt x="1296" y="77"/>
                          <a:pt x="11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0"/>
                  <p:cNvSpPr/>
                  <p:nvPr/>
                </p:nvSpPr>
                <p:spPr>
                  <a:xfrm>
                    <a:off x="2882416" y="583317"/>
                    <a:ext cx="49909" cy="35924"/>
                  </a:xfrm>
                  <a:custGeom>
                    <a:rect b="b" l="l" r="r" t="t"/>
                    <a:pathLst>
                      <a:path extrusionOk="0" h="1174" w="1631">
                        <a:moveTo>
                          <a:pt x="259" y="1"/>
                        </a:moveTo>
                        <a:cubicBezTo>
                          <a:pt x="153" y="77"/>
                          <a:pt x="107" y="138"/>
                          <a:pt x="0" y="214"/>
                        </a:cubicBezTo>
                        <a:lnTo>
                          <a:pt x="122" y="945"/>
                        </a:lnTo>
                        <a:cubicBezTo>
                          <a:pt x="244" y="1052"/>
                          <a:pt x="305" y="1082"/>
                          <a:pt x="427" y="1174"/>
                        </a:cubicBezTo>
                        <a:lnTo>
                          <a:pt x="1387" y="1174"/>
                        </a:lnTo>
                        <a:cubicBezTo>
                          <a:pt x="1478" y="1082"/>
                          <a:pt x="1539" y="1052"/>
                          <a:pt x="1631" y="945"/>
                        </a:cubicBezTo>
                        <a:lnTo>
                          <a:pt x="1493" y="214"/>
                        </a:lnTo>
                        <a:cubicBezTo>
                          <a:pt x="1356" y="138"/>
                          <a:pt x="1311" y="77"/>
                          <a:pt x="11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0"/>
                  <p:cNvSpPr/>
                  <p:nvPr/>
                </p:nvSpPr>
                <p:spPr>
                  <a:xfrm>
                    <a:off x="2698724" y="620618"/>
                    <a:ext cx="48991" cy="37791"/>
                  </a:xfrm>
                  <a:custGeom>
                    <a:rect b="b" l="l" r="r" t="t"/>
                    <a:pathLst>
                      <a:path extrusionOk="0" h="1235" w="1601">
                        <a:moveTo>
                          <a:pt x="259" y="0"/>
                        </a:moveTo>
                        <a:cubicBezTo>
                          <a:pt x="153" y="92"/>
                          <a:pt x="92" y="138"/>
                          <a:pt x="0" y="229"/>
                        </a:cubicBezTo>
                        <a:lnTo>
                          <a:pt x="46" y="1006"/>
                        </a:lnTo>
                        <a:cubicBezTo>
                          <a:pt x="168" y="1097"/>
                          <a:pt x="244" y="1143"/>
                          <a:pt x="351" y="1235"/>
                        </a:cubicBezTo>
                        <a:lnTo>
                          <a:pt x="1326" y="1235"/>
                        </a:lnTo>
                        <a:cubicBezTo>
                          <a:pt x="1448" y="1143"/>
                          <a:pt x="1493" y="1097"/>
                          <a:pt x="1600" y="1006"/>
                        </a:cubicBezTo>
                        <a:lnTo>
                          <a:pt x="1524" y="229"/>
                        </a:lnTo>
                        <a:cubicBezTo>
                          <a:pt x="1387" y="138"/>
                          <a:pt x="1326" y="92"/>
                          <a:pt x="1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0"/>
                  <p:cNvSpPr/>
                  <p:nvPr/>
                </p:nvSpPr>
                <p:spPr>
                  <a:xfrm>
                    <a:off x="2746276" y="620618"/>
                    <a:ext cx="48991" cy="37791"/>
                  </a:xfrm>
                  <a:custGeom>
                    <a:rect b="b" l="l" r="r" t="t"/>
                    <a:pathLst>
                      <a:path extrusionOk="0" h="1235" w="1601">
                        <a:moveTo>
                          <a:pt x="244" y="0"/>
                        </a:moveTo>
                        <a:cubicBezTo>
                          <a:pt x="153" y="92"/>
                          <a:pt x="92" y="138"/>
                          <a:pt x="0" y="229"/>
                        </a:cubicBezTo>
                        <a:lnTo>
                          <a:pt x="77" y="1006"/>
                        </a:lnTo>
                        <a:cubicBezTo>
                          <a:pt x="183" y="1097"/>
                          <a:pt x="259" y="1143"/>
                          <a:pt x="381" y="1235"/>
                        </a:cubicBezTo>
                        <a:lnTo>
                          <a:pt x="1356" y="1235"/>
                        </a:lnTo>
                        <a:cubicBezTo>
                          <a:pt x="1448" y="1143"/>
                          <a:pt x="1509" y="1097"/>
                          <a:pt x="1600" y="1006"/>
                        </a:cubicBezTo>
                        <a:lnTo>
                          <a:pt x="1509" y="229"/>
                        </a:lnTo>
                        <a:cubicBezTo>
                          <a:pt x="1387" y="138"/>
                          <a:pt x="1311" y="92"/>
                          <a:pt x="1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0"/>
                  <p:cNvSpPr/>
                  <p:nvPr/>
                </p:nvSpPr>
                <p:spPr>
                  <a:xfrm>
                    <a:off x="2793370" y="620618"/>
                    <a:ext cx="49909" cy="37791"/>
                  </a:xfrm>
                  <a:custGeom>
                    <a:rect b="b" l="l" r="r" t="t"/>
                    <a:pathLst>
                      <a:path extrusionOk="0" h="1235" w="1631">
                        <a:moveTo>
                          <a:pt x="259" y="0"/>
                        </a:moveTo>
                        <a:cubicBezTo>
                          <a:pt x="153" y="92"/>
                          <a:pt x="107" y="138"/>
                          <a:pt x="0" y="229"/>
                        </a:cubicBezTo>
                        <a:lnTo>
                          <a:pt x="107" y="1006"/>
                        </a:lnTo>
                        <a:cubicBezTo>
                          <a:pt x="214" y="1097"/>
                          <a:pt x="290" y="1143"/>
                          <a:pt x="412" y="1235"/>
                        </a:cubicBezTo>
                        <a:lnTo>
                          <a:pt x="1371" y="1235"/>
                        </a:lnTo>
                        <a:cubicBezTo>
                          <a:pt x="1478" y="1143"/>
                          <a:pt x="1524" y="1097"/>
                          <a:pt x="1630" y="1006"/>
                        </a:cubicBezTo>
                        <a:lnTo>
                          <a:pt x="1509" y="229"/>
                        </a:lnTo>
                        <a:cubicBezTo>
                          <a:pt x="1402" y="138"/>
                          <a:pt x="1326" y="92"/>
                          <a:pt x="1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0"/>
                  <p:cNvSpPr/>
                  <p:nvPr/>
                </p:nvSpPr>
                <p:spPr>
                  <a:xfrm>
                    <a:off x="2839973" y="620618"/>
                    <a:ext cx="50857" cy="37791"/>
                  </a:xfrm>
                  <a:custGeom>
                    <a:rect b="b" l="l" r="r" t="t"/>
                    <a:pathLst>
                      <a:path extrusionOk="0" h="1235" w="1662">
                        <a:moveTo>
                          <a:pt x="260" y="0"/>
                        </a:moveTo>
                        <a:cubicBezTo>
                          <a:pt x="153" y="92"/>
                          <a:pt x="107" y="138"/>
                          <a:pt x="1" y="229"/>
                        </a:cubicBezTo>
                        <a:lnTo>
                          <a:pt x="123" y="1006"/>
                        </a:lnTo>
                        <a:cubicBezTo>
                          <a:pt x="260" y="1097"/>
                          <a:pt x="336" y="1143"/>
                          <a:pt x="443" y="1235"/>
                        </a:cubicBezTo>
                        <a:lnTo>
                          <a:pt x="1418" y="1235"/>
                        </a:lnTo>
                        <a:cubicBezTo>
                          <a:pt x="1509" y="1143"/>
                          <a:pt x="1570" y="1097"/>
                          <a:pt x="1662" y="1006"/>
                        </a:cubicBezTo>
                        <a:lnTo>
                          <a:pt x="1555" y="229"/>
                        </a:lnTo>
                        <a:cubicBezTo>
                          <a:pt x="1418" y="138"/>
                          <a:pt x="1357" y="92"/>
                          <a:pt x="1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0"/>
                  <p:cNvSpPr/>
                  <p:nvPr/>
                </p:nvSpPr>
                <p:spPr>
                  <a:xfrm>
                    <a:off x="2069802" y="443934"/>
                    <a:ext cx="46175" cy="32191"/>
                  </a:xfrm>
                  <a:custGeom>
                    <a:rect b="b" l="l" r="r" t="t"/>
                    <a:pathLst>
                      <a:path extrusionOk="0" h="1052" w="1509">
                        <a:moveTo>
                          <a:pt x="396" y="0"/>
                        </a:moveTo>
                        <a:lnTo>
                          <a:pt x="107" y="198"/>
                        </a:lnTo>
                        <a:lnTo>
                          <a:pt x="0" y="853"/>
                        </a:lnTo>
                        <a:cubicBezTo>
                          <a:pt x="91" y="929"/>
                          <a:pt x="137" y="975"/>
                          <a:pt x="229" y="1051"/>
                        </a:cubicBezTo>
                        <a:lnTo>
                          <a:pt x="1128" y="1051"/>
                        </a:lnTo>
                        <a:lnTo>
                          <a:pt x="1402" y="853"/>
                        </a:lnTo>
                        <a:lnTo>
                          <a:pt x="1508" y="198"/>
                        </a:lnTo>
                        <a:cubicBezTo>
                          <a:pt x="1402" y="122"/>
                          <a:pt x="1356" y="61"/>
                          <a:pt x="12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0"/>
                  <p:cNvSpPr/>
                  <p:nvPr/>
                </p:nvSpPr>
                <p:spPr>
                  <a:xfrm>
                    <a:off x="2113621" y="443934"/>
                    <a:ext cx="45716" cy="32191"/>
                  </a:xfrm>
                  <a:custGeom>
                    <a:rect b="b" l="l" r="r" t="t"/>
                    <a:pathLst>
                      <a:path extrusionOk="0" h="1052" w="1494">
                        <a:moveTo>
                          <a:pt x="381" y="0"/>
                        </a:moveTo>
                        <a:lnTo>
                          <a:pt x="92" y="198"/>
                        </a:lnTo>
                        <a:lnTo>
                          <a:pt x="0" y="853"/>
                        </a:lnTo>
                        <a:cubicBezTo>
                          <a:pt x="92" y="929"/>
                          <a:pt x="122" y="975"/>
                          <a:pt x="229" y="1051"/>
                        </a:cubicBezTo>
                        <a:lnTo>
                          <a:pt x="1112" y="1051"/>
                        </a:lnTo>
                        <a:lnTo>
                          <a:pt x="1402" y="853"/>
                        </a:lnTo>
                        <a:lnTo>
                          <a:pt x="1493" y="198"/>
                        </a:lnTo>
                        <a:cubicBezTo>
                          <a:pt x="1417" y="122"/>
                          <a:pt x="1371" y="61"/>
                          <a:pt x="12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0"/>
                  <p:cNvSpPr/>
                  <p:nvPr/>
                </p:nvSpPr>
                <p:spPr>
                  <a:xfrm>
                    <a:off x="2158358" y="443934"/>
                    <a:ext cx="45257" cy="32191"/>
                  </a:xfrm>
                  <a:custGeom>
                    <a:rect b="b" l="l" r="r" t="t"/>
                    <a:pathLst>
                      <a:path extrusionOk="0" h="1052" w="1479">
                        <a:moveTo>
                          <a:pt x="382" y="0"/>
                        </a:moveTo>
                        <a:lnTo>
                          <a:pt x="92" y="198"/>
                        </a:lnTo>
                        <a:lnTo>
                          <a:pt x="1" y="853"/>
                        </a:lnTo>
                        <a:cubicBezTo>
                          <a:pt x="77" y="929"/>
                          <a:pt x="138" y="975"/>
                          <a:pt x="229" y="1051"/>
                        </a:cubicBezTo>
                        <a:lnTo>
                          <a:pt x="1128" y="1051"/>
                        </a:lnTo>
                        <a:lnTo>
                          <a:pt x="1403" y="853"/>
                        </a:lnTo>
                        <a:lnTo>
                          <a:pt x="1479" y="198"/>
                        </a:lnTo>
                        <a:cubicBezTo>
                          <a:pt x="1387" y="122"/>
                          <a:pt x="1326" y="61"/>
                          <a:pt x="12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0"/>
                  <p:cNvSpPr/>
                  <p:nvPr/>
                </p:nvSpPr>
                <p:spPr>
                  <a:xfrm>
                    <a:off x="2202208" y="443934"/>
                    <a:ext cx="45716" cy="32191"/>
                  </a:xfrm>
                  <a:custGeom>
                    <a:rect b="b" l="l" r="r" t="t"/>
                    <a:pathLst>
                      <a:path extrusionOk="0" h="1052" w="1494">
                        <a:moveTo>
                          <a:pt x="351" y="0"/>
                        </a:moveTo>
                        <a:lnTo>
                          <a:pt x="76" y="198"/>
                        </a:lnTo>
                        <a:lnTo>
                          <a:pt x="0" y="853"/>
                        </a:lnTo>
                        <a:cubicBezTo>
                          <a:pt x="92" y="929"/>
                          <a:pt x="152" y="975"/>
                          <a:pt x="244" y="1051"/>
                        </a:cubicBezTo>
                        <a:lnTo>
                          <a:pt x="1143" y="1051"/>
                        </a:lnTo>
                        <a:lnTo>
                          <a:pt x="1417" y="853"/>
                        </a:lnTo>
                        <a:lnTo>
                          <a:pt x="1493" y="198"/>
                        </a:lnTo>
                        <a:cubicBezTo>
                          <a:pt x="1402" y="122"/>
                          <a:pt x="1341" y="61"/>
                          <a:pt x="12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0"/>
                  <p:cNvSpPr/>
                  <p:nvPr/>
                </p:nvSpPr>
                <p:spPr>
                  <a:xfrm>
                    <a:off x="2246486" y="443934"/>
                    <a:ext cx="45257" cy="32191"/>
                  </a:xfrm>
                  <a:custGeom>
                    <a:rect b="b" l="l" r="r" t="t"/>
                    <a:pathLst>
                      <a:path extrusionOk="0" h="1052" w="1479">
                        <a:moveTo>
                          <a:pt x="351" y="0"/>
                        </a:moveTo>
                        <a:lnTo>
                          <a:pt x="77" y="198"/>
                        </a:lnTo>
                        <a:lnTo>
                          <a:pt x="0" y="853"/>
                        </a:lnTo>
                        <a:cubicBezTo>
                          <a:pt x="92" y="929"/>
                          <a:pt x="153" y="975"/>
                          <a:pt x="244" y="1051"/>
                        </a:cubicBezTo>
                        <a:lnTo>
                          <a:pt x="1143" y="1051"/>
                        </a:lnTo>
                        <a:lnTo>
                          <a:pt x="1417" y="853"/>
                        </a:lnTo>
                        <a:lnTo>
                          <a:pt x="1478" y="198"/>
                        </a:lnTo>
                        <a:cubicBezTo>
                          <a:pt x="1387" y="122"/>
                          <a:pt x="1341" y="61"/>
                          <a:pt x="12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0"/>
                  <p:cNvSpPr/>
                  <p:nvPr/>
                </p:nvSpPr>
                <p:spPr>
                  <a:xfrm>
                    <a:off x="2291254" y="443934"/>
                    <a:ext cx="44768" cy="32191"/>
                  </a:xfrm>
                  <a:custGeom>
                    <a:rect b="b" l="l" r="r" t="t"/>
                    <a:pathLst>
                      <a:path extrusionOk="0" h="1052" w="1463">
                        <a:moveTo>
                          <a:pt x="320" y="0"/>
                        </a:moveTo>
                        <a:cubicBezTo>
                          <a:pt x="229" y="76"/>
                          <a:pt x="168" y="122"/>
                          <a:pt x="61" y="198"/>
                        </a:cubicBezTo>
                        <a:lnTo>
                          <a:pt x="0" y="853"/>
                        </a:lnTo>
                        <a:cubicBezTo>
                          <a:pt x="92" y="929"/>
                          <a:pt x="153" y="975"/>
                          <a:pt x="244" y="1051"/>
                        </a:cubicBezTo>
                        <a:lnTo>
                          <a:pt x="1158" y="1051"/>
                        </a:lnTo>
                        <a:cubicBezTo>
                          <a:pt x="1249" y="975"/>
                          <a:pt x="1310" y="929"/>
                          <a:pt x="1432" y="853"/>
                        </a:cubicBezTo>
                        <a:lnTo>
                          <a:pt x="1463" y="198"/>
                        </a:lnTo>
                        <a:cubicBezTo>
                          <a:pt x="1371" y="122"/>
                          <a:pt x="1310" y="61"/>
                          <a:pt x="1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0"/>
                  <p:cNvSpPr/>
                  <p:nvPr/>
                </p:nvSpPr>
                <p:spPr>
                  <a:xfrm>
                    <a:off x="2062795" y="476554"/>
                    <a:ext cx="47583" cy="33599"/>
                  </a:xfrm>
                  <a:custGeom>
                    <a:rect b="b" l="l" r="r" t="t"/>
                    <a:pathLst>
                      <a:path extrusionOk="0" h="1098" w="1555">
                        <a:moveTo>
                          <a:pt x="412" y="1"/>
                        </a:moveTo>
                        <a:cubicBezTo>
                          <a:pt x="305" y="92"/>
                          <a:pt x="229" y="138"/>
                          <a:pt x="107" y="214"/>
                        </a:cubicBezTo>
                        <a:lnTo>
                          <a:pt x="1" y="900"/>
                        </a:lnTo>
                        <a:cubicBezTo>
                          <a:pt x="92" y="976"/>
                          <a:pt x="122" y="1021"/>
                          <a:pt x="229" y="1098"/>
                        </a:cubicBezTo>
                        <a:lnTo>
                          <a:pt x="1143" y="1098"/>
                        </a:lnTo>
                        <a:cubicBezTo>
                          <a:pt x="1250" y="1037"/>
                          <a:pt x="1326" y="976"/>
                          <a:pt x="1448" y="900"/>
                        </a:cubicBezTo>
                        <a:lnTo>
                          <a:pt x="1555" y="214"/>
                        </a:lnTo>
                        <a:cubicBezTo>
                          <a:pt x="1463" y="138"/>
                          <a:pt x="1402" y="92"/>
                          <a:pt x="13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0"/>
                  <p:cNvSpPr/>
                  <p:nvPr/>
                </p:nvSpPr>
                <p:spPr>
                  <a:xfrm>
                    <a:off x="2107562" y="476554"/>
                    <a:ext cx="47124" cy="33599"/>
                  </a:xfrm>
                  <a:custGeom>
                    <a:rect b="b" l="l" r="r" t="t"/>
                    <a:pathLst>
                      <a:path extrusionOk="0" h="1098" w="1540">
                        <a:moveTo>
                          <a:pt x="396" y="1"/>
                        </a:moveTo>
                        <a:cubicBezTo>
                          <a:pt x="290" y="92"/>
                          <a:pt x="229" y="138"/>
                          <a:pt x="122" y="214"/>
                        </a:cubicBezTo>
                        <a:lnTo>
                          <a:pt x="0" y="900"/>
                        </a:lnTo>
                        <a:cubicBezTo>
                          <a:pt x="76" y="976"/>
                          <a:pt x="137" y="1021"/>
                          <a:pt x="229" y="1098"/>
                        </a:cubicBezTo>
                        <a:lnTo>
                          <a:pt x="1143" y="1098"/>
                        </a:lnTo>
                        <a:cubicBezTo>
                          <a:pt x="1280" y="1037"/>
                          <a:pt x="1341" y="976"/>
                          <a:pt x="1448" y="900"/>
                        </a:cubicBezTo>
                        <a:lnTo>
                          <a:pt x="1539" y="214"/>
                        </a:lnTo>
                        <a:cubicBezTo>
                          <a:pt x="1463" y="138"/>
                          <a:pt x="1417" y="92"/>
                          <a:pt x="12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0"/>
                  <p:cNvSpPr/>
                  <p:nvPr/>
                </p:nvSpPr>
                <p:spPr>
                  <a:xfrm>
                    <a:off x="2153248" y="476554"/>
                    <a:ext cx="46634" cy="33599"/>
                  </a:xfrm>
                  <a:custGeom>
                    <a:rect b="b" l="l" r="r" t="t"/>
                    <a:pathLst>
                      <a:path extrusionOk="0" h="1098" w="1524">
                        <a:moveTo>
                          <a:pt x="381" y="1"/>
                        </a:moveTo>
                        <a:cubicBezTo>
                          <a:pt x="259" y="92"/>
                          <a:pt x="198" y="138"/>
                          <a:pt x="92" y="214"/>
                        </a:cubicBezTo>
                        <a:lnTo>
                          <a:pt x="0" y="900"/>
                        </a:lnTo>
                        <a:cubicBezTo>
                          <a:pt x="92" y="976"/>
                          <a:pt x="153" y="1021"/>
                          <a:pt x="244" y="1098"/>
                        </a:cubicBezTo>
                        <a:lnTo>
                          <a:pt x="1158" y="1098"/>
                        </a:lnTo>
                        <a:cubicBezTo>
                          <a:pt x="1265" y="1037"/>
                          <a:pt x="1326" y="976"/>
                          <a:pt x="1448" y="900"/>
                        </a:cubicBezTo>
                        <a:lnTo>
                          <a:pt x="1524" y="214"/>
                        </a:lnTo>
                        <a:cubicBezTo>
                          <a:pt x="1417" y="138"/>
                          <a:pt x="1387" y="92"/>
                          <a:pt x="12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0"/>
                  <p:cNvSpPr/>
                  <p:nvPr/>
                </p:nvSpPr>
                <p:spPr>
                  <a:xfrm>
                    <a:off x="2197985" y="476554"/>
                    <a:ext cx="46665" cy="33599"/>
                  </a:xfrm>
                  <a:custGeom>
                    <a:rect b="b" l="l" r="r" t="t"/>
                    <a:pathLst>
                      <a:path extrusionOk="0" h="1098" w="1525">
                        <a:moveTo>
                          <a:pt x="367" y="1"/>
                        </a:moveTo>
                        <a:cubicBezTo>
                          <a:pt x="245" y="92"/>
                          <a:pt x="184" y="138"/>
                          <a:pt x="77" y="214"/>
                        </a:cubicBezTo>
                        <a:lnTo>
                          <a:pt x="1" y="900"/>
                        </a:lnTo>
                        <a:cubicBezTo>
                          <a:pt x="92" y="976"/>
                          <a:pt x="153" y="1021"/>
                          <a:pt x="245" y="1098"/>
                        </a:cubicBezTo>
                        <a:lnTo>
                          <a:pt x="1159" y="1098"/>
                        </a:lnTo>
                        <a:cubicBezTo>
                          <a:pt x="1281" y="1037"/>
                          <a:pt x="1326" y="976"/>
                          <a:pt x="1448" y="900"/>
                        </a:cubicBezTo>
                        <a:lnTo>
                          <a:pt x="1525" y="214"/>
                        </a:lnTo>
                        <a:cubicBezTo>
                          <a:pt x="1433" y="138"/>
                          <a:pt x="1372" y="92"/>
                          <a:pt x="1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0"/>
                  <p:cNvSpPr/>
                  <p:nvPr/>
                </p:nvSpPr>
                <p:spPr>
                  <a:xfrm>
                    <a:off x="2243212" y="476554"/>
                    <a:ext cx="46206" cy="33599"/>
                  </a:xfrm>
                  <a:custGeom>
                    <a:rect b="b" l="l" r="r" t="t"/>
                    <a:pathLst>
                      <a:path extrusionOk="0" h="1098" w="1510">
                        <a:moveTo>
                          <a:pt x="367" y="1"/>
                        </a:moveTo>
                        <a:cubicBezTo>
                          <a:pt x="245" y="92"/>
                          <a:pt x="199" y="138"/>
                          <a:pt x="77" y="214"/>
                        </a:cubicBezTo>
                        <a:lnTo>
                          <a:pt x="1" y="900"/>
                        </a:lnTo>
                        <a:cubicBezTo>
                          <a:pt x="92" y="976"/>
                          <a:pt x="153" y="1021"/>
                          <a:pt x="245" y="1098"/>
                        </a:cubicBezTo>
                        <a:lnTo>
                          <a:pt x="1174" y="1098"/>
                        </a:lnTo>
                        <a:cubicBezTo>
                          <a:pt x="1281" y="1037"/>
                          <a:pt x="1342" y="976"/>
                          <a:pt x="1448" y="900"/>
                        </a:cubicBezTo>
                        <a:lnTo>
                          <a:pt x="1509" y="214"/>
                        </a:lnTo>
                        <a:cubicBezTo>
                          <a:pt x="1418" y="138"/>
                          <a:pt x="1357" y="92"/>
                          <a:pt x="12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0"/>
                  <p:cNvSpPr/>
                  <p:nvPr/>
                </p:nvSpPr>
                <p:spPr>
                  <a:xfrm>
                    <a:off x="2288439" y="476554"/>
                    <a:ext cx="45257" cy="33599"/>
                  </a:xfrm>
                  <a:custGeom>
                    <a:rect b="b" l="l" r="r" t="t"/>
                    <a:pathLst>
                      <a:path extrusionOk="0" h="1098" w="1479">
                        <a:moveTo>
                          <a:pt x="336" y="1"/>
                        </a:moveTo>
                        <a:cubicBezTo>
                          <a:pt x="229" y="92"/>
                          <a:pt x="168" y="138"/>
                          <a:pt x="46" y="214"/>
                        </a:cubicBezTo>
                        <a:lnTo>
                          <a:pt x="1" y="900"/>
                        </a:lnTo>
                        <a:cubicBezTo>
                          <a:pt x="92" y="976"/>
                          <a:pt x="153" y="1021"/>
                          <a:pt x="245" y="1098"/>
                        </a:cubicBezTo>
                        <a:lnTo>
                          <a:pt x="1159" y="1098"/>
                        </a:lnTo>
                        <a:cubicBezTo>
                          <a:pt x="1265" y="1037"/>
                          <a:pt x="1326" y="976"/>
                          <a:pt x="1448" y="900"/>
                        </a:cubicBezTo>
                        <a:lnTo>
                          <a:pt x="1479" y="214"/>
                        </a:lnTo>
                        <a:cubicBezTo>
                          <a:pt x="1387" y="138"/>
                          <a:pt x="1326" y="92"/>
                          <a:pt x="12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0"/>
                  <p:cNvSpPr/>
                  <p:nvPr/>
                </p:nvSpPr>
                <p:spPr>
                  <a:xfrm>
                    <a:off x="2056736" y="511529"/>
                    <a:ext cx="48042" cy="34517"/>
                  </a:xfrm>
                  <a:custGeom>
                    <a:rect b="b" l="l" r="r" t="t"/>
                    <a:pathLst>
                      <a:path extrusionOk="0" h="1128" w="1570">
                        <a:moveTo>
                          <a:pt x="427" y="0"/>
                        </a:moveTo>
                        <a:cubicBezTo>
                          <a:pt x="305" y="76"/>
                          <a:pt x="229" y="137"/>
                          <a:pt x="122" y="214"/>
                        </a:cubicBezTo>
                        <a:lnTo>
                          <a:pt x="0" y="914"/>
                        </a:lnTo>
                        <a:cubicBezTo>
                          <a:pt x="77" y="991"/>
                          <a:pt x="138" y="1052"/>
                          <a:pt x="229" y="1128"/>
                        </a:cubicBezTo>
                        <a:lnTo>
                          <a:pt x="1143" y="1128"/>
                        </a:lnTo>
                        <a:cubicBezTo>
                          <a:pt x="1265" y="1052"/>
                          <a:pt x="1341" y="991"/>
                          <a:pt x="1448" y="914"/>
                        </a:cubicBezTo>
                        <a:lnTo>
                          <a:pt x="1570" y="214"/>
                        </a:lnTo>
                        <a:cubicBezTo>
                          <a:pt x="1494" y="122"/>
                          <a:pt x="1433" y="76"/>
                          <a:pt x="13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0"/>
                  <p:cNvSpPr/>
                  <p:nvPr/>
                </p:nvSpPr>
                <p:spPr>
                  <a:xfrm>
                    <a:off x="2102422" y="511529"/>
                    <a:ext cx="47583" cy="34517"/>
                  </a:xfrm>
                  <a:custGeom>
                    <a:rect b="b" l="l" r="r" t="t"/>
                    <a:pathLst>
                      <a:path extrusionOk="0" h="1128" w="1555">
                        <a:moveTo>
                          <a:pt x="412" y="0"/>
                        </a:moveTo>
                        <a:cubicBezTo>
                          <a:pt x="305" y="76"/>
                          <a:pt x="229" y="137"/>
                          <a:pt x="107" y="214"/>
                        </a:cubicBezTo>
                        <a:lnTo>
                          <a:pt x="1" y="914"/>
                        </a:lnTo>
                        <a:cubicBezTo>
                          <a:pt x="92" y="991"/>
                          <a:pt x="153" y="1052"/>
                          <a:pt x="244" y="1128"/>
                        </a:cubicBezTo>
                        <a:lnTo>
                          <a:pt x="1159" y="1128"/>
                        </a:lnTo>
                        <a:cubicBezTo>
                          <a:pt x="1280" y="1052"/>
                          <a:pt x="1357" y="991"/>
                          <a:pt x="1463" y="914"/>
                        </a:cubicBezTo>
                        <a:lnTo>
                          <a:pt x="1555" y="214"/>
                        </a:lnTo>
                        <a:cubicBezTo>
                          <a:pt x="1463" y="122"/>
                          <a:pt x="1433" y="76"/>
                          <a:pt x="13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0"/>
                  <p:cNvSpPr/>
                  <p:nvPr/>
                </p:nvSpPr>
                <p:spPr>
                  <a:xfrm>
                    <a:off x="2148566" y="511529"/>
                    <a:ext cx="47124" cy="34517"/>
                  </a:xfrm>
                  <a:custGeom>
                    <a:rect b="b" l="l" r="r" t="t"/>
                    <a:pathLst>
                      <a:path extrusionOk="0" h="1128" w="1540">
                        <a:moveTo>
                          <a:pt x="397" y="0"/>
                        </a:moveTo>
                        <a:cubicBezTo>
                          <a:pt x="260" y="76"/>
                          <a:pt x="199" y="137"/>
                          <a:pt x="92" y="214"/>
                        </a:cubicBezTo>
                        <a:lnTo>
                          <a:pt x="1" y="914"/>
                        </a:lnTo>
                        <a:cubicBezTo>
                          <a:pt x="92" y="991"/>
                          <a:pt x="153" y="1052"/>
                          <a:pt x="245" y="1128"/>
                        </a:cubicBezTo>
                        <a:lnTo>
                          <a:pt x="1159" y="1128"/>
                        </a:lnTo>
                        <a:cubicBezTo>
                          <a:pt x="1296" y="1052"/>
                          <a:pt x="1342" y="991"/>
                          <a:pt x="1464" y="914"/>
                        </a:cubicBezTo>
                        <a:lnTo>
                          <a:pt x="1540" y="214"/>
                        </a:lnTo>
                        <a:cubicBezTo>
                          <a:pt x="1448" y="122"/>
                          <a:pt x="1387" y="76"/>
                          <a:pt x="13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0"/>
                  <p:cNvSpPr/>
                  <p:nvPr/>
                </p:nvSpPr>
                <p:spPr>
                  <a:xfrm>
                    <a:off x="2194283" y="511529"/>
                    <a:ext cx="46634" cy="34517"/>
                  </a:xfrm>
                  <a:custGeom>
                    <a:rect b="b" l="l" r="r" t="t"/>
                    <a:pathLst>
                      <a:path extrusionOk="0" h="1128" w="1524">
                        <a:moveTo>
                          <a:pt x="366" y="0"/>
                        </a:moveTo>
                        <a:cubicBezTo>
                          <a:pt x="259" y="76"/>
                          <a:pt x="198" y="137"/>
                          <a:pt x="76" y="214"/>
                        </a:cubicBezTo>
                        <a:lnTo>
                          <a:pt x="0" y="914"/>
                        </a:lnTo>
                        <a:cubicBezTo>
                          <a:pt x="107" y="991"/>
                          <a:pt x="152" y="1052"/>
                          <a:pt x="259" y="1128"/>
                        </a:cubicBezTo>
                        <a:lnTo>
                          <a:pt x="1173" y="1128"/>
                        </a:lnTo>
                        <a:cubicBezTo>
                          <a:pt x="1280" y="1052"/>
                          <a:pt x="1341" y="991"/>
                          <a:pt x="1447" y="914"/>
                        </a:cubicBezTo>
                        <a:lnTo>
                          <a:pt x="1524" y="214"/>
                        </a:lnTo>
                        <a:cubicBezTo>
                          <a:pt x="1432" y="122"/>
                          <a:pt x="1371" y="76"/>
                          <a:pt x="12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0"/>
                  <p:cNvSpPr/>
                  <p:nvPr/>
                </p:nvSpPr>
                <p:spPr>
                  <a:xfrm>
                    <a:off x="2240428" y="511529"/>
                    <a:ext cx="46175" cy="34517"/>
                  </a:xfrm>
                  <a:custGeom>
                    <a:rect b="b" l="l" r="r" t="t"/>
                    <a:pathLst>
                      <a:path extrusionOk="0" h="1128" w="1509">
                        <a:moveTo>
                          <a:pt x="366" y="0"/>
                        </a:moveTo>
                        <a:cubicBezTo>
                          <a:pt x="244" y="76"/>
                          <a:pt x="183" y="137"/>
                          <a:pt x="77" y="214"/>
                        </a:cubicBezTo>
                        <a:lnTo>
                          <a:pt x="0" y="914"/>
                        </a:lnTo>
                        <a:cubicBezTo>
                          <a:pt x="92" y="991"/>
                          <a:pt x="153" y="1052"/>
                          <a:pt x="244" y="1128"/>
                        </a:cubicBezTo>
                        <a:lnTo>
                          <a:pt x="1158" y="1128"/>
                        </a:lnTo>
                        <a:cubicBezTo>
                          <a:pt x="1280" y="1052"/>
                          <a:pt x="1326" y="991"/>
                          <a:pt x="1448" y="914"/>
                        </a:cubicBezTo>
                        <a:lnTo>
                          <a:pt x="1509" y="214"/>
                        </a:lnTo>
                        <a:cubicBezTo>
                          <a:pt x="1417" y="122"/>
                          <a:pt x="1356" y="76"/>
                          <a:pt x="12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0"/>
                  <p:cNvSpPr/>
                  <p:nvPr/>
                </p:nvSpPr>
                <p:spPr>
                  <a:xfrm>
                    <a:off x="2286572" y="511529"/>
                    <a:ext cx="45257" cy="34517"/>
                  </a:xfrm>
                  <a:custGeom>
                    <a:rect b="b" l="l" r="r" t="t"/>
                    <a:pathLst>
                      <a:path extrusionOk="0" h="1128" w="1479">
                        <a:moveTo>
                          <a:pt x="336" y="0"/>
                        </a:moveTo>
                        <a:cubicBezTo>
                          <a:pt x="229" y="76"/>
                          <a:pt x="168" y="137"/>
                          <a:pt x="62" y="214"/>
                        </a:cubicBezTo>
                        <a:lnTo>
                          <a:pt x="1" y="914"/>
                        </a:lnTo>
                        <a:cubicBezTo>
                          <a:pt x="92" y="991"/>
                          <a:pt x="153" y="1052"/>
                          <a:pt x="245" y="1128"/>
                        </a:cubicBezTo>
                        <a:lnTo>
                          <a:pt x="1159" y="1128"/>
                        </a:lnTo>
                        <a:cubicBezTo>
                          <a:pt x="1281" y="1052"/>
                          <a:pt x="1326" y="991"/>
                          <a:pt x="1448" y="914"/>
                        </a:cubicBezTo>
                        <a:lnTo>
                          <a:pt x="1479" y="214"/>
                        </a:lnTo>
                        <a:cubicBezTo>
                          <a:pt x="1387" y="122"/>
                          <a:pt x="1326" y="76"/>
                          <a:pt x="12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0"/>
                  <p:cNvSpPr/>
                  <p:nvPr/>
                </p:nvSpPr>
                <p:spPr>
                  <a:xfrm>
                    <a:off x="2051136" y="546964"/>
                    <a:ext cx="48532" cy="34976"/>
                  </a:xfrm>
                  <a:custGeom>
                    <a:rect b="b" l="l" r="r" t="t"/>
                    <a:pathLst>
                      <a:path extrusionOk="0" h="1143" w="1586">
                        <a:moveTo>
                          <a:pt x="442" y="0"/>
                        </a:moveTo>
                        <a:cubicBezTo>
                          <a:pt x="321" y="76"/>
                          <a:pt x="244" y="137"/>
                          <a:pt x="138" y="214"/>
                        </a:cubicBezTo>
                        <a:lnTo>
                          <a:pt x="1" y="945"/>
                        </a:lnTo>
                        <a:cubicBezTo>
                          <a:pt x="77" y="1021"/>
                          <a:pt x="138" y="1067"/>
                          <a:pt x="229" y="1143"/>
                        </a:cubicBezTo>
                        <a:lnTo>
                          <a:pt x="1159" y="1143"/>
                        </a:lnTo>
                        <a:cubicBezTo>
                          <a:pt x="1280" y="1067"/>
                          <a:pt x="1341" y="1021"/>
                          <a:pt x="1463" y="945"/>
                        </a:cubicBezTo>
                        <a:lnTo>
                          <a:pt x="1585" y="214"/>
                        </a:lnTo>
                        <a:cubicBezTo>
                          <a:pt x="1479" y="122"/>
                          <a:pt x="1433" y="76"/>
                          <a:pt x="13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0"/>
                  <p:cNvSpPr/>
                  <p:nvPr/>
                </p:nvSpPr>
                <p:spPr>
                  <a:xfrm>
                    <a:off x="2096822" y="546964"/>
                    <a:ext cx="48532" cy="34976"/>
                  </a:xfrm>
                  <a:custGeom>
                    <a:rect b="b" l="l" r="r" t="t"/>
                    <a:pathLst>
                      <a:path extrusionOk="0" h="1143" w="1586">
                        <a:moveTo>
                          <a:pt x="427" y="0"/>
                        </a:moveTo>
                        <a:cubicBezTo>
                          <a:pt x="321" y="76"/>
                          <a:pt x="245" y="137"/>
                          <a:pt x="123" y="214"/>
                        </a:cubicBezTo>
                        <a:lnTo>
                          <a:pt x="1" y="945"/>
                        </a:lnTo>
                        <a:cubicBezTo>
                          <a:pt x="107" y="1021"/>
                          <a:pt x="168" y="1067"/>
                          <a:pt x="260" y="1143"/>
                        </a:cubicBezTo>
                        <a:lnTo>
                          <a:pt x="1189" y="1143"/>
                        </a:lnTo>
                        <a:cubicBezTo>
                          <a:pt x="1311" y="1067"/>
                          <a:pt x="1387" y="1021"/>
                          <a:pt x="1494" y="945"/>
                        </a:cubicBezTo>
                        <a:lnTo>
                          <a:pt x="1585" y="214"/>
                        </a:lnTo>
                        <a:cubicBezTo>
                          <a:pt x="1494" y="122"/>
                          <a:pt x="1433" y="76"/>
                          <a:pt x="134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0"/>
                  <p:cNvSpPr/>
                  <p:nvPr/>
                </p:nvSpPr>
                <p:spPr>
                  <a:xfrm>
                    <a:off x="2142997" y="546964"/>
                    <a:ext cx="48501" cy="34976"/>
                  </a:xfrm>
                  <a:custGeom>
                    <a:rect b="b" l="l" r="r" t="t"/>
                    <a:pathLst>
                      <a:path extrusionOk="0" h="1143" w="1585">
                        <a:moveTo>
                          <a:pt x="411" y="0"/>
                        </a:moveTo>
                        <a:cubicBezTo>
                          <a:pt x="290" y="76"/>
                          <a:pt x="213" y="137"/>
                          <a:pt x="107" y="214"/>
                        </a:cubicBezTo>
                        <a:lnTo>
                          <a:pt x="0" y="945"/>
                        </a:lnTo>
                        <a:cubicBezTo>
                          <a:pt x="107" y="1021"/>
                          <a:pt x="152" y="1067"/>
                          <a:pt x="259" y="1143"/>
                        </a:cubicBezTo>
                        <a:lnTo>
                          <a:pt x="1189" y="1143"/>
                        </a:lnTo>
                        <a:cubicBezTo>
                          <a:pt x="1295" y="1067"/>
                          <a:pt x="1371" y="1021"/>
                          <a:pt x="1493" y="945"/>
                        </a:cubicBezTo>
                        <a:lnTo>
                          <a:pt x="1585" y="214"/>
                        </a:lnTo>
                        <a:cubicBezTo>
                          <a:pt x="1493" y="122"/>
                          <a:pt x="1432" y="76"/>
                          <a:pt x="13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0"/>
                  <p:cNvSpPr/>
                  <p:nvPr/>
                </p:nvSpPr>
                <p:spPr>
                  <a:xfrm>
                    <a:off x="2189601" y="546964"/>
                    <a:ext cx="48073" cy="34976"/>
                  </a:xfrm>
                  <a:custGeom>
                    <a:rect b="b" l="l" r="r" t="t"/>
                    <a:pathLst>
                      <a:path extrusionOk="0" h="1143" w="1571">
                        <a:moveTo>
                          <a:pt x="412" y="0"/>
                        </a:moveTo>
                        <a:cubicBezTo>
                          <a:pt x="275" y="76"/>
                          <a:pt x="214" y="137"/>
                          <a:pt x="107" y="214"/>
                        </a:cubicBezTo>
                        <a:lnTo>
                          <a:pt x="1" y="945"/>
                        </a:lnTo>
                        <a:cubicBezTo>
                          <a:pt x="107" y="1021"/>
                          <a:pt x="153" y="1067"/>
                          <a:pt x="260" y="1143"/>
                        </a:cubicBezTo>
                        <a:lnTo>
                          <a:pt x="1189" y="1143"/>
                        </a:lnTo>
                        <a:cubicBezTo>
                          <a:pt x="1326" y="1067"/>
                          <a:pt x="1372" y="1021"/>
                          <a:pt x="1494" y="945"/>
                        </a:cubicBezTo>
                        <a:lnTo>
                          <a:pt x="1570" y="214"/>
                        </a:lnTo>
                        <a:cubicBezTo>
                          <a:pt x="1479" y="122"/>
                          <a:pt x="1418" y="76"/>
                          <a:pt x="13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0"/>
                  <p:cNvSpPr/>
                  <p:nvPr/>
                </p:nvSpPr>
                <p:spPr>
                  <a:xfrm>
                    <a:off x="2237153" y="546964"/>
                    <a:ext cx="46665" cy="34976"/>
                  </a:xfrm>
                  <a:custGeom>
                    <a:rect b="b" l="l" r="r" t="t"/>
                    <a:pathLst>
                      <a:path extrusionOk="0" h="1143" w="1525">
                        <a:moveTo>
                          <a:pt x="351" y="0"/>
                        </a:moveTo>
                        <a:cubicBezTo>
                          <a:pt x="245" y="76"/>
                          <a:pt x="184" y="137"/>
                          <a:pt x="62" y="214"/>
                        </a:cubicBezTo>
                        <a:lnTo>
                          <a:pt x="1" y="945"/>
                        </a:lnTo>
                        <a:cubicBezTo>
                          <a:pt x="92" y="1021"/>
                          <a:pt x="153" y="1067"/>
                          <a:pt x="245" y="1143"/>
                        </a:cubicBezTo>
                        <a:lnTo>
                          <a:pt x="1174" y="1143"/>
                        </a:lnTo>
                        <a:cubicBezTo>
                          <a:pt x="1296" y="1067"/>
                          <a:pt x="1342" y="1021"/>
                          <a:pt x="1463" y="945"/>
                        </a:cubicBezTo>
                        <a:lnTo>
                          <a:pt x="1524" y="214"/>
                        </a:lnTo>
                        <a:cubicBezTo>
                          <a:pt x="1418" y="122"/>
                          <a:pt x="1372" y="76"/>
                          <a:pt x="12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0"/>
                  <p:cNvSpPr/>
                  <p:nvPr/>
                </p:nvSpPr>
                <p:spPr>
                  <a:xfrm>
                    <a:off x="2282839" y="546964"/>
                    <a:ext cx="46665" cy="34976"/>
                  </a:xfrm>
                  <a:custGeom>
                    <a:rect b="b" l="l" r="r" t="t"/>
                    <a:pathLst>
                      <a:path extrusionOk="0" h="1143" w="1525">
                        <a:moveTo>
                          <a:pt x="351" y="0"/>
                        </a:moveTo>
                        <a:cubicBezTo>
                          <a:pt x="229" y="76"/>
                          <a:pt x="184" y="137"/>
                          <a:pt x="62" y="214"/>
                        </a:cubicBezTo>
                        <a:lnTo>
                          <a:pt x="1" y="945"/>
                        </a:lnTo>
                        <a:cubicBezTo>
                          <a:pt x="108" y="1021"/>
                          <a:pt x="153" y="1067"/>
                          <a:pt x="260" y="1143"/>
                        </a:cubicBezTo>
                        <a:lnTo>
                          <a:pt x="1189" y="1143"/>
                        </a:lnTo>
                        <a:cubicBezTo>
                          <a:pt x="1296" y="1067"/>
                          <a:pt x="1357" y="1021"/>
                          <a:pt x="1479" y="945"/>
                        </a:cubicBezTo>
                        <a:lnTo>
                          <a:pt x="1524" y="214"/>
                        </a:lnTo>
                        <a:cubicBezTo>
                          <a:pt x="1433" y="122"/>
                          <a:pt x="1372" y="76"/>
                          <a:pt x="12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0"/>
                  <p:cNvSpPr/>
                  <p:nvPr/>
                </p:nvSpPr>
                <p:spPr>
                  <a:xfrm>
                    <a:off x="2044159" y="583317"/>
                    <a:ext cx="49450" cy="35924"/>
                  </a:xfrm>
                  <a:custGeom>
                    <a:rect b="b" l="l" r="r" t="t"/>
                    <a:pathLst>
                      <a:path extrusionOk="0" h="1174" w="1616">
                        <a:moveTo>
                          <a:pt x="427" y="1"/>
                        </a:moveTo>
                        <a:cubicBezTo>
                          <a:pt x="320" y="77"/>
                          <a:pt x="244" y="138"/>
                          <a:pt x="122" y="214"/>
                        </a:cubicBezTo>
                        <a:lnTo>
                          <a:pt x="0" y="945"/>
                        </a:lnTo>
                        <a:cubicBezTo>
                          <a:pt x="92" y="1052"/>
                          <a:pt x="152" y="1082"/>
                          <a:pt x="244" y="1174"/>
                        </a:cubicBezTo>
                        <a:lnTo>
                          <a:pt x="1189" y="1174"/>
                        </a:lnTo>
                        <a:cubicBezTo>
                          <a:pt x="1310" y="1082"/>
                          <a:pt x="1387" y="1052"/>
                          <a:pt x="1508" y="945"/>
                        </a:cubicBezTo>
                        <a:lnTo>
                          <a:pt x="1615" y="214"/>
                        </a:lnTo>
                        <a:cubicBezTo>
                          <a:pt x="1524" y="138"/>
                          <a:pt x="1478" y="77"/>
                          <a:pt x="13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0"/>
                  <p:cNvSpPr/>
                  <p:nvPr/>
                </p:nvSpPr>
                <p:spPr>
                  <a:xfrm>
                    <a:off x="2091222" y="583317"/>
                    <a:ext cx="48991" cy="35924"/>
                  </a:xfrm>
                  <a:custGeom>
                    <a:rect b="b" l="l" r="r" t="t"/>
                    <a:pathLst>
                      <a:path extrusionOk="0" h="1174" w="1601">
                        <a:moveTo>
                          <a:pt x="428" y="1"/>
                        </a:moveTo>
                        <a:cubicBezTo>
                          <a:pt x="306" y="77"/>
                          <a:pt x="229" y="138"/>
                          <a:pt x="123" y="214"/>
                        </a:cubicBezTo>
                        <a:lnTo>
                          <a:pt x="1" y="945"/>
                        </a:lnTo>
                        <a:cubicBezTo>
                          <a:pt x="92" y="1052"/>
                          <a:pt x="153" y="1082"/>
                          <a:pt x="245" y="1174"/>
                        </a:cubicBezTo>
                        <a:lnTo>
                          <a:pt x="1205" y="1174"/>
                        </a:lnTo>
                        <a:cubicBezTo>
                          <a:pt x="1311" y="1082"/>
                          <a:pt x="1387" y="1052"/>
                          <a:pt x="1509" y="945"/>
                        </a:cubicBezTo>
                        <a:lnTo>
                          <a:pt x="1601" y="214"/>
                        </a:lnTo>
                        <a:cubicBezTo>
                          <a:pt x="1509" y="138"/>
                          <a:pt x="1464" y="77"/>
                          <a:pt x="13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0"/>
                  <p:cNvSpPr/>
                  <p:nvPr/>
                </p:nvSpPr>
                <p:spPr>
                  <a:xfrm>
                    <a:off x="2138315" y="583317"/>
                    <a:ext cx="48991" cy="35924"/>
                  </a:xfrm>
                  <a:custGeom>
                    <a:rect b="b" l="l" r="r" t="t"/>
                    <a:pathLst>
                      <a:path extrusionOk="0" h="1174" w="1601">
                        <a:moveTo>
                          <a:pt x="412" y="1"/>
                        </a:moveTo>
                        <a:cubicBezTo>
                          <a:pt x="290" y="77"/>
                          <a:pt x="214" y="138"/>
                          <a:pt x="92" y="214"/>
                        </a:cubicBezTo>
                        <a:lnTo>
                          <a:pt x="1" y="945"/>
                        </a:lnTo>
                        <a:cubicBezTo>
                          <a:pt x="92" y="1052"/>
                          <a:pt x="153" y="1082"/>
                          <a:pt x="245" y="1174"/>
                        </a:cubicBezTo>
                        <a:lnTo>
                          <a:pt x="1204" y="1174"/>
                        </a:lnTo>
                        <a:cubicBezTo>
                          <a:pt x="1326" y="1082"/>
                          <a:pt x="1387" y="1052"/>
                          <a:pt x="1509" y="945"/>
                        </a:cubicBezTo>
                        <a:lnTo>
                          <a:pt x="1601" y="214"/>
                        </a:lnTo>
                        <a:cubicBezTo>
                          <a:pt x="1494" y="138"/>
                          <a:pt x="1448" y="77"/>
                          <a:pt x="1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0"/>
                  <p:cNvSpPr/>
                  <p:nvPr/>
                </p:nvSpPr>
                <p:spPr>
                  <a:xfrm>
                    <a:off x="2185868" y="583317"/>
                    <a:ext cx="48073" cy="35924"/>
                  </a:xfrm>
                  <a:custGeom>
                    <a:rect b="b" l="l" r="r" t="t"/>
                    <a:pathLst>
                      <a:path extrusionOk="0" h="1174" w="1571">
                        <a:moveTo>
                          <a:pt x="397" y="1"/>
                        </a:moveTo>
                        <a:cubicBezTo>
                          <a:pt x="275" y="77"/>
                          <a:pt x="199" y="138"/>
                          <a:pt x="92" y="214"/>
                        </a:cubicBezTo>
                        <a:lnTo>
                          <a:pt x="1" y="945"/>
                        </a:lnTo>
                        <a:cubicBezTo>
                          <a:pt x="92" y="1052"/>
                          <a:pt x="153" y="1082"/>
                          <a:pt x="245" y="1174"/>
                        </a:cubicBezTo>
                        <a:lnTo>
                          <a:pt x="1189" y="1174"/>
                        </a:lnTo>
                        <a:cubicBezTo>
                          <a:pt x="1311" y="1082"/>
                          <a:pt x="1387" y="1052"/>
                          <a:pt x="1494" y="945"/>
                        </a:cubicBezTo>
                        <a:lnTo>
                          <a:pt x="1570" y="214"/>
                        </a:lnTo>
                        <a:cubicBezTo>
                          <a:pt x="1463" y="138"/>
                          <a:pt x="1418" y="77"/>
                          <a:pt x="13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0"/>
                  <p:cNvSpPr/>
                  <p:nvPr/>
                </p:nvSpPr>
                <p:spPr>
                  <a:xfrm>
                    <a:off x="2232961" y="583317"/>
                    <a:ext cx="47583" cy="35924"/>
                  </a:xfrm>
                  <a:custGeom>
                    <a:rect b="b" l="l" r="r" t="t"/>
                    <a:pathLst>
                      <a:path extrusionOk="0" h="1174" w="1555">
                        <a:moveTo>
                          <a:pt x="382" y="1"/>
                        </a:moveTo>
                        <a:cubicBezTo>
                          <a:pt x="260" y="77"/>
                          <a:pt x="183" y="138"/>
                          <a:pt x="77" y="214"/>
                        </a:cubicBezTo>
                        <a:lnTo>
                          <a:pt x="1" y="945"/>
                        </a:lnTo>
                        <a:cubicBezTo>
                          <a:pt x="92" y="1052"/>
                          <a:pt x="153" y="1082"/>
                          <a:pt x="244" y="1174"/>
                        </a:cubicBezTo>
                        <a:lnTo>
                          <a:pt x="1189" y="1174"/>
                        </a:lnTo>
                        <a:cubicBezTo>
                          <a:pt x="1326" y="1082"/>
                          <a:pt x="1387" y="1052"/>
                          <a:pt x="1509" y="945"/>
                        </a:cubicBezTo>
                        <a:lnTo>
                          <a:pt x="1555" y="214"/>
                        </a:lnTo>
                        <a:cubicBezTo>
                          <a:pt x="1463" y="138"/>
                          <a:pt x="1402" y="77"/>
                          <a:pt x="13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0"/>
                  <p:cNvSpPr/>
                  <p:nvPr/>
                </p:nvSpPr>
                <p:spPr>
                  <a:xfrm>
                    <a:off x="2280055" y="583317"/>
                    <a:ext cx="47124" cy="35924"/>
                  </a:xfrm>
                  <a:custGeom>
                    <a:rect b="b" l="l" r="r" t="t"/>
                    <a:pathLst>
                      <a:path extrusionOk="0" h="1174" w="1540">
                        <a:moveTo>
                          <a:pt x="351" y="1"/>
                        </a:moveTo>
                        <a:cubicBezTo>
                          <a:pt x="229" y="77"/>
                          <a:pt x="168" y="138"/>
                          <a:pt x="61" y="214"/>
                        </a:cubicBezTo>
                        <a:lnTo>
                          <a:pt x="0" y="945"/>
                        </a:lnTo>
                        <a:cubicBezTo>
                          <a:pt x="122" y="1052"/>
                          <a:pt x="168" y="1082"/>
                          <a:pt x="275" y="1174"/>
                        </a:cubicBezTo>
                        <a:lnTo>
                          <a:pt x="1219" y="1174"/>
                        </a:lnTo>
                        <a:cubicBezTo>
                          <a:pt x="1341" y="1082"/>
                          <a:pt x="1387" y="1052"/>
                          <a:pt x="1509" y="945"/>
                        </a:cubicBezTo>
                        <a:lnTo>
                          <a:pt x="1539" y="214"/>
                        </a:lnTo>
                        <a:cubicBezTo>
                          <a:pt x="1448" y="138"/>
                          <a:pt x="1387" y="77"/>
                          <a:pt x="12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0"/>
                  <p:cNvSpPr/>
                  <p:nvPr/>
                </p:nvSpPr>
                <p:spPr>
                  <a:xfrm>
                    <a:off x="2888015" y="620618"/>
                    <a:ext cx="50827" cy="37791"/>
                  </a:xfrm>
                  <a:custGeom>
                    <a:rect b="b" l="l" r="r" t="t"/>
                    <a:pathLst>
                      <a:path extrusionOk="0" h="1235" w="1661">
                        <a:moveTo>
                          <a:pt x="244" y="0"/>
                        </a:moveTo>
                        <a:cubicBezTo>
                          <a:pt x="153" y="92"/>
                          <a:pt x="92" y="138"/>
                          <a:pt x="0" y="229"/>
                        </a:cubicBezTo>
                        <a:lnTo>
                          <a:pt x="107" y="1006"/>
                        </a:lnTo>
                        <a:cubicBezTo>
                          <a:pt x="244" y="1097"/>
                          <a:pt x="305" y="1143"/>
                          <a:pt x="442" y="1235"/>
                        </a:cubicBezTo>
                        <a:lnTo>
                          <a:pt x="1402" y="1235"/>
                        </a:lnTo>
                        <a:cubicBezTo>
                          <a:pt x="1509" y="1143"/>
                          <a:pt x="1554" y="1097"/>
                          <a:pt x="1661" y="1006"/>
                        </a:cubicBezTo>
                        <a:lnTo>
                          <a:pt x="1524" y="229"/>
                        </a:lnTo>
                        <a:cubicBezTo>
                          <a:pt x="1387" y="138"/>
                          <a:pt x="1326" y="92"/>
                          <a:pt x="1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0"/>
                  <p:cNvSpPr/>
                  <p:nvPr/>
                </p:nvSpPr>
                <p:spPr>
                  <a:xfrm>
                    <a:off x="2701998" y="658838"/>
                    <a:ext cx="48960" cy="38740"/>
                  </a:xfrm>
                  <a:custGeom>
                    <a:rect b="b" l="l" r="r" t="t"/>
                    <a:pathLst>
                      <a:path extrusionOk="0" h="1266" w="1600">
                        <a:moveTo>
                          <a:pt x="259" y="1"/>
                        </a:moveTo>
                        <a:cubicBezTo>
                          <a:pt x="152" y="107"/>
                          <a:pt x="91" y="138"/>
                          <a:pt x="0" y="229"/>
                        </a:cubicBezTo>
                        <a:lnTo>
                          <a:pt x="61" y="1037"/>
                        </a:lnTo>
                        <a:cubicBezTo>
                          <a:pt x="168" y="1113"/>
                          <a:pt x="244" y="1174"/>
                          <a:pt x="366" y="1265"/>
                        </a:cubicBezTo>
                        <a:lnTo>
                          <a:pt x="1341" y="1265"/>
                        </a:lnTo>
                        <a:cubicBezTo>
                          <a:pt x="1447" y="1189"/>
                          <a:pt x="1508" y="1128"/>
                          <a:pt x="1600" y="1037"/>
                        </a:cubicBezTo>
                        <a:lnTo>
                          <a:pt x="1524" y="229"/>
                        </a:lnTo>
                        <a:cubicBezTo>
                          <a:pt x="1417" y="153"/>
                          <a:pt x="1356" y="107"/>
                          <a:pt x="12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0"/>
                  <p:cNvSpPr/>
                  <p:nvPr/>
                </p:nvSpPr>
                <p:spPr>
                  <a:xfrm>
                    <a:off x="2750468" y="658838"/>
                    <a:ext cx="49450" cy="38740"/>
                  </a:xfrm>
                  <a:custGeom>
                    <a:rect b="b" l="l" r="r" t="t"/>
                    <a:pathLst>
                      <a:path extrusionOk="0" h="1266" w="1616">
                        <a:moveTo>
                          <a:pt x="260" y="1"/>
                        </a:moveTo>
                        <a:cubicBezTo>
                          <a:pt x="153" y="107"/>
                          <a:pt x="92" y="138"/>
                          <a:pt x="1" y="229"/>
                        </a:cubicBezTo>
                        <a:lnTo>
                          <a:pt x="77" y="1037"/>
                        </a:lnTo>
                        <a:cubicBezTo>
                          <a:pt x="183" y="1113"/>
                          <a:pt x="260" y="1174"/>
                          <a:pt x="381" y="1265"/>
                        </a:cubicBezTo>
                        <a:lnTo>
                          <a:pt x="1357" y="1265"/>
                        </a:lnTo>
                        <a:cubicBezTo>
                          <a:pt x="1463" y="1189"/>
                          <a:pt x="1524" y="1128"/>
                          <a:pt x="1616" y="1037"/>
                        </a:cubicBezTo>
                        <a:lnTo>
                          <a:pt x="1524" y="229"/>
                        </a:lnTo>
                        <a:cubicBezTo>
                          <a:pt x="1402" y="153"/>
                          <a:pt x="1326" y="107"/>
                          <a:pt x="12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0"/>
                  <p:cNvSpPr/>
                  <p:nvPr/>
                </p:nvSpPr>
                <p:spPr>
                  <a:xfrm>
                    <a:off x="2798021" y="658838"/>
                    <a:ext cx="50398" cy="38740"/>
                  </a:xfrm>
                  <a:custGeom>
                    <a:rect b="b" l="l" r="r" t="t"/>
                    <a:pathLst>
                      <a:path extrusionOk="0" h="1266" w="1647">
                        <a:moveTo>
                          <a:pt x="260" y="1"/>
                        </a:moveTo>
                        <a:cubicBezTo>
                          <a:pt x="153" y="107"/>
                          <a:pt x="107" y="138"/>
                          <a:pt x="1" y="229"/>
                        </a:cubicBezTo>
                        <a:lnTo>
                          <a:pt x="107" y="1037"/>
                        </a:lnTo>
                        <a:cubicBezTo>
                          <a:pt x="229" y="1113"/>
                          <a:pt x="305" y="1174"/>
                          <a:pt x="427" y="1265"/>
                        </a:cubicBezTo>
                        <a:lnTo>
                          <a:pt x="1402" y="1265"/>
                        </a:lnTo>
                        <a:cubicBezTo>
                          <a:pt x="1494" y="1189"/>
                          <a:pt x="1555" y="1128"/>
                          <a:pt x="1646" y="1037"/>
                        </a:cubicBezTo>
                        <a:lnTo>
                          <a:pt x="1524" y="229"/>
                        </a:lnTo>
                        <a:cubicBezTo>
                          <a:pt x="1418" y="153"/>
                          <a:pt x="1341" y="107"/>
                          <a:pt x="121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0"/>
                  <p:cNvSpPr/>
                  <p:nvPr/>
                </p:nvSpPr>
                <p:spPr>
                  <a:xfrm>
                    <a:off x="2846032" y="658838"/>
                    <a:ext cx="50857" cy="38740"/>
                  </a:xfrm>
                  <a:custGeom>
                    <a:rect b="b" l="l" r="r" t="t"/>
                    <a:pathLst>
                      <a:path extrusionOk="0" h="1266" w="1662">
                        <a:moveTo>
                          <a:pt x="245" y="1"/>
                        </a:moveTo>
                        <a:cubicBezTo>
                          <a:pt x="153" y="107"/>
                          <a:pt x="92" y="138"/>
                          <a:pt x="1" y="229"/>
                        </a:cubicBezTo>
                        <a:lnTo>
                          <a:pt x="108" y="1037"/>
                        </a:lnTo>
                        <a:cubicBezTo>
                          <a:pt x="245" y="1113"/>
                          <a:pt x="306" y="1174"/>
                          <a:pt x="443" y="1265"/>
                        </a:cubicBezTo>
                        <a:lnTo>
                          <a:pt x="1403" y="1265"/>
                        </a:lnTo>
                        <a:cubicBezTo>
                          <a:pt x="1509" y="1189"/>
                          <a:pt x="1555" y="1128"/>
                          <a:pt x="1662" y="1037"/>
                        </a:cubicBezTo>
                        <a:lnTo>
                          <a:pt x="1540" y="229"/>
                        </a:lnTo>
                        <a:cubicBezTo>
                          <a:pt x="1403" y="153"/>
                          <a:pt x="1357" y="107"/>
                          <a:pt x="12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0"/>
                  <p:cNvSpPr/>
                  <p:nvPr/>
                </p:nvSpPr>
                <p:spPr>
                  <a:xfrm>
                    <a:off x="2893585" y="658838"/>
                    <a:ext cx="51316" cy="38740"/>
                  </a:xfrm>
                  <a:custGeom>
                    <a:rect b="b" l="l" r="r" t="t"/>
                    <a:pathLst>
                      <a:path extrusionOk="0" h="1266" w="1677">
                        <a:moveTo>
                          <a:pt x="260" y="1"/>
                        </a:moveTo>
                        <a:cubicBezTo>
                          <a:pt x="153" y="107"/>
                          <a:pt x="108" y="138"/>
                          <a:pt x="1" y="229"/>
                        </a:cubicBezTo>
                        <a:lnTo>
                          <a:pt x="138" y="1037"/>
                        </a:lnTo>
                        <a:cubicBezTo>
                          <a:pt x="275" y="1113"/>
                          <a:pt x="321" y="1174"/>
                          <a:pt x="458" y="1265"/>
                        </a:cubicBezTo>
                        <a:lnTo>
                          <a:pt x="1433" y="1265"/>
                        </a:lnTo>
                        <a:cubicBezTo>
                          <a:pt x="1525" y="1189"/>
                          <a:pt x="1586" y="1128"/>
                          <a:pt x="1677" y="1037"/>
                        </a:cubicBezTo>
                        <a:lnTo>
                          <a:pt x="1555" y="229"/>
                        </a:lnTo>
                        <a:cubicBezTo>
                          <a:pt x="1433" y="153"/>
                          <a:pt x="1357" y="107"/>
                          <a:pt x="12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0"/>
                  <p:cNvSpPr/>
                  <p:nvPr/>
                </p:nvSpPr>
                <p:spPr>
                  <a:xfrm>
                    <a:off x="2704783" y="698465"/>
                    <a:ext cx="50368" cy="40606"/>
                  </a:xfrm>
                  <a:custGeom>
                    <a:rect b="b" l="l" r="r" t="t"/>
                    <a:pathLst>
                      <a:path extrusionOk="0" h="1327" w="1646">
                        <a:moveTo>
                          <a:pt x="275" y="1"/>
                        </a:moveTo>
                        <a:cubicBezTo>
                          <a:pt x="183" y="108"/>
                          <a:pt x="122" y="153"/>
                          <a:pt x="0" y="260"/>
                        </a:cubicBezTo>
                        <a:lnTo>
                          <a:pt x="77" y="1067"/>
                        </a:lnTo>
                        <a:cubicBezTo>
                          <a:pt x="198" y="1174"/>
                          <a:pt x="275" y="1220"/>
                          <a:pt x="381" y="1326"/>
                        </a:cubicBezTo>
                        <a:lnTo>
                          <a:pt x="1372" y="1326"/>
                        </a:lnTo>
                        <a:cubicBezTo>
                          <a:pt x="1478" y="1220"/>
                          <a:pt x="1539" y="1174"/>
                          <a:pt x="1646" y="1067"/>
                        </a:cubicBezTo>
                        <a:lnTo>
                          <a:pt x="1570" y="260"/>
                        </a:lnTo>
                        <a:cubicBezTo>
                          <a:pt x="1448" y="153"/>
                          <a:pt x="1372" y="108"/>
                          <a:pt x="1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0"/>
                  <p:cNvSpPr/>
                  <p:nvPr/>
                </p:nvSpPr>
                <p:spPr>
                  <a:xfrm>
                    <a:off x="2753743" y="698465"/>
                    <a:ext cx="50827" cy="40606"/>
                  </a:xfrm>
                  <a:custGeom>
                    <a:rect b="b" l="l" r="r" t="t"/>
                    <a:pathLst>
                      <a:path extrusionOk="0" h="1327" w="1661">
                        <a:moveTo>
                          <a:pt x="274" y="1"/>
                        </a:moveTo>
                        <a:cubicBezTo>
                          <a:pt x="153" y="108"/>
                          <a:pt x="107" y="153"/>
                          <a:pt x="0" y="260"/>
                        </a:cubicBezTo>
                        <a:lnTo>
                          <a:pt x="76" y="1067"/>
                        </a:lnTo>
                        <a:cubicBezTo>
                          <a:pt x="214" y="1174"/>
                          <a:pt x="290" y="1220"/>
                          <a:pt x="412" y="1326"/>
                        </a:cubicBezTo>
                        <a:lnTo>
                          <a:pt x="1402" y="1326"/>
                        </a:lnTo>
                        <a:cubicBezTo>
                          <a:pt x="1509" y="1220"/>
                          <a:pt x="1570" y="1174"/>
                          <a:pt x="1661" y="1067"/>
                        </a:cubicBezTo>
                        <a:lnTo>
                          <a:pt x="1570" y="260"/>
                        </a:lnTo>
                        <a:cubicBezTo>
                          <a:pt x="1448" y="153"/>
                          <a:pt x="1371" y="108"/>
                          <a:pt x="1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0"/>
                  <p:cNvSpPr/>
                  <p:nvPr/>
                </p:nvSpPr>
                <p:spPr>
                  <a:xfrm>
                    <a:off x="2802672" y="698465"/>
                    <a:ext cx="51316" cy="40606"/>
                  </a:xfrm>
                  <a:custGeom>
                    <a:rect b="b" l="l" r="r" t="t"/>
                    <a:pathLst>
                      <a:path extrusionOk="0" h="1327" w="1677">
                        <a:moveTo>
                          <a:pt x="275" y="1"/>
                        </a:moveTo>
                        <a:cubicBezTo>
                          <a:pt x="153" y="108"/>
                          <a:pt x="108" y="153"/>
                          <a:pt x="1" y="260"/>
                        </a:cubicBezTo>
                        <a:lnTo>
                          <a:pt x="108" y="1067"/>
                        </a:lnTo>
                        <a:cubicBezTo>
                          <a:pt x="230" y="1174"/>
                          <a:pt x="290" y="1220"/>
                          <a:pt x="428" y="1326"/>
                        </a:cubicBezTo>
                        <a:lnTo>
                          <a:pt x="1418" y="1326"/>
                        </a:lnTo>
                        <a:cubicBezTo>
                          <a:pt x="1525" y="1220"/>
                          <a:pt x="1586" y="1174"/>
                          <a:pt x="1677" y="1067"/>
                        </a:cubicBezTo>
                        <a:lnTo>
                          <a:pt x="1570" y="260"/>
                        </a:lnTo>
                        <a:cubicBezTo>
                          <a:pt x="1433" y="153"/>
                          <a:pt x="1372" y="108"/>
                          <a:pt x="1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0"/>
                  <p:cNvSpPr/>
                  <p:nvPr/>
                </p:nvSpPr>
                <p:spPr>
                  <a:xfrm>
                    <a:off x="2852581" y="698465"/>
                    <a:ext cx="51316" cy="40606"/>
                  </a:xfrm>
                  <a:custGeom>
                    <a:rect b="b" l="l" r="r" t="t"/>
                    <a:pathLst>
                      <a:path extrusionOk="0" h="1327" w="1677">
                        <a:moveTo>
                          <a:pt x="244" y="1"/>
                        </a:moveTo>
                        <a:lnTo>
                          <a:pt x="0" y="260"/>
                        </a:lnTo>
                        <a:lnTo>
                          <a:pt x="107" y="1067"/>
                        </a:lnTo>
                        <a:cubicBezTo>
                          <a:pt x="244" y="1174"/>
                          <a:pt x="305" y="1220"/>
                          <a:pt x="427" y="1326"/>
                        </a:cubicBezTo>
                        <a:lnTo>
                          <a:pt x="1417" y="1326"/>
                        </a:lnTo>
                        <a:lnTo>
                          <a:pt x="1676" y="1067"/>
                        </a:lnTo>
                        <a:lnTo>
                          <a:pt x="1539" y="260"/>
                        </a:lnTo>
                        <a:cubicBezTo>
                          <a:pt x="1402" y="153"/>
                          <a:pt x="1326" y="108"/>
                          <a:pt x="121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0"/>
                  <p:cNvSpPr/>
                  <p:nvPr/>
                </p:nvSpPr>
                <p:spPr>
                  <a:xfrm>
                    <a:off x="2900133" y="698465"/>
                    <a:ext cx="51775" cy="40606"/>
                  </a:xfrm>
                  <a:custGeom>
                    <a:rect b="b" l="l" r="r" t="t"/>
                    <a:pathLst>
                      <a:path extrusionOk="0" h="1327" w="1692">
                        <a:moveTo>
                          <a:pt x="244" y="1"/>
                        </a:moveTo>
                        <a:lnTo>
                          <a:pt x="0" y="260"/>
                        </a:lnTo>
                        <a:lnTo>
                          <a:pt x="137" y="1067"/>
                        </a:lnTo>
                        <a:cubicBezTo>
                          <a:pt x="244" y="1174"/>
                          <a:pt x="320" y="1220"/>
                          <a:pt x="457" y="1326"/>
                        </a:cubicBezTo>
                        <a:lnTo>
                          <a:pt x="1448" y="1326"/>
                        </a:lnTo>
                        <a:lnTo>
                          <a:pt x="1691" y="1067"/>
                        </a:lnTo>
                        <a:lnTo>
                          <a:pt x="1570" y="260"/>
                        </a:lnTo>
                        <a:cubicBezTo>
                          <a:pt x="1448" y="153"/>
                          <a:pt x="1372" y="108"/>
                          <a:pt x="121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0"/>
                  <p:cNvSpPr/>
                  <p:nvPr/>
                </p:nvSpPr>
                <p:spPr>
                  <a:xfrm>
                    <a:off x="2822256" y="195890"/>
                    <a:ext cx="41065" cy="25673"/>
                  </a:xfrm>
                  <a:custGeom>
                    <a:rect b="b" l="l" r="r" t="t"/>
                    <a:pathLst>
                      <a:path extrusionOk="0" h="839" w="1342">
                        <a:moveTo>
                          <a:pt x="199" y="1"/>
                        </a:moveTo>
                        <a:cubicBezTo>
                          <a:pt x="123" y="46"/>
                          <a:pt x="77" y="92"/>
                          <a:pt x="1" y="153"/>
                        </a:cubicBezTo>
                        <a:lnTo>
                          <a:pt x="77" y="686"/>
                        </a:lnTo>
                        <a:cubicBezTo>
                          <a:pt x="184" y="732"/>
                          <a:pt x="245" y="778"/>
                          <a:pt x="336" y="839"/>
                        </a:cubicBezTo>
                        <a:lnTo>
                          <a:pt x="1128" y="839"/>
                        </a:lnTo>
                        <a:cubicBezTo>
                          <a:pt x="1220" y="778"/>
                          <a:pt x="1265" y="732"/>
                          <a:pt x="1342" y="686"/>
                        </a:cubicBezTo>
                        <a:lnTo>
                          <a:pt x="1250" y="153"/>
                        </a:lnTo>
                        <a:cubicBezTo>
                          <a:pt x="1144" y="92"/>
                          <a:pt x="1083" y="46"/>
                          <a:pt x="10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0"/>
                  <p:cNvSpPr/>
                  <p:nvPr/>
                </p:nvSpPr>
                <p:spPr>
                  <a:xfrm>
                    <a:off x="2825530" y="222482"/>
                    <a:ext cx="42442" cy="27050"/>
                  </a:xfrm>
                  <a:custGeom>
                    <a:rect b="b" l="l" r="r" t="t"/>
                    <a:pathLst>
                      <a:path extrusionOk="0" h="884" w="1387">
                        <a:moveTo>
                          <a:pt x="214" y="0"/>
                        </a:moveTo>
                        <a:cubicBezTo>
                          <a:pt x="138" y="61"/>
                          <a:pt x="77" y="91"/>
                          <a:pt x="1" y="152"/>
                        </a:cubicBezTo>
                        <a:lnTo>
                          <a:pt x="92" y="701"/>
                        </a:lnTo>
                        <a:cubicBezTo>
                          <a:pt x="214" y="777"/>
                          <a:pt x="260" y="823"/>
                          <a:pt x="366" y="884"/>
                        </a:cubicBezTo>
                        <a:lnTo>
                          <a:pt x="1189" y="884"/>
                        </a:lnTo>
                        <a:cubicBezTo>
                          <a:pt x="1265" y="808"/>
                          <a:pt x="1311" y="762"/>
                          <a:pt x="1387" y="701"/>
                        </a:cubicBezTo>
                        <a:lnTo>
                          <a:pt x="1296" y="152"/>
                        </a:lnTo>
                        <a:cubicBezTo>
                          <a:pt x="1189" y="91"/>
                          <a:pt x="1128" y="61"/>
                          <a:pt x="10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0"/>
                  <p:cNvSpPr/>
                  <p:nvPr/>
                </p:nvSpPr>
                <p:spPr>
                  <a:xfrm>
                    <a:off x="2789636" y="249961"/>
                    <a:ext cx="42442" cy="28030"/>
                  </a:xfrm>
                  <a:custGeom>
                    <a:rect b="b" l="l" r="r" t="t"/>
                    <a:pathLst>
                      <a:path extrusionOk="0" h="916" w="1387">
                        <a:moveTo>
                          <a:pt x="198" y="1"/>
                        </a:moveTo>
                        <a:cubicBezTo>
                          <a:pt x="122" y="77"/>
                          <a:pt x="77" y="108"/>
                          <a:pt x="0" y="169"/>
                        </a:cubicBezTo>
                        <a:lnTo>
                          <a:pt x="77" y="748"/>
                        </a:lnTo>
                        <a:cubicBezTo>
                          <a:pt x="183" y="824"/>
                          <a:pt x="244" y="854"/>
                          <a:pt x="336" y="915"/>
                        </a:cubicBezTo>
                        <a:lnTo>
                          <a:pt x="1174" y="915"/>
                        </a:lnTo>
                        <a:cubicBezTo>
                          <a:pt x="1250" y="839"/>
                          <a:pt x="1311" y="793"/>
                          <a:pt x="1387" y="748"/>
                        </a:cubicBezTo>
                        <a:lnTo>
                          <a:pt x="1295" y="169"/>
                        </a:lnTo>
                        <a:cubicBezTo>
                          <a:pt x="1189" y="92"/>
                          <a:pt x="1143" y="62"/>
                          <a:pt x="10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0"/>
                  <p:cNvSpPr/>
                  <p:nvPr/>
                </p:nvSpPr>
                <p:spPr>
                  <a:xfrm>
                    <a:off x="2830181" y="249961"/>
                    <a:ext cx="42473" cy="28030"/>
                  </a:xfrm>
                  <a:custGeom>
                    <a:rect b="b" l="l" r="r" t="t"/>
                    <a:pathLst>
                      <a:path extrusionOk="0" h="916" w="1388">
                        <a:moveTo>
                          <a:pt x="214" y="1"/>
                        </a:moveTo>
                        <a:cubicBezTo>
                          <a:pt x="138" y="77"/>
                          <a:pt x="77" y="108"/>
                          <a:pt x="1" y="169"/>
                        </a:cubicBezTo>
                        <a:lnTo>
                          <a:pt x="92" y="748"/>
                        </a:lnTo>
                        <a:cubicBezTo>
                          <a:pt x="199" y="824"/>
                          <a:pt x="275" y="854"/>
                          <a:pt x="367" y="915"/>
                        </a:cubicBezTo>
                        <a:lnTo>
                          <a:pt x="1189" y="915"/>
                        </a:lnTo>
                        <a:cubicBezTo>
                          <a:pt x="1265" y="839"/>
                          <a:pt x="1311" y="793"/>
                          <a:pt x="1387" y="748"/>
                        </a:cubicBezTo>
                        <a:lnTo>
                          <a:pt x="1296" y="169"/>
                        </a:lnTo>
                        <a:cubicBezTo>
                          <a:pt x="1189" y="92"/>
                          <a:pt x="1128" y="62"/>
                          <a:pt x="10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0"/>
                  <p:cNvSpPr/>
                  <p:nvPr/>
                </p:nvSpPr>
                <p:spPr>
                  <a:xfrm>
                    <a:off x="2794288" y="277960"/>
                    <a:ext cx="42473" cy="27999"/>
                  </a:xfrm>
                  <a:custGeom>
                    <a:rect b="b" l="l" r="r" t="t"/>
                    <a:pathLst>
                      <a:path extrusionOk="0" h="915" w="1388">
                        <a:moveTo>
                          <a:pt x="199" y="0"/>
                        </a:moveTo>
                        <a:cubicBezTo>
                          <a:pt x="123" y="76"/>
                          <a:pt x="77" y="107"/>
                          <a:pt x="1" y="168"/>
                        </a:cubicBezTo>
                        <a:lnTo>
                          <a:pt x="77" y="747"/>
                        </a:lnTo>
                        <a:cubicBezTo>
                          <a:pt x="168" y="792"/>
                          <a:pt x="229" y="838"/>
                          <a:pt x="336" y="914"/>
                        </a:cubicBezTo>
                        <a:lnTo>
                          <a:pt x="1174" y="914"/>
                        </a:lnTo>
                        <a:cubicBezTo>
                          <a:pt x="1250" y="838"/>
                          <a:pt x="1311" y="823"/>
                          <a:pt x="1387" y="747"/>
                        </a:cubicBezTo>
                        <a:lnTo>
                          <a:pt x="1296" y="168"/>
                        </a:lnTo>
                        <a:cubicBezTo>
                          <a:pt x="1174" y="107"/>
                          <a:pt x="1113" y="76"/>
                          <a:pt x="10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0"/>
                  <p:cNvSpPr/>
                  <p:nvPr/>
                </p:nvSpPr>
                <p:spPr>
                  <a:xfrm>
                    <a:off x="2834404" y="277960"/>
                    <a:ext cx="42901" cy="27999"/>
                  </a:xfrm>
                  <a:custGeom>
                    <a:rect b="b" l="l" r="r" t="t"/>
                    <a:pathLst>
                      <a:path extrusionOk="0" h="915" w="1402">
                        <a:moveTo>
                          <a:pt x="213" y="0"/>
                        </a:moveTo>
                        <a:cubicBezTo>
                          <a:pt x="137" y="76"/>
                          <a:pt x="76" y="107"/>
                          <a:pt x="0" y="168"/>
                        </a:cubicBezTo>
                        <a:lnTo>
                          <a:pt x="91" y="747"/>
                        </a:lnTo>
                        <a:cubicBezTo>
                          <a:pt x="183" y="792"/>
                          <a:pt x="244" y="838"/>
                          <a:pt x="366" y="914"/>
                        </a:cubicBezTo>
                        <a:lnTo>
                          <a:pt x="1204" y="914"/>
                        </a:lnTo>
                        <a:cubicBezTo>
                          <a:pt x="1280" y="838"/>
                          <a:pt x="1326" y="823"/>
                          <a:pt x="1402" y="747"/>
                        </a:cubicBezTo>
                        <a:lnTo>
                          <a:pt x="1310" y="168"/>
                        </a:lnTo>
                        <a:cubicBezTo>
                          <a:pt x="1219" y="107"/>
                          <a:pt x="1158" y="76"/>
                          <a:pt x="10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0"/>
                  <p:cNvSpPr/>
                  <p:nvPr/>
                </p:nvSpPr>
                <p:spPr>
                  <a:xfrm>
                    <a:off x="2798021" y="306846"/>
                    <a:ext cx="43391" cy="28948"/>
                  </a:xfrm>
                  <a:custGeom>
                    <a:rect b="b" l="l" r="r" t="t"/>
                    <a:pathLst>
                      <a:path extrusionOk="0" h="946" w="1418">
                        <a:moveTo>
                          <a:pt x="229" y="1"/>
                        </a:moveTo>
                        <a:cubicBezTo>
                          <a:pt x="138" y="62"/>
                          <a:pt x="107" y="107"/>
                          <a:pt x="1" y="184"/>
                        </a:cubicBezTo>
                        <a:lnTo>
                          <a:pt x="77" y="763"/>
                        </a:lnTo>
                        <a:cubicBezTo>
                          <a:pt x="183" y="823"/>
                          <a:pt x="229" y="869"/>
                          <a:pt x="351" y="945"/>
                        </a:cubicBezTo>
                        <a:lnTo>
                          <a:pt x="1189" y="945"/>
                        </a:lnTo>
                        <a:cubicBezTo>
                          <a:pt x="1280" y="884"/>
                          <a:pt x="1326" y="839"/>
                          <a:pt x="1418" y="763"/>
                        </a:cubicBezTo>
                        <a:lnTo>
                          <a:pt x="1326" y="184"/>
                        </a:lnTo>
                        <a:cubicBezTo>
                          <a:pt x="1204" y="123"/>
                          <a:pt x="1143"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0"/>
                  <p:cNvSpPr/>
                  <p:nvPr/>
                </p:nvSpPr>
                <p:spPr>
                  <a:xfrm>
                    <a:off x="2355116" y="443934"/>
                    <a:ext cx="44309" cy="32191"/>
                  </a:xfrm>
                  <a:custGeom>
                    <a:rect b="b" l="l" r="r" t="t"/>
                    <a:pathLst>
                      <a:path extrusionOk="0" h="1052" w="1448">
                        <a:moveTo>
                          <a:pt x="305" y="0"/>
                        </a:moveTo>
                        <a:cubicBezTo>
                          <a:pt x="214" y="76"/>
                          <a:pt x="153" y="122"/>
                          <a:pt x="46" y="198"/>
                        </a:cubicBezTo>
                        <a:lnTo>
                          <a:pt x="0" y="853"/>
                        </a:lnTo>
                        <a:cubicBezTo>
                          <a:pt x="107" y="929"/>
                          <a:pt x="153" y="975"/>
                          <a:pt x="259" y="1051"/>
                        </a:cubicBezTo>
                        <a:lnTo>
                          <a:pt x="1174" y="1051"/>
                        </a:lnTo>
                        <a:cubicBezTo>
                          <a:pt x="1265" y="975"/>
                          <a:pt x="1326" y="929"/>
                          <a:pt x="1433" y="853"/>
                        </a:cubicBezTo>
                        <a:lnTo>
                          <a:pt x="1448" y="198"/>
                        </a:lnTo>
                        <a:cubicBezTo>
                          <a:pt x="1341" y="122"/>
                          <a:pt x="1280" y="61"/>
                          <a:pt x="11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0"/>
                  <p:cNvSpPr/>
                  <p:nvPr/>
                </p:nvSpPr>
                <p:spPr>
                  <a:xfrm>
                    <a:off x="2399395" y="443934"/>
                    <a:ext cx="43880" cy="32191"/>
                  </a:xfrm>
                  <a:custGeom>
                    <a:rect b="b" l="l" r="r" t="t"/>
                    <a:pathLst>
                      <a:path extrusionOk="0" h="1052" w="1434">
                        <a:moveTo>
                          <a:pt x="290" y="0"/>
                        </a:moveTo>
                        <a:cubicBezTo>
                          <a:pt x="199" y="76"/>
                          <a:pt x="123" y="122"/>
                          <a:pt x="31" y="198"/>
                        </a:cubicBezTo>
                        <a:lnTo>
                          <a:pt x="1" y="853"/>
                        </a:lnTo>
                        <a:cubicBezTo>
                          <a:pt x="108" y="929"/>
                          <a:pt x="153" y="975"/>
                          <a:pt x="260" y="1051"/>
                        </a:cubicBezTo>
                        <a:lnTo>
                          <a:pt x="1144" y="1051"/>
                        </a:lnTo>
                        <a:cubicBezTo>
                          <a:pt x="1250" y="975"/>
                          <a:pt x="1326" y="929"/>
                          <a:pt x="1418" y="853"/>
                        </a:cubicBezTo>
                        <a:lnTo>
                          <a:pt x="1433" y="198"/>
                        </a:lnTo>
                        <a:cubicBezTo>
                          <a:pt x="1342" y="122"/>
                          <a:pt x="1281" y="61"/>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0"/>
                  <p:cNvSpPr/>
                  <p:nvPr/>
                </p:nvSpPr>
                <p:spPr>
                  <a:xfrm>
                    <a:off x="2443703" y="443934"/>
                    <a:ext cx="43850" cy="32191"/>
                  </a:xfrm>
                  <a:custGeom>
                    <a:rect b="b" l="l" r="r" t="t"/>
                    <a:pathLst>
                      <a:path extrusionOk="0" h="1052" w="1433">
                        <a:moveTo>
                          <a:pt x="290" y="0"/>
                        </a:moveTo>
                        <a:cubicBezTo>
                          <a:pt x="183" y="76"/>
                          <a:pt x="122" y="122"/>
                          <a:pt x="31" y="198"/>
                        </a:cubicBezTo>
                        <a:lnTo>
                          <a:pt x="0" y="853"/>
                        </a:lnTo>
                        <a:cubicBezTo>
                          <a:pt x="122" y="929"/>
                          <a:pt x="183" y="975"/>
                          <a:pt x="275" y="1051"/>
                        </a:cubicBezTo>
                        <a:lnTo>
                          <a:pt x="1173" y="1051"/>
                        </a:lnTo>
                        <a:cubicBezTo>
                          <a:pt x="1280" y="975"/>
                          <a:pt x="1341" y="929"/>
                          <a:pt x="1432" y="853"/>
                        </a:cubicBezTo>
                        <a:lnTo>
                          <a:pt x="1432" y="198"/>
                        </a:lnTo>
                        <a:cubicBezTo>
                          <a:pt x="1341" y="122"/>
                          <a:pt x="1280" y="61"/>
                          <a:pt x="11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0"/>
                  <p:cNvSpPr/>
                  <p:nvPr/>
                </p:nvSpPr>
                <p:spPr>
                  <a:xfrm>
                    <a:off x="2488930" y="443934"/>
                    <a:ext cx="43391" cy="32191"/>
                  </a:xfrm>
                  <a:custGeom>
                    <a:rect b="b" l="l" r="r" t="t"/>
                    <a:pathLst>
                      <a:path extrusionOk="0" h="1052" w="1418">
                        <a:moveTo>
                          <a:pt x="259" y="0"/>
                        </a:moveTo>
                        <a:cubicBezTo>
                          <a:pt x="153" y="76"/>
                          <a:pt x="92" y="122"/>
                          <a:pt x="0" y="198"/>
                        </a:cubicBezTo>
                        <a:lnTo>
                          <a:pt x="0" y="853"/>
                        </a:lnTo>
                        <a:cubicBezTo>
                          <a:pt x="107" y="929"/>
                          <a:pt x="168" y="975"/>
                          <a:pt x="259" y="1051"/>
                        </a:cubicBezTo>
                        <a:lnTo>
                          <a:pt x="1158" y="1051"/>
                        </a:lnTo>
                        <a:cubicBezTo>
                          <a:pt x="1265" y="975"/>
                          <a:pt x="1326" y="929"/>
                          <a:pt x="1417" y="853"/>
                        </a:cubicBezTo>
                        <a:lnTo>
                          <a:pt x="1402" y="198"/>
                        </a:lnTo>
                        <a:cubicBezTo>
                          <a:pt x="1295" y="122"/>
                          <a:pt x="1234" y="61"/>
                          <a:pt x="11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0"/>
                  <p:cNvSpPr/>
                  <p:nvPr/>
                </p:nvSpPr>
                <p:spPr>
                  <a:xfrm>
                    <a:off x="2532290" y="443934"/>
                    <a:ext cx="43850" cy="32191"/>
                  </a:xfrm>
                  <a:custGeom>
                    <a:rect b="b" l="l" r="r" t="t"/>
                    <a:pathLst>
                      <a:path extrusionOk="0" h="1052" w="1433">
                        <a:moveTo>
                          <a:pt x="259" y="0"/>
                        </a:moveTo>
                        <a:cubicBezTo>
                          <a:pt x="152" y="76"/>
                          <a:pt x="107" y="122"/>
                          <a:pt x="0" y="198"/>
                        </a:cubicBezTo>
                        <a:lnTo>
                          <a:pt x="31" y="853"/>
                        </a:lnTo>
                        <a:cubicBezTo>
                          <a:pt x="122" y="929"/>
                          <a:pt x="198" y="975"/>
                          <a:pt x="290" y="1051"/>
                        </a:cubicBezTo>
                        <a:lnTo>
                          <a:pt x="1189" y="1051"/>
                        </a:lnTo>
                        <a:cubicBezTo>
                          <a:pt x="1280" y="975"/>
                          <a:pt x="1341" y="929"/>
                          <a:pt x="1432" y="853"/>
                        </a:cubicBezTo>
                        <a:lnTo>
                          <a:pt x="1417" y="198"/>
                        </a:lnTo>
                        <a:cubicBezTo>
                          <a:pt x="1326" y="122"/>
                          <a:pt x="1265" y="61"/>
                          <a:pt x="11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0"/>
                  <p:cNvSpPr/>
                  <p:nvPr/>
                </p:nvSpPr>
                <p:spPr>
                  <a:xfrm>
                    <a:off x="2577517" y="443934"/>
                    <a:ext cx="43360" cy="32191"/>
                  </a:xfrm>
                  <a:custGeom>
                    <a:rect b="b" l="l" r="r" t="t"/>
                    <a:pathLst>
                      <a:path extrusionOk="0" h="1052" w="1417">
                        <a:moveTo>
                          <a:pt x="244" y="0"/>
                        </a:moveTo>
                        <a:cubicBezTo>
                          <a:pt x="152" y="76"/>
                          <a:pt x="91" y="122"/>
                          <a:pt x="0" y="198"/>
                        </a:cubicBezTo>
                        <a:lnTo>
                          <a:pt x="15" y="853"/>
                        </a:lnTo>
                        <a:cubicBezTo>
                          <a:pt x="107" y="929"/>
                          <a:pt x="168" y="975"/>
                          <a:pt x="274" y="1051"/>
                        </a:cubicBezTo>
                        <a:lnTo>
                          <a:pt x="1173" y="1051"/>
                        </a:lnTo>
                        <a:cubicBezTo>
                          <a:pt x="1265" y="975"/>
                          <a:pt x="1326" y="929"/>
                          <a:pt x="1417" y="853"/>
                        </a:cubicBezTo>
                        <a:lnTo>
                          <a:pt x="1386" y="198"/>
                        </a:lnTo>
                        <a:cubicBezTo>
                          <a:pt x="1265" y="122"/>
                          <a:pt x="1219" y="61"/>
                          <a:pt x="111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0"/>
                  <p:cNvSpPr/>
                  <p:nvPr/>
                </p:nvSpPr>
                <p:spPr>
                  <a:xfrm>
                    <a:off x="2353709" y="476554"/>
                    <a:ext cx="44339" cy="33599"/>
                  </a:xfrm>
                  <a:custGeom>
                    <a:rect b="b" l="l" r="r" t="t"/>
                    <a:pathLst>
                      <a:path extrusionOk="0" h="1098" w="1449">
                        <a:moveTo>
                          <a:pt x="290" y="1"/>
                        </a:moveTo>
                        <a:cubicBezTo>
                          <a:pt x="199" y="92"/>
                          <a:pt x="153" y="138"/>
                          <a:pt x="31" y="214"/>
                        </a:cubicBezTo>
                        <a:lnTo>
                          <a:pt x="1" y="900"/>
                        </a:lnTo>
                        <a:cubicBezTo>
                          <a:pt x="92" y="976"/>
                          <a:pt x="153" y="1021"/>
                          <a:pt x="245" y="1098"/>
                        </a:cubicBezTo>
                        <a:lnTo>
                          <a:pt x="1159" y="1098"/>
                        </a:lnTo>
                        <a:cubicBezTo>
                          <a:pt x="1250" y="1037"/>
                          <a:pt x="1311" y="976"/>
                          <a:pt x="1418" y="900"/>
                        </a:cubicBezTo>
                        <a:lnTo>
                          <a:pt x="1448" y="214"/>
                        </a:lnTo>
                        <a:cubicBezTo>
                          <a:pt x="1342" y="138"/>
                          <a:pt x="1296" y="92"/>
                          <a:pt x="11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0"/>
                  <p:cNvSpPr/>
                  <p:nvPr/>
                </p:nvSpPr>
                <p:spPr>
                  <a:xfrm>
                    <a:off x="2398018" y="476554"/>
                    <a:ext cx="44768" cy="33599"/>
                  </a:xfrm>
                  <a:custGeom>
                    <a:rect b="b" l="l" r="r" t="t"/>
                    <a:pathLst>
                      <a:path extrusionOk="0" h="1098" w="1463">
                        <a:moveTo>
                          <a:pt x="274" y="1"/>
                        </a:moveTo>
                        <a:cubicBezTo>
                          <a:pt x="183" y="92"/>
                          <a:pt x="122" y="138"/>
                          <a:pt x="15" y="214"/>
                        </a:cubicBezTo>
                        <a:lnTo>
                          <a:pt x="0" y="900"/>
                        </a:lnTo>
                        <a:cubicBezTo>
                          <a:pt x="107" y="976"/>
                          <a:pt x="168" y="1021"/>
                          <a:pt x="259" y="1098"/>
                        </a:cubicBezTo>
                        <a:lnTo>
                          <a:pt x="1173" y="1098"/>
                        </a:lnTo>
                        <a:cubicBezTo>
                          <a:pt x="1265" y="1037"/>
                          <a:pt x="1326" y="976"/>
                          <a:pt x="1448" y="900"/>
                        </a:cubicBezTo>
                        <a:lnTo>
                          <a:pt x="1463" y="214"/>
                        </a:lnTo>
                        <a:cubicBezTo>
                          <a:pt x="1371" y="138"/>
                          <a:pt x="1310" y="92"/>
                          <a:pt x="11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0"/>
                  <p:cNvSpPr/>
                  <p:nvPr/>
                </p:nvSpPr>
                <p:spPr>
                  <a:xfrm>
                    <a:off x="2443244" y="476554"/>
                    <a:ext cx="44309" cy="33599"/>
                  </a:xfrm>
                  <a:custGeom>
                    <a:rect b="b" l="l" r="r" t="t"/>
                    <a:pathLst>
                      <a:path extrusionOk="0" h="1098" w="1448">
                        <a:moveTo>
                          <a:pt x="290" y="1"/>
                        </a:moveTo>
                        <a:cubicBezTo>
                          <a:pt x="198" y="92"/>
                          <a:pt x="122" y="138"/>
                          <a:pt x="15" y="214"/>
                        </a:cubicBezTo>
                        <a:lnTo>
                          <a:pt x="0" y="900"/>
                        </a:lnTo>
                        <a:cubicBezTo>
                          <a:pt x="122" y="976"/>
                          <a:pt x="168" y="1021"/>
                          <a:pt x="274" y="1098"/>
                        </a:cubicBezTo>
                        <a:lnTo>
                          <a:pt x="1188" y="1098"/>
                        </a:lnTo>
                        <a:cubicBezTo>
                          <a:pt x="1280" y="1037"/>
                          <a:pt x="1356" y="976"/>
                          <a:pt x="1447" y="900"/>
                        </a:cubicBezTo>
                        <a:lnTo>
                          <a:pt x="1447" y="214"/>
                        </a:lnTo>
                        <a:cubicBezTo>
                          <a:pt x="1341" y="138"/>
                          <a:pt x="1280" y="92"/>
                          <a:pt x="118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0"/>
                  <p:cNvSpPr/>
                  <p:nvPr/>
                </p:nvSpPr>
                <p:spPr>
                  <a:xfrm>
                    <a:off x="2488930" y="476554"/>
                    <a:ext cx="44309" cy="33599"/>
                  </a:xfrm>
                  <a:custGeom>
                    <a:rect b="b" l="l" r="r" t="t"/>
                    <a:pathLst>
                      <a:path extrusionOk="0" h="1098" w="1448">
                        <a:moveTo>
                          <a:pt x="259" y="1"/>
                        </a:moveTo>
                        <a:cubicBezTo>
                          <a:pt x="153" y="92"/>
                          <a:pt x="92" y="138"/>
                          <a:pt x="0" y="214"/>
                        </a:cubicBezTo>
                        <a:lnTo>
                          <a:pt x="0" y="900"/>
                        </a:lnTo>
                        <a:cubicBezTo>
                          <a:pt x="92" y="976"/>
                          <a:pt x="168" y="1021"/>
                          <a:pt x="259" y="1098"/>
                        </a:cubicBezTo>
                        <a:lnTo>
                          <a:pt x="1173" y="1098"/>
                        </a:lnTo>
                        <a:cubicBezTo>
                          <a:pt x="1295" y="1037"/>
                          <a:pt x="1341" y="976"/>
                          <a:pt x="1448" y="900"/>
                        </a:cubicBezTo>
                        <a:lnTo>
                          <a:pt x="1417" y="214"/>
                        </a:lnTo>
                        <a:cubicBezTo>
                          <a:pt x="1310" y="138"/>
                          <a:pt x="1250" y="92"/>
                          <a:pt x="11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0"/>
                  <p:cNvSpPr/>
                  <p:nvPr/>
                </p:nvSpPr>
                <p:spPr>
                  <a:xfrm>
                    <a:off x="2532290" y="476554"/>
                    <a:ext cx="45257" cy="33599"/>
                  </a:xfrm>
                  <a:custGeom>
                    <a:rect b="b" l="l" r="r" t="t"/>
                    <a:pathLst>
                      <a:path extrusionOk="0" h="1098" w="1479">
                        <a:moveTo>
                          <a:pt x="274" y="1"/>
                        </a:moveTo>
                        <a:cubicBezTo>
                          <a:pt x="152" y="92"/>
                          <a:pt x="107" y="138"/>
                          <a:pt x="0" y="214"/>
                        </a:cubicBezTo>
                        <a:lnTo>
                          <a:pt x="31" y="900"/>
                        </a:lnTo>
                        <a:cubicBezTo>
                          <a:pt x="122" y="976"/>
                          <a:pt x="183" y="1021"/>
                          <a:pt x="290" y="1098"/>
                        </a:cubicBezTo>
                        <a:lnTo>
                          <a:pt x="1204" y="1098"/>
                        </a:lnTo>
                        <a:cubicBezTo>
                          <a:pt x="1326" y="1037"/>
                          <a:pt x="1371" y="976"/>
                          <a:pt x="1478" y="900"/>
                        </a:cubicBezTo>
                        <a:lnTo>
                          <a:pt x="1448" y="214"/>
                        </a:lnTo>
                        <a:cubicBezTo>
                          <a:pt x="1356" y="138"/>
                          <a:pt x="1295" y="92"/>
                          <a:pt x="11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0"/>
                  <p:cNvSpPr/>
                  <p:nvPr/>
                </p:nvSpPr>
                <p:spPr>
                  <a:xfrm>
                    <a:off x="2578435" y="476554"/>
                    <a:ext cx="44309" cy="33599"/>
                  </a:xfrm>
                  <a:custGeom>
                    <a:rect b="b" l="l" r="r" t="t"/>
                    <a:pathLst>
                      <a:path extrusionOk="0" h="1098" w="1448">
                        <a:moveTo>
                          <a:pt x="244" y="1"/>
                        </a:moveTo>
                        <a:cubicBezTo>
                          <a:pt x="153" y="92"/>
                          <a:pt x="92" y="138"/>
                          <a:pt x="0" y="214"/>
                        </a:cubicBezTo>
                        <a:lnTo>
                          <a:pt x="16" y="900"/>
                        </a:lnTo>
                        <a:cubicBezTo>
                          <a:pt x="122" y="976"/>
                          <a:pt x="168" y="1021"/>
                          <a:pt x="290" y="1098"/>
                        </a:cubicBezTo>
                        <a:lnTo>
                          <a:pt x="1204" y="1098"/>
                        </a:lnTo>
                        <a:cubicBezTo>
                          <a:pt x="1296" y="1037"/>
                          <a:pt x="1356" y="976"/>
                          <a:pt x="1448" y="900"/>
                        </a:cubicBezTo>
                        <a:lnTo>
                          <a:pt x="1417" y="214"/>
                        </a:lnTo>
                        <a:cubicBezTo>
                          <a:pt x="1311" y="138"/>
                          <a:pt x="1235" y="92"/>
                          <a:pt x="11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0"/>
                  <p:cNvSpPr/>
                  <p:nvPr/>
                </p:nvSpPr>
                <p:spPr>
                  <a:xfrm>
                    <a:off x="2351383" y="511529"/>
                    <a:ext cx="45257" cy="34517"/>
                  </a:xfrm>
                  <a:custGeom>
                    <a:rect b="b" l="l" r="r" t="t"/>
                    <a:pathLst>
                      <a:path extrusionOk="0" h="1128" w="1479">
                        <a:moveTo>
                          <a:pt x="321" y="0"/>
                        </a:moveTo>
                        <a:cubicBezTo>
                          <a:pt x="199" y="76"/>
                          <a:pt x="153" y="137"/>
                          <a:pt x="31" y="214"/>
                        </a:cubicBezTo>
                        <a:lnTo>
                          <a:pt x="1" y="914"/>
                        </a:lnTo>
                        <a:cubicBezTo>
                          <a:pt x="107" y="991"/>
                          <a:pt x="168" y="1052"/>
                          <a:pt x="260" y="1128"/>
                        </a:cubicBezTo>
                        <a:lnTo>
                          <a:pt x="1174" y="1128"/>
                        </a:lnTo>
                        <a:cubicBezTo>
                          <a:pt x="1296" y="1052"/>
                          <a:pt x="1341" y="991"/>
                          <a:pt x="1463" y="914"/>
                        </a:cubicBezTo>
                        <a:lnTo>
                          <a:pt x="1478" y="214"/>
                        </a:lnTo>
                        <a:cubicBezTo>
                          <a:pt x="1387" y="122"/>
                          <a:pt x="1326" y="76"/>
                          <a:pt x="12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0"/>
                  <p:cNvSpPr/>
                  <p:nvPr/>
                </p:nvSpPr>
                <p:spPr>
                  <a:xfrm>
                    <a:off x="2397069" y="511529"/>
                    <a:ext cx="45257" cy="34517"/>
                  </a:xfrm>
                  <a:custGeom>
                    <a:rect b="b" l="l" r="r" t="t"/>
                    <a:pathLst>
                      <a:path extrusionOk="0" h="1128" w="1479">
                        <a:moveTo>
                          <a:pt x="290" y="0"/>
                        </a:moveTo>
                        <a:cubicBezTo>
                          <a:pt x="199" y="76"/>
                          <a:pt x="138" y="137"/>
                          <a:pt x="31" y="214"/>
                        </a:cubicBezTo>
                        <a:lnTo>
                          <a:pt x="1" y="914"/>
                        </a:lnTo>
                        <a:cubicBezTo>
                          <a:pt x="123" y="991"/>
                          <a:pt x="184" y="1052"/>
                          <a:pt x="275" y="1128"/>
                        </a:cubicBezTo>
                        <a:lnTo>
                          <a:pt x="1189" y="1128"/>
                        </a:lnTo>
                        <a:cubicBezTo>
                          <a:pt x="1281" y="1052"/>
                          <a:pt x="1341" y="991"/>
                          <a:pt x="1448" y="914"/>
                        </a:cubicBezTo>
                        <a:lnTo>
                          <a:pt x="1479" y="214"/>
                        </a:lnTo>
                        <a:cubicBezTo>
                          <a:pt x="1372" y="122"/>
                          <a:pt x="1326" y="76"/>
                          <a:pt x="1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0"/>
                  <p:cNvSpPr/>
                  <p:nvPr/>
                </p:nvSpPr>
                <p:spPr>
                  <a:xfrm>
                    <a:off x="2443244" y="511529"/>
                    <a:ext cx="44309" cy="34517"/>
                  </a:xfrm>
                  <a:custGeom>
                    <a:rect b="b" l="l" r="r" t="t"/>
                    <a:pathLst>
                      <a:path extrusionOk="0" h="1128" w="1448">
                        <a:moveTo>
                          <a:pt x="290" y="0"/>
                        </a:moveTo>
                        <a:cubicBezTo>
                          <a:pt x="198" y="76"/>
                          <a:pt x="137" y="137"/>
                          <a:pt x="15" y="214"/>
                        </a:cubicBezTo>
                        <a:lnTo>
                          <a:pt x="0" y="914"/>
                        </a:lnTo>
                        <a:cubicBezTo>
                          <a:pt x="91" y="991"/>
                          <a:pt x="168" y="1052"/>
                          <a:pt x="274" y="1128"/>
                        </a:cubicBezTo>
                        <a:lnTo>
                          <a:pt x="1188" y="1128"/>
                        </a:lnTo>
                        <a:cubicBezTo>
                          <a:pt x="1280" y="1052"/>
                          <a:pt x="1326" y="991"/>
                          <a:pt x="1447" y="914"/>
                        </a:cubicBezTo>
                        <a:lnTo>
                          <a:pt x="1447" y="214"/>
                        </a:lnTo>
                        <a:cubicBezTo>
                          <a:pt x="1341" y="122"/>
                          <a:pt x="1280" y="76"/>
                          <a:pt x="1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0"/>
                  <p:cNvSpPr/>
                  <p:nvPr/>
                </p:nvSpPr>
                <p:spPr>
                  <a:xfrm>
                    <a:off x="2488930" y="511529"/>
                    <a:ext cx="44768" cy="34517"/>
                  </a:xfrm>
                  <a:custGeom>
                    <a:rect b="b" l="l" r="r" t="t"/>
                    <a:pathLst>
                      <a:path extrusionOk="0" h="1128" w="1463">
                        <a:moveTo>
                          <a:pt x="259" y="0"/>
                        </a:moveTo>
                        <a:cubicBezTo>
                          <a:pt x="168" y="76"/>
                          <a:pt x="92" y="137"/>
                          <a:pt x="0" y="214"/>
                        </a:cubicBezTo>
                        <a:lnTo>
                          <a:pt x="0" y="914"/>
                        </a:lnTo>
                        <a:cubicBezTo>
                          <a:pt x="92" y="991"/>
                          <a:pt x="153" y="1052"/>
                          <a:pt x="259" y="1128"/>
                        </a:cubicBezTo>
                        <a:lnTo>
                          <a:pt x="1189" y="1128"/>
                        </a:lnTo>
                        <a:cubicBezTo>
                          <a:pt x="1295" y="1052"/>
                          <a:pt x="1371" y="991"/>
                          <a:pt x="1463" y="914"/>
                        </a:cubicBezTo>
                        <a:lnTo>
                          <a:pt x="1448" y="214"/>
                        </a:lnTo>
                        <a:cubicBezTo>
                          <a:pt x="1326" y="122"/>
                          <a:pt x="1265" y="76"/>
                          <a:pt x="11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0"/>
                  <p:cNvSpPr/>
                  <p:nvPr/>
                </p:nvSpPr>
                <p:spPr>
                  <a:xfrm>
                    <a:off x="2534157" y="511529"/>
                    <a:ext cx="44768" cy="34517"/>
                  </a:xfrm>
                  <a:custGeom>
                    <a:rect b="b" l="l" r="r" t="t"/>
                    <a:pathLst>
                      <a:path extrusionOk="0" h="1128" w="1463">
                        <a:moveTo>
                          <a:pt x="274" y="0"/>
                        </a:moveTo>
                        <a:cubicBezTo>
                          <a:pt x="152" y="76"/>
                          <a:pt x="91" y="137"/>
                          <a:pt x="0" y="214"/>
                        </a:cubicBezTo>
                        <a:lnTo>
                          <a:pt x="15" y="914"/>
                        </a:lnTo>
                        <a:cubicBezTo>
                          <a:pt x="122" y="991"/>
                          <a:pt x="168" y="1052"/>
                          <a:pt x="290" y="1128"/>
                        </a:cubicBezTo>
                        <a:lnTo>
                          <a:pt x="1204" y="1128"/>
                        </a:lnTo>
                        <a:cubicBezTo>
                          <a:pt x="1310" y="1052"/>
                          <a:pt x="1371" y="991"/>
                          <a:pt x="1463" y="914"/>
                        </a:cubicBezTo>
                        <a:lnTo>
                          <a:pt x="1447" y="214"/>
                        </a:lnTo>
                        <a:cubicBezTo>
                          <a:pt x="1341" y="122"/>
                          <a:pt x="1280" y="76"/>
                          <a:pt x="11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0"/>
                  <p:cNvSpPr/>
                  <p:nvPr/>
                </p:nvSpPr>
                <p:spPr>
                  <a:xfrm>
                    <a:off x="2578894" y="511529"/>
                    <a:ext cx="45716" cy="34517"/>
                  </a:xfrm>
                  <a:custGeom>
                    <a:rect b="b" l="l" r="r" t="t"/>
                    <a:pathLst>
                      <a:path extrusionOk="0" h="1128" w="1494">
                        <a:moveTo>
                          <a:pt x="275" y="0"/>
                        </a:moveTo>
                        <a:cubicBezTo>
                          <a:pt x="153" y="76"/>
                          <a:pt x="107" y="137"/>
                          <a:pt x="1" y="214"/>
                        </a:cubicBezTo>
                        <a:lnTo>
                          <a:pt x="31" y="914"/>
                        </a:lnTo>
                        <a:cubicBezTo>
                          <a:pt x="138" y="991"/>
                          <a:pt x="199" y="1052"/>
                          <a:pt x="305" y="1128"/>
                        </a:cubicBezTo>
                        <a:lnTo>
                          <a:pt x="1220" y="1128"/>
                        </a:lnTo>
                        <a:cubicBezTo>
                          <a:pt x="1341" y="1052"/>
                          <a:pt x="1402" y="991"/>
                          <a:pt x="1494" y="914"/>
                        </a:cubicBezTo>
                        <a:lnTo>
                          <a:pt x="1448" y="214"/>
                        </a:lnTo>
                        <a:cubicBezTo>
                          <a:pt x="1357" y="122"/>
                          <a:pt x="1296" y="76"/>
                          <a:pt x="11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0"/>
                  <p:cNvSpPr/>
                  <p:nvPr/>
                </p:nvSpPr>
                <p:spPr>
                  <a:xfrm>
                    <a:off x="2349517" y="546964"/>
                    <a:ext cx="46175" cy="34976"/>
                  </a:xfrm>
                  <a:custGeom>
                    <a:rect b="b" l="l" r="r" t="t"/>
                    <a:pathLst>
                      <a:path extrusionOk="0" h="1143" w="1509">
                        <a:moveTo>
                          <a:pt x="321" y="0"/>
                        </a:moveTo>
                        <a:cubicBezTo>
                          <a:pt x="214" y="76"/>
                          <a:pt x="153" y="137"/>
                          <a:pt x="31" y="214"/>
                        </a:cubicBezTo>
                        <a:lnTo>
                          <a:pt x="1" y="945"/>
                        </a:lnTo>
                        <a:cubicBezTo>
                          <a:pt x="107" y="1021"/>
                          <a:pt x="168" y="1067"/>
                          <a:pt x="260" y="1143"/>
                        </a:cubicBezTo>
                        <a:lnTo>
                          <a:pt x="1204" y="1143"/>
                        </a:lnTo>
                        <a:cubicBezTo>
                          <a:pt x="1311" y="1067"/>
                          <a:pt x="1372" y="1021"/>
                          <a:pt x="1479" y="945"/>
                        </a:cubicBezTo>
                        <a:lnTo>
                          <a:pt x="1509" y="214"/>
                        </a:lnTo>
                        <a:cubicBezTo>
                          <a:pt x="1402" y="122"/>
                          <a:pt x="1357" y="76"/>
                          <a:pt x="12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0"/>
                  <p:cNvSpPr/>
                  <p:nvPr/>
                </p:nvSpPr>
                <p:spPr>
                  <a:xfrm>
                    <a:off x="2395661" y="546964"/>
                    <a:ext cx="45747" cy="34976"/>
                  </a:xfrm>
                  <a:custGeom>
                    <a:rect b="b" l="l" r="r" t="t"/>
                    <a:pathLst>
                      <a:path extrusionOk="0" h="1143" w="1495">
                        <a:moveTo>
                          <a:pt x="306" y="0"/>
                        </a:moveTo>
                        <a:cubicBezTo>
                          <a:pt x="184" y="76"/>
                          <a:pt x="123" y="137"/>
                          <a:pt x="16" y="214"/>
                        </a:cubicBezTo>
                        <a:lnTo>
                          <a:pt x="1" y="945"/>
                        </a:lnTo>
                        <a:cubicBezTo>
                          <a:pt x="92" y="1021"/>
                          <a:pt x="169" y="1067"/>
                          <a:pt x="260" y="1143"/>
                        </a:cubicBezTo>
                        <a:lnTo>
                          <a:pt x="1189" y="1143"/>
                        </a:lnTo>
                        <a:cubicBezTo>
                          <a:pt x="1311" y="1067"/>
                          <a:pt x="1357" y="1021"/>
                          <a:pt x="1479" y="945"/>
                        </a:cubicBezTo>
                        <a:lnTo>
                          <a:pt x="1494" y="214"/>
                        </a:lnTo>
                        <a:cubicBezTo>
                          <a:pt x="1387" y="122"/>
                          <a:pt x="1327" y="76"/>
                          <a:pt x="12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0"/>
                  <p:cNvSpPr/>
                  <p:nvPr/>
                </p:nvSpPr>
                <p:spPr>
                  <a:xfrm>
                    <a:off x="2442296" y="546964"/>
                    <a:ext cx="45257" cy="34976"/>
                  </a:xfrm>
                  <a:custGeom>
                    <a:rect b="b" l="l" r="r" t="t"/>
                    <a:pathLst>
                      <a:path extrusionOk="0" h="1143" w="1479">
                        <a:moveTo>
                          <a:pt x="275" y="0"/>
                        </a:moveTo>
                        <a:cubicBezTo>
                          <a:pt x="183" y="76"/>
                          <a:pt x="122" y="137"/>
                          <a:pt x="16" y="214"/>
                        </a:cubicBezTo>
                        <a:lnTo>
                          <a:pt x="1" y="945"/>
                        </a:lnTo>
                        <a:cubicBezTo>
                          <a:pt x="92" y="1021"/>
                          <a:pt x="153" y="1067"/>
                          <a:pt x="260" y="1143"/>
                        </a:cubicBezTo>
                        <a:lnTo>
                          <a:pt x="1219" y="1143"/>
                        </a:lnTo>
                        <a:cubicBezTo>
                          <a:pt x="1311" y="1067"/>
                          <a:pt x="1357" y="1021"/>
                          <a:pt x="1478" y="945"/>
                        </a:cubicBezTo>
                        <a:lnTo>
                          <a:pt x="1478" y="214"/>
                        </a:lnTo>
                        <a:cubicBezTo>
                          <a:pt x="1372" y="122"/>
                          <a:pt x="1311" y="76"/>
                          <a:pt x="11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0"/>
                  <p:cNvSpPr/>
                  <p:nvPr/>
                </p:nvSpPr>
                <p:spPr>
                  <a:xfrm>
                    <a:off x="2488930" y="546964"/>
                    <a:ext cx="45257" cy="34976"/>
                  </a:xfrm>
                  <a:custGeom>
                    <a:rect b="b" l="l" r="r" t="t"/>
                    <a:pathLst>
                      <a:path extrusionOk="0" h="1143" w="1479">
                        <a:moveTo>
                          <a:pt x="259" y="0"/>
                        </a:moveTo>
                        <a:cubicBezTo>
                          <a:pt x="168" y="76"/>
                          <a:pt x="107" y="137"/>
                          <a:pt x="0" y="214"/>
                        </a:cubicBezTo>
                        <a:lnTo>
                          <a:pt x="0" y="945"/>
                        </a:lnTo>
                        <a:cubicBezTo>
                          <a:pt x="92" y="1021"/>
                          <a:pt x="153" y="1067"/>
                          <a:pt x="259" y="1143"/>
                        </a:cubicBezTo>
                        <a:lnTo>
                          <a:pt x="1219" y="1143"/>
                        </a:lnTo>
                        <a:cubicBezTo>
                          <a:pt x="1310" y="1067"/>
                          <a:pt x="1371" y="1021"/>
                          <a:pt x="1478" y="945"/>
                        </a:cubicBezTo>
                        <a:lnTo>
                          <a:pt x="1463" y="214"/>
                        </a:lnTo>
                        <a:cubicBezTo>
                          <a:pt x="1341" y="122"/>
                          <a:pt x="1295" y="76"/>
                          <a:pt x="11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0"/>
                  <p:cNvSpPr/>
                  <p:nvPr/>
                </p:nvSpPr>
                <p:spPr>
                  <a:xfrm>
                    <a:off x="2534157" y="546964"/>
                    <a:ext cx="46175" cy="34976"/>
                  </a:xfrm>
                  <a:custGeom>
                    <a:rect b="b" l="l" r="r" t="t"/>
                    <a:pathLst>
                      <a:path extrusionOk="0" h="1143" w="1509">
                        <a:moveTo>
                          <a:pt x="259" y="0"/>
                        </a:moveTo>
                        <a:cubicBezTo>
                          <a:pt x="168" y="76"/>
                          <a:pt x="91" y="137"/>
                          <a:pt x="0" y="214"/>
                        </a:cubicBezTo>
                        <a:lnTo>
                          <a:pt x="15" y="945"/>
                        </a:lnTo>
                        <a:cubicBezTo>
                          <a:pt x="137" y="1021"/>
                          <a:pt x="198" y="1067"/>
                          <a:pt x="305" y="1143"/>
                        </a:cubicBezTo>
                        <a:lnTo>
                          <a:pt x="1234" y="1143"/>
                        </a:lnTo>
                        <a:cubicBezTo>
                          <a:pt x="1341" y="1067"/>
                          <a:pt x="1417" y="1021"/>
                          <a:pt x="1508" y="945"/>
                        </a:cubicBezTo>
                        <a:lnTo>
                          <a:pt x="1493" y="214"/>
                        </a:lnTo>
                        <a:cubicBezTo>
                          <a:pt x="1371" y="122"/>
                          <a:pt x="1310" y="76"/>
                          <a:pt x="11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0"/>
                  <p:cNvSpPr/>
                  <p:nvPr/>
                </p:nvSpPr>
                <p:spPr>
                  <a:xfrm>
                    <a:off x="2580761" y="546964"/>
                    <a:ext cx="46206" cy="34976"/>
                  </a:xfrm>
                  <a:custGeom>
                    <a:rect b="b" l="l" r="r" t="t"/>
                    <a:pathLst>
                      <a:path extrusionOk="0" h="1143" w="1510">
                        <a:moveTo>
                          <a:pt x="260" y="0"/>
                        </a:moveTo>
                        <a:cubicBezTo>
                          <a:pt x="153" y="76"/>
                          <a:pt x="92" y="137"/>
                          <a:pt x="1" y="214"/>
                        </a:cubicBezTo>
                        <a:lnTo>
                          <a:pt x="16" y="945"/>
                        </a:lnTo>
                        <a:cubicBezTo>
                          <a:pt x="138" y="1021"/>
                          <a:pt x="199" y="1067"/>
                          <a:pt x="305" y="1143"/>
                        </a:cubicBezTo>
                        <a:lnTo>
                          <a:pt x="1235" y="1143"/>
                        </a:lnTo>
                        <a:cubicBezTo>
                          <a:pt x="1357" y="1067"/>
                          <a:pt x="1418" y="1021"/>
                          <a:pt x="1509" y="945"/>
                        </a:cubicBezTo>
                        <a:lnTo>
                          <a:pt x="1463" y="214"/>
                        </a:lnTo>
                        <a:cubicBezTo>
                          <a:pt x="1357" y="122"/>
                          <a:pt x="1296" y="76"/>
                          <a:pt x="11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0"/>
                  <p:cNvSpPr/>
                  <p:nvPr/>
                </p:nvSpPr>
                <p:spPr>
                  <a:xfrm>
                    <a:off x="2347650" y="583317"/>
                    <a:ext cx="46665" cy="35924"/>
                  </a:xfrm>
                  <a:custGeom>
                    <a:rect b="b" l="l" r="r" t="t"/>
                    <a:pathLst>
                      <a:path extrusionOk="0" h="1174" w="1525">
                        <a:moveTo>
                          <a:pt x="321" y="1"/>
                        </a:moveTo>
                        <a:cubicBezTo>
                          <a:pt x="214" y="77"/>
                          <a:pt x="153" y="138"/>
                          <a:pt x="46" y="214"/>
                        </a:cubicBezTo>
                        <a:lnTo>
                          <a:pt x="1" y="945"/>
                        </a:lnTo>
                        <a:cubicBezTo>
                          <a:pt x="92" y="1052"/>
                          <a:pt x="168" y="1082"/>
                          <a:pt x="260" y="1174"/>
                        </a:cubicBezTo>
                        <a:lnTo>
                          <a:pt x="1220" y="1174"/>
                        </a:lnTo>
                        <a:cubicBezTo>
                          <a:pt x="1341" y="1082"/>
                          <a:pt x="1387" y="1052"/>
                          <a:pt x="1509" y="945"/>
                        </a:cubicBezTo>
                        <a:lnTo>
                          <a:pt x="1524" y="214"/>
                        </a:lnTo>
                        <a:cubicBezTo>
                          <a:pt x="1418" y="138"/>
                          <a:pt x="1357" y="77"/>
                          <a:pt x="1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0"/>
                  <p:cNvSpPr/>
                  <p:nvPr/>
                </p:nvSpPr>
                <p:spPr>
                  <a:xfrm>
                    <a:off x="2394284" y="583317"/>
                    <a:ext cx="46634" cy="35924"/>
                  </a:xfrm>
                  <a:custGeom>
                    <a:rect b="b" l="l" r="r" t="t"/>
                    <a:pathLst>
                      <a:path extrusionOk="0" h="1174" w="1524">
                        <a:moveTo>
                          <a:pt x="305" y="1"/>
                        </a:moveTo>
                        <a:cubicBezTo>
                          <a:pt x="198" y="77"/>
                          <a:pt x="137" y="138"/>
                          <a:pt x="16" y="214"/>
                        </a:cubicBezTo>
                        <a:lnTo>
                          <a:pt x="0" y="945"/>
                        </a:lnTo>
                        <a:cubicBezTo>
                          <a:pt x="92" y="1052"/>
                          <a:pt x="153" y="1082"/>
                          <a:pt x="259" y="1174"/>
                        </a:cubicBezTo>
                        <a:lnTo>
                          <a:pt x="1219" y="1174"/>
                        </a:lnTo>
                        <a:cubicBezTo>
                          <a:pt x="1341" y="1082"/>
                          <a:pt x="1387" y="1052"/>
                          <a:pt x="1509" y="945"/>
                        </a:cubicBezTo>
                        <a:lnTo>
                          <a:pt x="1524" y="214"/>
                        </a:lnTo>
                        <a:cubicBezTo>
                          <a:pt x="1417" y="138"/>
                          <a:pt x="1356" y="77"/>
                          <a:pt x="12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0"/>
                  <p:cNvSpPr/>
                  <p:nvPr/>
                </p:nvSpPr>
                <p:spPr>
                  <a:xfrm>
                    <a:off x="2441378" y="583317"/>
                    <a:ext cx="46175" cy="35924"/>
                  </a:xfrm>
                  <a:custGeom>
                    <a:rect b="b" l="l" r="r" t="t"/>
                    <a:pathLst>
                      <a:path extrusionOk="0" h="1174" w="1509">
                        <a:moveTo>
                          <a:pt x="305" y="1"/>
                        </a:moveTo>
                        <a:cubicBezTo>
                          <a:pt x="198" y="77"/>
                          <a:pt x="137" y="138"/>
                          <a:pt x="31" y="214"/>
                        </a:cubicBezTo>
                        <a:lnTo>
                          <a:pt x="0" y="945"/>
                        </a:lnTo>
                        <a:cubicBezTo>
                          <a:pt x="107" y="1052"/>
                          <a:pt x="152" y="1082"/>
                          <a:pt x="274" y="1174"/>
                        </a:cubicBezTo>
                        <a:lnTo>
                          <a:pt x="1219" y="1174"/>
                        </a:lnTo>
                        <a:cubicBezTo>
                          <a:pt x="1341" y="1082"/>
                          <a:pt x="1387" y="1052"/>
                          <a:pt x="1508" y="945"/>
                        </a:cubicBezTo>
                        <a:lnTo>
                          <a:pt x="1508" y="214"/>
                        </a:lnTo>
                        <a:cubicBezTo>
                          <a:pt x="1402" y="138"/>
                          <a:pt x="1341" y="77"/>
                          <a:pt x="12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0"/>
                  <p:cNvSpPr/>
                  <p:nvPr/>
                </p:nvSpPr>
                <p:spPr>
                  <a:xfrm>
                    <a:off x="2488930" y="583317"/>
                    <a:ext cx="45716" cy="35924"/>
                  </a:xfrm>
                  <a:custGeom>
                    <a:rect b="b" l="l" r="r" t="t"/>
                    <a:pathLst>
                      <a:path extrusionOk="0" h="1174" w="1494">
                        <a:moveTo>
                          <a:pt x="259" y="1"/>
                        </a:moveTo>
                        <a:cubicBezTo>
                          <a:pt x="168" y="77"/>
                          <a:pt x="107" y="138"/>
                          <a:pt x="0" y="214"/>
                        </a:cubicBezTo>
                        <a:lnTo>
                          <a:pt x="0" y="945"/>
                        </a:lnTo>
                        <a:cubicBezTo>
                          <a:pt x="107" y="1052"/>
                          <a:pt x="168" y="1082"/>
                          <a:pt x="274" y="1174"/>
                        </a:cubicBezTo>
                        <a:lnTo>
                          <a:pt x="1234" y="1174"/>
                        </a:lnTo>
                        <a:cubicBezTo>
                          <a:pt x="1326" y="1082"/>
                          <a:pt x="1387" y="1052"/>
                          <a:pt x="1493" y="945"/>
                        </a:cubicBezTo>
                        <a:lnTo>
                          <a:pt x="1478" y="214"/>
                        </a:lnTo>
                        <a:cubicBezTo>
                          <a:pt x="1371" y="138"/>
                          <a:pt x="1310" y="77"/>
                          <a:pt x="11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0"/>
                  <p:cNvSpPr/>
                  <p:nvPr/>
                </p:nvSpPr>
                <p:spPr>
                  <a:xfrm>
                    <a:off x="2534616" y="583317"/>
                    <a:ext cx="46634" cy="35924"/>
                  </a:xfrm>
                  <a:custGeom>
                    <a:rect b="b" l="l" r="r" t="t"/>
                    <a:pathLst>
                      <a:path extrusionOk="0" h="1174" w="1524">
                        <a:moveTo>
                          <a:pt x="275" y="1"/>
                        </a:moveTo>
                        <a:cubicBezTo>
                          <a:pt x="183" y="77"/>
                          <a:pt x="122" y="138"/>
                          <a:pt x="0" y="214"/>
                        </a:cubicBezTo>
                        <a:lnTo>
                          <a:pt x="31" y="945"/>
                        </a:lnTo>
                        <a:cubicBezTo>
                          <a:pt x="137" y="1052"/>
                          <a:pt x="198" y="1082"/>
                          <a:pt x="305" y="1174"/>
                        </a:cubicBezTo>
                        <a:lnTo>
                          <a:pt x="1265" y="1174"/>
                        </a:lnTo>
                        <a:cubicBezTo>
                          <a:pt x="1356" y="1082"/>
                          <a:pt x="1417" y="1052"/>
                          <a:pt x="1524" y="945"/>
                        </a:cubicBezTo>
                        <a:lnTo>
                          <a:pt x="1509" y="214"/>
                        </a:lnTo>
                        <a:cubicBezTo>
                          <a:pt x="1402" y="138"/>
                          <a:pt x="1341" y="77"/>
                          <a:pt x="12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0"/>
                  <p:cNvSpPr/>
                  <p:nvPr/>
                </p:nvSpPr>
                <p:spPr>
                  <a:xfrm>
                    <a:off x="2582168" y="583317"/>
                    <a:ext cx="46634" cy="35924"/>
                  </a:xfrm>
                  <a:custGeom>
                    <a:rect b="b" l="l" r="r" t="t"/>
                    <a:pathLst>
                      <a:path extrusionOk="0" h="1174" w="1524">
                        <a:moveTo>
                          <a:pt x="259" y="1"/>
                        </a:moveTo>
                        <a:cubicBezTo>
                          <a:pt x="168" y="77"/>
                          <a:pt x="92" y="138"/>
                          <a:pt x="0" y="214"/>
                        </a:cubicBezTo>
                        <a:lnTo>
                          <a:pt x="16" y="945"/>
                        </a:lnTo>
                        <a:cubicBezTo>
                          <a:pt x="122" y="1052"/>
                          <a:pt x="183" y="1082"/>
                          <a:pt x="305" y="1174"/>
                        </a:cubicBezTo>
                        <a:lnTo>
                          <a:pt x="1250" y="1174"/>
                        </a:lnTo>
                        <a:cubicBezTo>
                          <a:pt x="1341" y="1082"/>
                          <a:pt x="1417" y="1052"/>
                          <a:pt x="1524" y="945"/>
                        </a:cubicBezTo>
                        <a:lnTo>
                          <a:pt x="1478" y="214"/>
                        </a:lnTo>
                        <a:cubicBezTo>
                          <a:pt x="1372" y="138"/>
                          <a:pt x="1311" y="77"/>
                          <a:pt x="11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0"/>
                  <p:cNvSpPr/>
                  <p:nvPr/>
                </p:nvSpPr>
                <p:spPr>
                  <a:xfrm>
                    <a:off x="2345324" y="620618"/>
                    <a:ext cx="47124" cy="37791"/>
                  </a:xfrm>
                  <a:custGeom>
                    <a:rect b="b" l="l" r="r" t="t"/>
                    <a:pathLst>
                      <a:path extrusionOk="0" h="1235" w="1540">
                        <a:moveTo>
                          <a:pt x="320" y="0"/>
                        </a:moveTo>
                        <a:cubicBezTo>
                          <a:pt x="214" y="92"/>
                          <a:pt x="153" y="138"/>
                          <a:pt x="46" y="229"/>
                        </a:cubicBezTo>
                        <a:lnTo>
                          <a:pt x="1" y="1006"/>
                        </a:lnTo>
                        <a:cubicBezTo>
                          <a:pt x="92" y="1097"/>
                          <a:pt x="153" y="1143"/>
                          <a:pt x="275" y="1235"/>
                        </a:cubicBezTo>
                        <a:lnTo>
                          <a:pt x="1235" y="1235"/>
                        </a:lnTo>
                        <a:cubicBezTo>
                          <a:pt x="1357" y="1143"/>
                          <a:pt x="1417" y="1097"/>
                          <a:pt x="1524" y="1006"/>
                        </a:cubicBezTo>
                        <a:lnTo>
                          <a:pt x="1539" y="229"/>
                        </a:lnTo>
                        <a:cubicBezTo>
                          <a:pt x="1448" y="138"/>
                          <a:pt x="1387" y="92"/>
                          <a:pt x="12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0"/>
                  <p:cNvSpPr/>
                  <p:nvPr/>
                </p:nvSpPr>
                <p:spPr>
                  <a:xfrm>
                    <a:off x="2839514" y="306846"/>
                    <a:ext cx="43391" cy="28948"/>
                  </a:xfrm>
                  <a:custGeom>
                    <a:rect b="b" l="l" r="r" t="t"/>
                    <a:pathLst>
                      <a:path extrusionOk="0" h="946" w="1418">
                        <a:moveTo>
                          <a:pt x="214" y="1"/>
                        </a:moveTo>
                        <a:cubicBezTo>
                          <a:pt x="138" y="62"/>
                          <a:pt x="77" y="107"/>
                          <a:pt x="1" y="184"/>
                        </a:cubicBezTo>
                        <a:lnTo>
                          <a:pt x="92" y="763"/>
                        </a:lnTo>
                        <a:cubicBezTo>
                          <a:pt x="199" y="823"/>
                          <a:pt x="244" y="869"/>
                          <a:pt x="366" y="945"/>
                        </a:cubicBezTo>
                        <a:lnTo>
                          <a:pt x="1204" y="945"/>
                        </a:lnTo>
                        <a:cubicBezTo>
                          <a:pt x="1280" y="884"/>
                          <a:pt x="1341" y="839"/>
                          <a:pt x="1418" y="763"/>
                        </a:cubicBezTo>
                        <a:lnTo>
                          <a:pt x="1311" y="184"/>
                        </a:lnTo>
                        <a:cubicBezTo>
                          <a:pt x="1204" y="123"/>
                          <a:pt x="1143" y="77"/>
                          <a:pt x="10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0"/>
                  <p:cNvSpPr/>
                  <p:nvPr/>
                </p:nvSpPr>
                <p:spPr>
                  <a:xfrm>
                    <a:off x="2801295" y="336681"/>
                    <a:ext cx="44309" cy="29866"/>
                  </a:xfrm>
                  <a:custGeom>
                    <a:rect b="b" l="l" r="r" t="t"/>
                    <a:pathLst>
                      <a:path extrusionOk="0" h="976" w="1448">
                        <a:moveTo>
                          <a:pt x="229" y="1"/>
                        </a:moveTo>
                        <a:cubicBezTo>
                          <a:pt x="122" y="62"/>
                          <a:pt x="92" y="92"/>
                          <a:pt x="0" y="168"/>
                        </a:cubicBezTo>
                        <a:lnTo>
                          <a:pt x="76" y="778"/>
                        </a:lnTo>
                        <a:lnTo>
                          <a:pt x="351" y="976"/>
                        </a:lnTo>
                        <a:lnTo>
                          <a:pt x="1219" y="976"/>
                        </a:lnTo>
                        <a:cubicBezTo>
                          <a:pt x="1311" y="900"/>
                          <a:pt x="1341" y="854"/>
                          <a:pt x="1448" y="778"/>
                        </a:cubicBezTo>
                        <a:lnTo>
                          <a:pt x="1341" y="168"/>
                        </a:lnTo>
                        <a:cubicBezTo>
                          <a:pt x="1250" y="123"/>
                          <a:pt x="1189"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0"/>
                  <p:cNvSpPr/>
                  <p:nvPr/>
                </p:nvSpPr>
                <p:spPr>
                  <a:xfrm>
                    <a:off x="2843707" y="336681"/>
                    <a:ext cx="44798" cy="29866"/>
                  </a:xfrm>
                  <a:custGeom>
                    <a:rect b="b" l="l" r="r" t="t"/>
                    <a:pathLst>
                      <a:path extrusionOk="0" h="976" w="1464">
                        <a:moveTo>
                          <a:pt x="229" y="1"/>
                        </a:moveTo>
                        <a:cubicBezTo>
                          <a:pt x="138" y="62"/>
                          <a:pt x="92" y="92"/>
                          <a:pt x="1" y="168"/>
                        </a:cubicBezTo>
                        <a:lnTo>
                          <a:pt x="92" y="778"/>
                        </a:lnTo>
                        <a:lnTo>
                          <a:pt x="382" y="976"/>
                        </a:lnTo>
                        <a:lnTo>
                          <a:pt x="1235" y="976"/>
                        </a:lnTo>
                        <a:cubicBezTo>
                          <a:pt x="1326" y="900"/>
                          <a:pt x="1387" y="854"/>
                          <a:pt x="1463" y="778"/>
                        </a:cubicBezTo>
                        <a:lnTo>
                          <a:pt x="1357" y="168"/>
                        </a:lnTo>
                        <a:cubicBezTo>
                          <a:pt x="1235" y="123"/>
                          <a:pt x="1174"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0"/>
                  <p:cNvSpPr/>
                  <p:nvPr/>
                </p:nvSpPr>
                <p:spPr>
                  <a:xfrm>
                    <a:off x="2805946" y="367006"/>
                    <a:ext cx="44798" cy="30784"/>
                  </a:xfrm>
                  <a:custGeom>
                    <a:rect b="b" l="l" r="r" t="t"/>
                    <a:pathLst>
                      <a:path extrusionOk="0" h="1006" w="1464">
                        <a:moveTo>
                          <a:pt x="229" y="0"/>
                        </a:moveTo>
                        <a:cubicBezTo>
                          <a:pt x="123" y="76"/>
                          <a:pt x="92" y="122"/>
                          <a:pt x="1" y="198"/>
                        </a:cubicBezTo>
                        <a:lnTo>
                          <a:pt x="92" y="823"/>
                        </a:lnTo>
                        <a:lnTo>
                          <a:pt x="382" y="1006"/>
                        </a:lnTo>
                        <a:lnTo>
                          <a:pt x="1235" y="1006"/>
                        </a:lnTo>
                        <a:cubicBezTo>
                          <a:pt x="1326" y="930"/>
                          <a:pt x="1372" y="899"/>
                          <a:pt x="1463" y="823"/>
                        </a:cubicBezTo>
                        <a:lnTo>
                          <a:pt x="1372" y="198"/>
                        </a:lnTo>
                        <a:lnTo>
                          <a:pt x="108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0"/>
                  <p:cNvSpPr/>
                  <p:nvPr/>
                </p:nvSpPr>
                <p:spPr>
                  <a:xfrm>
                    <a:off x="2848847" y="367006"/>
                    <a:ext cx="44768" cy="30784"/>
                  </a:xfrm>
                  <a:custGeom>
                    <a:rect b="b" l="l" r="r" t="t"/>
                    <a:pathLst>
                      <a:path extrusionOk="0" h="1006" w="1463">
                        <a:moveTo>
                          <a:pt x="229" y="0"/>
                        </a:moveTo>
                        <a:cubicBezTo>
                          <a:pt x="137" y="76"/>
                          <a:pt x="92" y="122"/>
                          <a:pt x="0" y="198"/>
                        </a:cubicBezTo>
                        <a:lnTo>
                          <a:pt x="92" y="823"/>
                        </a:lnTo>
                        <a:lnTo>
                          <a:pt x="381" y="1006"/>
                        </a:lnTo>
                        <a:lnTo>
                          <a:pt x="1234" y="1006"/>
                        </a:lnTo>
                        <a:cubicBezTo>
                          <a:pt x="1341" y="930"/>
                          <a:pt x="1372" y="899"/>
                          <a:pt x="1463" y="823"/>
                        </a:cubicBezTo>
                        <a:lnTo>
                          <a:pt x="1356" y="198"/>
                        </a:lnTo>
                        <a:cubicBezTo>
                          <a:pt x="1234" y="122"/>
                          <a:pt x="1189" y="76"/>
                          <a:pt x="10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0"/>
                  <p:cNvSpPr/>
                  <p:nvPr/>
                </p:nvSpPr>
                <p:spPr>
                  <a:xfrm>
                    <a:off x="2342999" y="658838"/>
                    <a:ext cx="48501" cy="38740"/>
                  </a:xfrm>
                  <a:custGeom>
                    <a:rect b="b" l="l" r="r" t="t"/>
                    <a:pathLst>
                      <a:path extrusionOk="0" h="1266" w="1585">
                        <a:moveTo>
                          <a:pt x="351" y="1"/>
                        </a:moveTo>
                        <a:cubicBezTo>
                          <a:pt x="214" y="107"/>
                          <a:pt x="153" y="138"/>
                          <a:pt x="46" y="229"/>
                        </a:cubicBezTo>
                        <a:lnTo>
                          <a:pt x="0" y="1037"/>
                        </a:lnTo>
                        <a:cubicBezTo>
                          <a:pt x="92" y="1113"/>
                          <a:pt x="153" y="1174"/>
                          <a:pt x="275" y="1265"/>
                        </a:cubicBezTo>
                        <a:lnTo>
                          <a:pt x="1234" y="1265"/>
                        </a:lnTo>
                        <a:cubicBezTo>
                          <a:pt x="1372" y="1189"/>
                          <a:pt x="1433" y="1128"/>
                          <a:pt x="1539" y="1037"/>
                        </a:cubicBezTo>
                        <a:lnTo>
                          <a:pt x="1585" y="229"/>
                        </a:lnTo>
                        <a:cubicBezTo>
                          <a:pt x="1463" y="153"/>
                          <a:pt x="1417" y="107"/>
                          <a:pt x="13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0"/>
                  <p:cNvSpPr/>
                  <p:nvPr/>
                </p:nvSpPr>
                <p:spPr>
                  <a:xfrm>
                    <a:off x="2809679" y="398218"/>
                    <a:ext cx="45716" cy="31763"/>
                  </a:xfrm>
                  <a:custGeom>
                    <a:rect b="b" l="l" r="r" t="t"/>
                    <a:pathLst>
                      <a:path extrusionOk="0" h="1038" w="1494">
                        <a:moveTo>
                          <a:pt x="229" y="1"/>
                        </a:moveTo>
                        <a:cubicBezTo>
                          <a:pt x="138" y="92"/>
                          <a:pt x="107" y="123"/>
                          <a:pt x="1" y="199"/>
                        </a:cubicBezTo>
                        <a:lnTo>
                          <a:pt x="107" y="854"/>
                        </a:lnTo>
                        <a:lnTo>
                          <a:pt x="381" y="1037"/>
                        </a:lnTo>
                        <a:lnTo>
                          <a:pt x="1265" y="1037"/>
                        </a:lnTo>
                        <a:cubicBezTo>
                          <a:pt x="1357" y="961"/>
                          <a:pt x="1402" y="930"/>
                          <a:pt x="1494" y="854"/>
                        </a:cubicBezTo>
                        <a:lnTo>
                          <a:pt x="1402" y="199"/>
                        </a:lnTo>
                        <a:cubicBezTo>
                          <a:pt x="1280" y="123"/>
                          <a:pt x="1219" y="92"/>
                          <a:pt x="10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0"/>
                  <p:cNvSpPr/>
                  <p:nvPr/>
                </p:nvSpPr>
                <p:spPr>
                  <a:xfrm>
                    <a:off x="2853499" y="398218"/>
                    <a:ext cx="45716" cy="31763"/>
                  </a:xfrm>
                  <a:custGeom>
                    <a:rect b="b" l="l" r="r" t="t"/>
                    <a:pathLst>
                      <a:path extrusionOk="0" h="1038" w="1494">
                        <a:moveTo>
                          <a:pt x="229" y="1"/>
                        </a:moveTo>
                        <a:cubicBezTo>
                          <a:pt x="138" y="92"/>
                          <a:pt x="92" y="123"/>
                          <a:pt x="1" y="199"/>
                        </a:cubicBezTo>
                        <a:lnTo>
                          <a:pt x="92" y="854"/>
                        </a:lnTo>
                        <a:lnTo>
                          <a:pt x="382" y="1037"/>
                        </a:lnTo>
                        <a:lnTo>
                          <a:pt x="1265" y="1037"/>
                        </a:lnTo>
                        <a:cubicBezTo>
                          <a:pt x="1357" y="961"/>
                          <a:pt x="1387" y="930"/>
                          <a:pt x="1494" y="854"/>
                        </a:cubicBezTo>
                        <a:lnTo>
                          <a:pt x="1372" y="199"/>
                        </a:lnTo>
                        <a:lnTo>
                          <a:pt x="108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0"/>
                  <p:cNvSpPr/>
                  <p:nvPr/>
                </p:nvSpPr>
                <p:spPr>
                  <a:xfrm>
                    <a:off x="2340184" y="698465"/>
                    <a:ext cx="49450" cy="40606"/>
                  </a:xfrm>
                  <a:custGeom>
                    <a:rect b="b" l="l" r="r" t="t"/>
                    <a:pathLst>
                      <a:path extrusionOk="0" h="1327" w="1616">
                        <a:moveTo>
                          <a:pt x="336" y="1"/>
                        </a:moveTo>
                        <a:cubicBezTo>
                          <a:pt x="229" y="108"/>
                          <a:pt x="153" y="153"/>
                          <a:pt x="31" y="260"/>
                        </a:cubicBezTo>
                        <a:lnTo>
                          <a:pt x="1" y="1067"/>
                        </a:lnTo>
                        <a:cubicBezTo>
                          <a:pt x="108" y="1174"/>
                          <a:pt x="169" y="1220"/>
                          <a:pt x="290" y="1326"/>
                        </a:cubicBezTo>
                        <a:lnTo>
                          <a:pt x="1281" y="1326"/>
                        </a:lnTo>
                        <a:cubicBezTo>
                          <a:pt x="1387" y="1220"/>
                          <a:pt x="1464" y="1174"/>
                          <a:pt x="1585" y="1067"/>
                        </a:cubicBezTo>
                        <a:lnTo>
                          <a:pt x="1616" y="260"/>
                        </a:lnTo>
                        <a:cubicBezTo>
                          <a:pt x="1525" y="153"/>
                          <a:pt x="1448" y="108"/>
                          <a:pt x="13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0"/>
                  <p:cNvSpPr/>
                  <p:nvPr/>
                </p:nvSpPr>
                <p:spPr>
                  <a:xfrm>
                    <a:off x="2640431" y="443934"/>
                    <a:ext cx="44339" cy="32191"/>
                  </a:xfrm>
                  <a:custGeom>
                    <a:rect b="b" l="l" r="r" t="t"/>
                    <a:pathLst>
                      <a:path extrusionOk="0" h="1052" w="1449">
                        <a:moveTo>
                          <a:pt x="245" y="0"/>
                        </a:moveTo>
                        <a:cubicBezTo>
                          <a:pt x="153" y="76"/>
                          <a:pt x="92" y="122"/>
                          <a:pt x="1" y="198"/>
                        </a:cubicBezTo>
                        <a:lnTo>
                          <a:pt x="31" y="853"/>
                        </a:lnTo>
                        <a:cubicBezTo>
                          <a:pt x="123" y="929"/>
                          <a:pt x="184" y="975"/>
                          <a:pt x="306" y="1051"/>
                        </a:cubicBezTo>
                        <a:lnTo>
                          <a:pt x="1189" y="1051"/>
                        </a:lnTo>
                        <a:cubicBezTo>
                          <a:pt x="1296" y="975"/>
                          <a:pt x="1342" y="929"/>
                          <a:pt x="1448" y="853"/>
                        </a:cubicBezTo>
                        <a:lnTo>
                          <a:pt x="1387" y="198"/>
                        </a:lnTo>
                        <a:cubicBezTo>
                          <a:pt x="1296" y="122"/>
                          <a:pt x="1235" y="61"/>
                          <a:pt x="11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0"/>
                  <p:cNvSpPr/>
                  <p:nvPr/>
                </p:nvSpPr>
                <p:spPr>
                  <a:xfrm>
                    <a:off x="2683791" y="443934"/>
                    <a:ext cx="45716" cy="32191"/>
                  </a:xfrm>
                  <a:custGeom>
                    <a:rect b="b" l="l" r="r" t="t"/>
                    <a:pathLst>
                      <a:path extrusionOk="0" h="1052" w="1494">
                        <a:moveTo>
                          <a:pt x="260" y="0"/>
                        </a:moveTo>
                        <a:cubicBezTo>
                          <a:pt x="153" y="76"/>
                          <a:pt x="107" y="122"/>
                          <a:pt x="1" y="198"/>
                        </a:cubicBezTo>
                        <a:lnTo>
                          <a:pt x="62" y="853"/>
                        </a:lnTo>
                        <a:lnTo>
                          <a:pt x="351" y="1051"/>
                        </a:lnTo>
                        <a:lnTo>
                          <a:pt x="1250" y="1051"/>
                        </a:lnTo>
                        <a:cubicBezTo>
                          <a:pt x="1342" y="975"/>
                          <a:pt x="1403" y="929"/>
                          <a:pt x="1494" y="853"/>
                        </a:cubicBezTo>
                        <a:lnTo>
                          <a:pt x="1418" y="198"/>
                        </a:lnTo>
                        <a:cubicBezTo>
                          <a:pt x="1296" y="122"/>
                          <a:pt x="1250" y="61"/>
                          <a:pt x="11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0"/>
                  <p:cNvSpPr/>
                  <p:nvPr/>
                </p:nvSpPr>
                <p:spPr>
                  <a:xfrm>
                    <a:off x="2727610" y="443934"/>
                    <a:ext cx="46206" cy="32191"/>
                  </a:xfrm>
                  <a:custGeom>
                    <a:rect b="b" l="l" r="r" t="t"/>
                    <a:pathLst>
                      <a:path extrusionOk="0" h="1052" w="1510">
                        <a:moveTo>
                          <a:pt x="245" y="0"/>
                        </a:moveTo>
                        <a:cubicBezTo>
                          <a:pt x="153" y="76"/>
                          <a:pt x="92" y="122"/>
                          <a:pt x="1" y="198"/>
                        </a:cubicBezTo>
                        <a:lnTo>
                          <a:pt x="77" y="853"/>
                        </a:lnTo>
                        <a:lnTo>
                          <a:pt x="367" y="1051"/>
                        </a:lnTo>
                        <a:lnTo>
                          <a:pt x="1266" y="1051"/>
                        </a:lnTo>
                        <a:cubicBezTo>
                          <a:pt x="1357" y="975"/>
                          <a:pt x="1418" y="929"/>
                          <a:pt x="1509" y="853"/>
                        </a:cubicBezTo>
                        <a:lnTo>
                          <a:pt x="1433" y="198"/>
                        </a:lnTo>
                        <a:cubicBezTo>
                          <a:pt x="1311" y="122"/>
                          <a:pt x="1266" y="61"/>
                          <a:pt x="11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0"/>
                  <p:cNvSpPr/>
                  <p:nvPr/>
                </p:nvSpPr>
                <p:spPr>
                  <a:xfrm>
                    <a:off x="2772378" y="443934"/>
                    <a:ext cx="45716" cy="32191"/>
                  </a:xfrm>
                  <a:custGeom>
                    <a:rect b="b" l="l" r="r" t="t"/>
                    <a:pathLst>
                      <a:path extrusionOk="0" h="1052" w="1494">
                        <a:moveTo>
                          <a:pt x="229" y="0"/>
                        </a:moveTo>
                        <a:cubicBezTo>
                          <a:pt x="153" y="76"/>
                          <a:pt x="107" y="122"/>
                          <a:pt x="1" y="198"/>
                        </a:cubicBezTo>
                        <a:lnTo>
                          <a:pt x="77" y="853"/>
                        </a:lnTo>
                        <a:lnTo>
                          <a:pt x="366" y="1051"/>
                        </a:lnTo>
                        <a:lnTo>
                          <a:pt x="1265" y="1051"/>
                        </a:lnTo>
                        <a:cubicBezTo>
                          <a:pt x="1341" y="975"/>
                          <a:pt x="1402" y="929"/>
                          <a:pt x="1494" y="853"/>
                        </a:cubicBezTo>
                        <a:lnTo>
                          <a:pt x="1402" y="198"/>
                        </a:lnTo>
                        <a:cubicBezTo>
                          <a:pt x="1296" y="122"/>
                          <a:pt x="1220" y="61"/>
                          <a:pt x="11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0"/>
                  <p:cNvSpPr/>
                  <p:nvPr/>
                </p:nvSpPr>
                <p:spPr>
                  <a:xfrm>
                    <a:off x="2641838" y="476554"/>
                    <a:ext cx="45716" cy="33599"/>
                  </a:xfrm>
                  <a:custGeom>
                    <a:rect b="b" l="l" r="r" t="t"/>
                    <a:pathLst>
                      <a:path extrusionOk="0" h="1098" w="1494">
                        <a:moveTo>
                          <a:pt x="260" y="1"/>
                        </a:moveTo>
                        <a:cubicBezTo>
                          <a:pt x="153" y="92"/>
                          <a:pt x="107" y="138"/>
                          <a:pt x="1" y="214"/>
                        </a:cubicBezTo>
                        <a:lnTo>
                          <a:pt x="46" y="900"/>
                        </a:lnTo>
                        <a:cubicBezTo>
                          <a:pt x="153" y="976"/>
                          <a:pt x="214" y="1021"/>
                          <a:pt x="336" y="1098"/>
                        </a:cubicBezTo>
                        <a:lnTo>
                          <a:pt x="1250" y="1098"/>
                        </a:lnTo>
                        <a:cubicBezTo>
                          <a:pt x="1341" y="1037"/>
                          <a:pt x="1402" y="976"/>
                          <a:pt x="1494" y="900"/>
                        </a:cubicBezTo>
                        <a:lnTo>
                          <a:pt x="1433" y="214"/>
                        </a:lnTo>
                        <a:cubicBezTo>
                          <a:pt x="1326" y="138"/>
                          <a:pt x="1265" y="92"/>
                          <a:pt x="11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0"/>
                  <p:cNvSpPr/>
                  <p:nvPr/>
                </p:nvSpPr>
                <p:spPr>
                  <a:xfrm>
                    <a:off x="2687065" y="476554"/>
                    <a:ext cx="45716" cy="33599"/>
                  </a:xfrm>
                  <a:custGeom>
                    <a:rect b="b" l="l" r="r" t="t"/>
                    <a:pathLst>
                      <a:path extrusionOk="0" h="1098" w="1494">
                        <a:moveTo>
                          <a:pt x="244" y="1"/>
                        </a:moveTo>
                        <a:cubicBezTo>
                          <a:pt x="153" y="92"/>
                          <a:pt x="92" y="138"/>
                          <a:pt x="0" y="214"/>
                        </a:cubicBezTo>
                        <a:lnTo>
                          <a:pt x="46" y="900"/>
                        </a:lnTo>
                        <a:cubicBezTo>
                          <a:pt x="168" y="976"/>
                          <a:pt x="214" y="1021"/>
                          <a:pt x="336" y="1098"/>
                        </a:cubicBezTo>
                        <a:lnTo>
                          <a:pt x="1250" y="1098"/>
                        </a:lnTo>
                        <a:cubicBezTo>
                          <a:pt x="1341" y="1037"/>
                          <a:pt x="1402" y="976"/>
                          <a:pt x="1494" y="900"/>
                        </a:cubicBezTo>
                        <a:lnTo>
                          <a:pt x="1417" y="214"/>
                        </a:lnTo>
                        <a:cubicBezTo>
                          <a:pt x="1311" y="138"/>
                          <a:pt x="1250" y="92"/>
                          <a:pt x="11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0"/>
                  <p:cNvSpPr/>
                  <p:nvPr/>
                </p:nvSpPr>
                <p:spPr>
                  <a:xfrm>
                    <a:off x="2731343" y="476554"/>
                    <a:ext cx="46665" cy="33599"/>
                  </a:xfrm>
                  <a:custGeom>
                    <a:rect b="b" l="l" r="r" t="t"/>
                    <a:pathLst>
                      <a:path extrusionOk="0" h="1098" w="1525">
                        <a:moveTo>
                          <a:pt x="245" y="1"/>
                        </a:moveTo>
                        <a:cubicBezTo>
                          <a:pt x="153" y="92"/>
                          <a:pt x="92" y="138"/>
                          <a:pt x="1" y="214"/>
                        </a:cubicBezTo>
                        <a:lnTo>
                          <a:pt x="77" y="900"/>
                        </a:lnTo>
                        <a:cubicBezTo>
                          <a:pt x="184" y="976"/>
                          <a:pt x="245" y="1021"/>
                          <a:pt x="351" y="1098"/>
                        </a:cubicBezTo>
                        <a:lnTo>
                          <a:pt x="1265" y="1098"/>
                        </a:lnTo>
                        <a:cubicBezTo>
                          <a:pt x="1372" y="1037"/>
                          <a:pt x="1418" y="976"/>
                          <a:pt x="1524" y="900"/>
                        </a:cubicBezTo>
                        <a:lnTo>
                          <a:pt x="1448" y="214"/>
                        </a:lnTo>
                        <a:cubicBezTo>
                          <a:pt x="1326" y="138"/>
                          <a:pt x="1250" y="92"/>
                          <a:pt x="114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0"/>
                  <p:cNvSpPr/>
                  <p:nvPr/>
                </p:nvSpPr>
                <p:spPr>
                  <a:xfrm>
                    <a:off x="2776111" y="476554"/>
                    <a:ext cx="46665" cy="33599"/>
                  </a:xfrm>
                  <a:custGeom>
                    <a:rect b="b" l="l" r="r" t="t"/>
                    <a:pathLst>
                      <a:path extrusionOk="0" h="1098" w="1525">
                        <a:moveTo>
                          <a:pt x="244" y="1"/>
                        </a:moveTo>
                        <a:cubicBezTo>
                          <a:pt x="153" y="92"/>
                          <a:pt x="92" y="138"/>
                          <a:pt x="1" y="214"/>
                        </a:cubicBezTo>
                        <a:lnTo>
                          <a:pt x="77" y="900"/>
                        </a:lnTo>
                        <a:cubicBezTo>
                          <a:pt x="183" y="976"/>
                          <a:pt x="244" y="1021"/>
                          <a:pt x="351" y="1098"/>
                        </a:cubicBezTo>
                        <a:lnTo>
                          <a:pt x="1280" y="1098"/>
                        </a:lnTo>
                        <a:cubicBezTo>
                          <a:pt x="1372" y="1037"/>
                          <a:pt x="1433" y="976"/>
                          <a:pt x="1524" y="900"/>
                        </a:cubicBezTo>
                        <a:lnTo>
                          <a:pt x="1433" y="214"/>
                        </a:lnTo>
                        <a:cubicBezTo>
                          <a:pt x="1311" y="138"/>
                          <a:pt x="1250" y="92"/>
                          <a:pt x="11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0"/>
                  <p:cNvSpPr/>
                  <p:nvPr/>
                </p:nvSpPr>
                <p:spPr>
                  <a:xfrm>
                    <a:off x="2644164" y="511529"/>
                    <a:ext cx="46206" cy="34517"/>
                  </a:xfrm>
                  <a:custGeom>
                    <a:rect b="b" l="l" r="r" t="t"/>
                    <a:pathLst>
                      <a:path extrusionOk="0" h="1128" w="1510">
                        <a:moveTo>
                          <a:pt x="260" y="0"/>
                        </a:moveTo>
                        <a:cubicBezTo>
                          <a:pt x="153" y="76"/>
                          <a:pt x="107" y="137"/>
                          <a:pt x="1" y="214"/>
                        </a:cubicBezTo>
                        <a:lnTo>
                          <a:pt x="46" y="914"/>
                        </a:lnTo>
                        <a:cubicBezTo>
                          <a:pt x="153" y="991"/>
                          <a:pt x="214" y="1052"/>
                          <a:pt x="336" y="1128"/>
                        </a:cubicBezTo>
                        <a:lnTo>
                          <a:pt x="1265" y="1128"/>
                        </a:lnTo>
                        <a:cubicBezTo>
                          <a:pt x="1357" y="1052"/>
                          <a:pt x="1418" y="991"/>
                          <a:pt x="1509" y="914"/>
                        </a:cubicBezTo>
                        <a:lnTo>
                          <a:pt x="1448" y="214"/>
                        </a:lnTo>
                        <a:cubicBezTo>
                          <a:pt x="1342" y="122"/>
                          <a:pt x="1281" y="76"/>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0"/>
                  <p:cNvSpPr/>
                  <p:nvPr/>
                </p:nvSpPr>
                <p:spPr>
                  <a:xfrm>
                    <a:off x="2690339" y="511529"/>
                    <a:ext cx="46175" cy="34517"/>
                  </a:xfrm>
                  <a:custGeom>
                    <a:rect b="b" l="l" r="r" t="t"/>
                    <a:pathLst>
                      <a:path extrusionOk="0" h="1128" w="1509">
                        <a:moveTo>
                          <a:pt x="244" y="0"/>
                        </a:moveTo>
                        <a:cubicBezTo>
                          <a:pt x="152" y="76"/>
                          <a:pt x="92" y="137"/>
                          <a:pt x="0" y="214"/>
                        </a:cubicBezTo>
                        <a:lnTo>
                          <a:pt x="61" y="914"/>
                        </a:lnTo>
                        <a:cubicBezTo>
                          <a:pt x="168" y="991"/>
                          <a:pt x="229" y="1052"/>
                          <a:pt x="335" y="1128"/>
                        </a:cubicBezTo>
                        <a:lnTo>
                          <a:pt x="1249" y="1128"/>
                        </a:lnTo>
                        <a:cubicBezTo>
                          <a:pt x="1356" y="1052"/>
                          <a:pt x="1417" y="991"/>
                          <a:pt x="1508" y="914"/>
                        </a:cubicBezTo>
                        <a:lnTo>
                          <a:pt x="1432" y="214"/>
                        </a:lnTo>
                        <a:cubicBezTo>
                          <a:pt x="1310" y="122"/>
                          <a:pt x="1265" y="76"/>
                          <a:pt x="11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0"/>
                  <p:cNvSpPr/>
                  <p:nvPr/>
                </p:nvSpPr>
                <p:spPr>
                  <a:xfrm>
                    <a:off x="2735077" y="511529"/>
                    <a:ext cx="46665" cy="34517"/>
                  </a:xfrm>
                  <a:custGeom>
                    <a:rect b="b" l="l" r="r" t="t"/>
                    <a:pathLst>
                      <a:path extrusionOk="0" h="1128" w="1525">
                        <a:moveTo>
                          <a:pt x="260" y="0"/>
                        </a:moveTo>
                        <a:cubicBezTo>
                          <a:pt x="153" y="76"/>
                          <a:pt x="107" y="137"/>
                          <a:pt x="1" y="214"/>
                        </a:cubicBezTo>
                        <a:lnTo>
                          <a:pt x="77" y="914"/>
                        </a:lnTo>
                        <a:cubicBezTo>
                          <a:pt x="199" y="991"/>
                          <a:pt x="245" y="1052"/>
                          <a:pt x="366" y="1128"/>
                        </a:cubicBezTo>
                        <a:lnTo>
                          <a:pt x="1281" y="1128"/>
                        </a:lnTo>
                        <a:cubicBezTo>
                          <a:pt x="1372" y="1052"/>
                          <a:pt x="1433" y="991"/>
                          <a:pt x="1524" y="914"/>
                        </a:cubicBezTo>
                        <a:lnTo>
                          <a:pt x="1448" y="214"/>
                        </a:lnTo>
                        <a:cubicBezTo>
                          <a:pt x="1342" y="122"/>
                          <a:pt x="1265" y="76"/>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0"/>
                  <p:cNvSpPr/>
                  <p:nvPr/>
                </p:nvSpPr>
                <p:spPr>
                  <a:xfrm>
                    <a:off x="2780303" y="511529"/>
                    <a:ext cx="47124" cy="34517"/>
                  </a:xfrm>
                  <a:custGeom>
                    <a:rect b="b" l="l" r="r" t="t"/>
                    <a:pathLst>
                      <a:path extrusionOk="0" h="1128" w="1540">
                        <a:moveTo>
                          <a:pt x="244" y="0"/>
                        </a:moveTo>
                        <a:cubicBezTo>
                          <a:pt x="153" y="76"/>
                          <a:pt x="92" y="137"/>
                          <a:pt x="1" y="214"/>
                        </a:cubicBezTo>
                        <a:lnTo>
                          <a:pt x="62" y="914"/>
                        </a:lnTo>
                        <a:cubicBezTo>
                          <a:pt x="199" y="991"/>
                          <a:pt x="260" y="1052"/>
                          <a:pt x="382" y="1128"/>
                        </a:cubicBezTo>
                        <a:lnTo>
                          <a:pt x="1296" y="1128"/>
                        </a:lnTo>
                        <a:cubicBezTo>
                          <a:pt x="1387" y="1052"/>
                          <a:pt x="1448" y="991"/>
                          <a:pt x="1539" y="914"/>
                        </a:cubicBezTo>
                        <a:lnTo>
                          <a:pt x="1448" y="214"/>
                        </a:lnTo>
                        <a:cubicBezTo>
                          <a:pt x="1326" y="122"/>
                          <a:pt x="1265" y="76"/>
                          <a:pt x="11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0"/>
                  <p:cNvSpPr/>
                  <p:nvPr/>
                </p:nvSpPr>
                <p:spPr>
                  <a:xfrm>
                    <a:off x="2647438" y="546964"/>
                    <a:ext cx="45716" cy="34976"/>
                  </a:xfrm>
                  <a:custGeom>
                    <a:rect b="b" l="l" r="r" t="t"/>
                    <a:pathLst>
                      <a:path extrusionOk="0" h="1143" w="1494">
                        <a:moveTo>
                          <a:pt x="259" y="0"/>
                        </a:moveTo>
                        <a:cubicBezTo>
                          <a:pt x="153" y="76"/>
                          <a:pt x="92" y="137"/>
                          <a:pt x="0" y="214"/>
                        </a:cubicBezTo>
                        <a:lnTo>
                          <a:pt x="31" y="945"/>
                        </a:lnTo>
                        <a:cubicBezTo>
                          <a:pt x="153" y="1021"/>
                          <a:pt x="198" y="1067"/>
                          <a:pt x="320" y="1143"/>
                        </a:cubicBezTo>
                        <a:lnTo>
                          <a:pt x="1250" y="1143"/>
                        </a:lnTo>
                        <a:cubicBezTo>
                          <a:pt x="1341" y="1067"/>
                          <a:pt x="1402" y="1021"/>
                          <a:pt x="1494" y="945"/>
                        </a:cubicBezTo>
                        <a:lnTo>
                          <a:pt x="1448" y="214"/>
                        </a:lnTo>
                        <a:cubicBezTo>
                          <a:pt x="1326" y="122"/>
                          <a:pt x="1265" y="76"/>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0"/>
                  <p:cNvSpPr/>
                  <p:nvPr/>
                </p:nvSpPr>
                <p:spPr>
                  <a:xfrm>
                    <a:off x="2693124" y="546964"/>
                    <a:ext cx="46665" cy="34976"/>
                  </a:xfrm>
                  <a:custGeom>
                    <a:rect b="b" l="l" r="r" t="t"/>
                    <a:pathLst>
                      <a:path extrusionOk="0" h="1143" w="1525">
                        <a:moveTo>
                          <a:pt x="260" y="0"/>
                        </a:moveTo>
                        <a:cubicBezTo>
                          <a:pt x="153" y="76"/>
                          <a:pt x="107" y="137"/>
                          <a:pt x="1" y="214"/>
                        </a:cubicBezTo>
                        <a:lnTo>
                          <a:pt x="61" y="945"/>
                        </a:lnTo>
                        <a:cubicBezTo>
                          <a:pt x="183" y="1021"/>
                          <a:pt x="229" y="1067"/>
                          <a:pt x="351" y="1143"/>
                        </a:cubicBezTo>
                        <a:lnTo>
                          <a:pt x="1280" y="1143"/>
                        </a:lnTo>
                        <a:cubicBezTo>
                          <a:pt x="1372" y="1067"/>
                          <a:pt x="1433" y="1021"/>
                          <a:pt x="1524" y="945"/>
                        </a:cubicBezTo>
                        <a:lnTo>
                          <a:pt x="1448" y="214"/>
                        </a:lnTo>
                        <a:cubicBezTo>
                          <a:pt x="1341" y="122"/>
                          <a:pt x="1280" y="76"/>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0"/>
                  <p:cNvSpPr/>
                  <p:nvPr/>
                </p:nvSpPr>
                <p:spPr>
                  <a:xfrm>
                    <a:off x="2738810" y="546964"/>
                    <a:ext cx="47583" cy="34976"/>
                  </a:xfrm>
                  <a:custGeom>
                    <a:rect b="b" l="l" r="r" t="t"/>
                    <a:pathLst>
                      <a:path extrusionOk="0" h="1143" w="1555">
                        <a:moveTo>
                          <a:pt x="244" y="0"/>
                        </a:moveTo>
                        <a:cubicBezTo>
                          <a:pt x="153" y="76"/>
                          <a:pt x="92" y="137"/>
                          <a:pt x="1" y="214"/>
                        </a:cubicBezTo>
                        <a:lnTo>
                          <a:pt x="77" y="945"/>
                        </a:lnTo>
                        <a:cubicBezTo>
                          <a:pt x="183" y="1021"/>
                          <a:pt x="260" y="1067"/>
                          <a:pt x="382" y="1143"/>
                        </a:cubicBezTo>
                        <a:lnTo>
                          <a:pt x="1311" y="1143"/>
                        </a:lnTo>
                        <a:cubicBezTo>
                          <a:pt x="1402" y="1067"/>
                          <a:pt x="1463" y="1021"/>
                          <a:pt x="1555" y="945"/>
                        </a:cubicBezTo>
                        <a:lnTo>
                          <a:pt x="1463" y="214"/>
                        </a:lnTo>
                        <a:cubicBezTo>
                          <a:pt x="1357" y="122"/>
                          <a:pt x="1280" y="76"/>
                          <a:pt x="11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0"/>
                  <p:cNvSpPr/>
                  <p:nvPr/>
                </p:nvSpPr>
                <p:spPr>
                  <a:xfrm>
                    <a:off x="2784037" y="546964"/>
                    <a:ext cx="48532" cy="34976"/>
                  </a:xfrm>
                  <a:custGeom>
                    <a:rect b="b" l="l" r="r" t="t"/>
                    <a:pathLst>
                      <a:path extrusionOk="0" h="1143" w="1586">
                        <a:moveTo>
                          <a:pt x="260" y="0"/>
                        </a:moveTo>
                        <a:cubicBezTo>
                          <a:pt x="153" y="76"/>
                          <a:pt x="107" y="137"/>
                          <a:pt x="1" y="214"/>
                        </a:cubicBezTo>
                        <a:lnTo>
                          <a:pt x="107" y="945"/>
                        </a:lnTo>
                        <a:cubicBezTo>
                          <a:pt x="214" y="1021"/>
                          <a:pt x="290" y="1067"/>
                          <a:pt x="412" y="1143"/>
                        </a:cubicBezTo>
                        <a:lnTo>
                          <a:pt x="1341" y="1143"/>
                        </a:lnTo>
                        <a:cubicBezTo>
                          <a:pt x="1433" y="1067"/>
                          <a:pt x="1494" y="1021"/>
                          <a:pt x="1585" y="945"/>
                        </a:cubicBezTo>
                        <a:lnTo>
                          <a:pt x="1494" y="214"/>
                        </a:lnTo>
                        <a:cubicBezTo>
                          <a:pt x="1372" y="122"/>
                          <a:pt x="1296" y="76"/>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0"/>
                  <p:cNvSpPr/>
                  <p:nvPr/>
                </p:nvSpPr>
                <p:spPr>
                  <a:xfrm>
                    <a:off x="2648356" y="583317"/>
                    <a:ext cx="48073" cy="35924"/>
                  </a:xfrm>
                  <a:custGeom>
                    <a:rect b="b" l="l" r="r" t="t"/>
                    <a:pathLst>
                      <a:path extrusionOk="0" h="1174" w="1571">
                        <a:moveTo>
                          <a:pt x="275" y="1"/>
                        </a:moveTo>
                        <a:cubicBezTo>
                          <a:pt x="153" y="77"/>
                          <a:pt x="92" y="138"/>
                          <a:pt x="1" y="214"/>
                        </a:cubicBezTo>
                        <a:lnTo>
                          <a:pt x="62" y="945"/>
                        </a:lnTo>
                        <a:cubicBezTo>
                          <a:pt x="168" y="1052"/>
                          <a:pt x="229" y="1082"/>
                          <a:pt x="351" y="1174"/>
                        </a:cubicBezTo>
                        <a:lnTo>
                          <a:pt x="1296" y="1174"/>
                        </a:lnTo>
                        <a:cubicBezTo>
                          <a:pt x="1418" y="1082"/>
                          <a:pt x="1464" y="1052"/>
                          <a:pt x="1570" y="945"/>
                        </a:cubicBezTo>
                        <a:lnTo>
                          <a:pt x="1509" y="214"/>
                        </a:lnTo>
                        <a:cubicBezTo>
                          <a:pt x="1387" y="138"/>
                          <a:pt x="1342" y="77"/>
                          <a:pt x="12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0"/>
                  <p:cNvSpPr/>
                  <p:nvPr/>
                </p:nvSpPr>
                <p:spPr>
                  <a:xfrm>
                    <a:off x="2695450" y="583317"/>
                    <a:ext cx="48073" cy="35924"/>
                  </a:xfrm>
                  <a:custGeom>
                    <a:rect b="b" l="l" r="r" t="t"/>
                    <a:pathLst>
                      <a:path extrusionOk="0" h="1174" w="1571">
                        <a:moveTo>
                          <a:pt x="275" y="1"/>
                        </a:moveTo>
                        <a:cubicBezTo>
                          <a:pt x="153" y="77"/>
                          <a:pt x="92" y="138"/>
                          <a:pt x="1" y="214"/>
                        </a:cubicBezTo>
                        <a:lnTo>
                          <a:pt x="62" y="945"/>
                        </a:lnTo>
                        <a:cubicBezTo>
                          <a:pt x="168" y="1052"/>
                          <a:pt x="244" y="1082"/>
                          <a:pt x="366" y="1174"/>
                        </a:cubicBezTo>
                        <a:lnTo>
                          <a:pt x="1311" y="1174"/>
                        </a:lnTo>
                        <a:cubicBezTo>
                          <a:pt x="1418" y="1082"/>
                          <a:pt x="1463" y="1052"/>
                          <a:pt x="1570" y="945"/>
                        </a:cubicBezTo>
                        <a:lnTo>
                          <a:pt x="1494" y="214"/>
                        </a:lnTo>
                        <a:cubicBezTo>
                          <a:pt x="1372" y="138"/>
                          <a:pt x="1326" y="77"/>
                          <a:pt x="12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0"/>
                  <p:cNvSpPr/>
                  <p:nvPr/>
                </p:nvSpPr>
                <p:spPr>
                  <a:xfrm>
                    <a:off x="2742084" y="583317"/>
                    <a:ext cx="48501" cy="35924"/>
                  </a:xfrm>
                  <a:custGeom>
                    <a:rect b="b" l="l" r="r" t="t"/>
                    <a:pathLst>
                      <a:path extrusionOk="0" h="1174" w="1585">
                        <a:moveTo>
                          <a:pt x="259" y="1"/>
                        </a:moveTo>
                        <a:cubicBezTo>
                          <a:pt x="153" y="77"/>
                          <a:pt x="107" y="138"/>
                          <a:pt x="0" y="214"/>
                        </a:cubicBezTo>
                        <a:lnTo>
                          <a:pt x="76" y="945"/>
                        </a:lnTo>
                        <a:cubicBezTo>
                          <a:pt x="198" y="1052"/>
                          <a:pt x="275" y="1082"/>
                          <a:pt x="381" y="1174"/>
                        </a:cubicBezTo>
                        <a:lnTo>
                          <a:pt x="1341" y="1174"/>
                        </a:lnTo>
                        <a:cubicBezTo>
                          <a:pt x="1432" y="1082"/>
                          <a:pt x="1493" y="1052"/>
                          <a:pt x="1585" y="945"/>
                        </a:cubicBezTo>
                        <a:lnTo>
                          <a:pt x="1493" y="214"/>
                        </a:lnTo>
                        <a:cubicBezTo>
                          <a:pt x="1372" y="138"/>
                          <a:pt x="1326" y="77"/>
                          <a:pt x="11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0"/>
                  <p:cNvSpPr/>
                  <p:nvPr/>
                </p:nvSpPr>
                <p:spPr>
                  <a:xfrm>
                    <a:off x="2650223" y="620618"/>
                    <a:ext cx="48991" cy="37791"/>
                  </a:xfrm>
                  <a:custGeom>
                    <a:rect b="b" l="l" r="r" t="t"/>
                    <a:pathLst>
                      <a:path extrusionOk="0" h="1235" w="1601">
                        <a:moveTo>
                          <a:pt x="260" y="0"/>
                        </a:moveTo>
                        <a:cubicBezTo>
                          <a:pt x="153" y="92"/>
                          <a:pt x="92" y="138"/>
                          <a:pt x="1" y="229"/>
                        </a:cubicBezTo>
                        <a:lnTo>
                          <a:pt x="62" y="1006"/>
                        </a:lnTo>
                        <a:cubicBezTo>
                          <a:pt x="168" y="1097"/>
                          <a:pt x="245" y="1143"/>
                          <a:pt x="366" y="1235"/>
                        </a:cubicBezTo>
                        <a:lnTo>
                          <a:pt x="1326" y="1235"/>
                        </a:lnTo>
                        <a:cubicBezTo>
                          <a:pt x="1448" y="1143"/>
                          <a:pt x="1509" y="1097"/>
                          <a:pt x="1601" y="1006"/>
                        </a:cubicBezTo>
                        <a:lnTo>
                          <a:pt x="1540" y="229"/>
                        </a:lnTo>
                        <a:cubicBezTo>
                          <a:pt x="1433" y="138"/>
                          <a:pt x="1372" y="92"/>
                          <a:pt x="12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0"/>
                  <p:cNvSpPr/>
                  <p:nvPr/>
                </p:nvSpPr>
                <p:spPr>
                  <a:xfrm>
                    <a:off x="2653497" y="658838"/>
                    <a:ext cx="48991" cy="38740"/>
                  </a:xfrm>
                  <a:custGeom>
                    <a:rect b="b" l="l" r="r" t="t"/>
                    <a:pathLst>
                      <a:path extrusionOk="0" h="1266" w="1601">
                        <a:moveTo>
                          <a:pt x="275" y="1"/>
                        </a:moveTo>
                        <a:cubicBezTo>
                          <a:pt x="168" y="107"/>
                          <a:pt x="122" y="138"/>
                          <a:pt x="0" y="229"/>
                        </a:cubicBezTo>
                        <a:lnTo>
                          <a:pt x="61" y="1037"/>
                        </a:lnTo>
                        <a:cubicBezTo>
                          <a:pt x="183" y="1113"/>
                          <a:pt x="259" y="1174"/>
                          <a:pt x="366" y="1265"/>
                        </a:cubicBezTo>
                        <a:lnTo>
                          <a:pt x="1341" y="1265"/>
                        </a:lnTo>
                        <a:cubicBezTo>
                          <a:pt x="1433" y="1189"/>
                          <a:pt x="1509" y="1128"/>
                          <a:pt x="1600" y="1037"/>
                        </a:cubicBezTo>
                        <a:lnTo>
                          <a:pt x="1555" y="229"/>
                        </a:lnTo>
                        <a:cubicBezTo>
                          <a:pt x="1433" y="153"/>
                          <a:pt x="1356" y="107"/>
                          <a:pt x="1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6" name="Google Shape;946;p30"/>
                  <p:cNvGrpSpPr/>
                  <p:nvPr/>
                </p:nvGrpSpPr>
                <p:grpSpPr>
                  <a:xfrm>
                    <a:off x="2077238" y="195890"/>
                    <a:ext cx="274635" cy="234090"/>
                    <a:chOff x="2077238" y="195890"/>
                    <a:chExt cx="274635" cy="234090"/>
                  </a:xfrm>
                </p:grpSpPr>
                <p:sp>
                  <p:nvSpPr>
                    <p:cNvPr id="947" name="Google Shape;947;p30"/>
                    <p:cNvSpPr/>
                    <p:nvPr/>
                  </p:nvSpPr>
                  <p:spPr>
                    <a:xfrm>
                      <a:off x="2112673" y="195890"/>
                      <a:ext cx="41524" cy="25673"/>
                    </a:xfrm>
                    <a:custGeom>
                      <a:rect b="b" l="l" r="r" t="t"/>
                      <a:pathLst>
                        <a:path extrusionOk="0" h="839" w="1357">
                          <a:moveTo>
                            <a:pt x="366" y="1"/>
                          </a:moveTo>
                          <a:cubicBezTo>
                            <a:pt x="260" y="46"/>
                            <a:pt x="199" y="92"/>
                            <a:pt x="107" y="153"/>
                          </a:cubicBezTo>
                          <a:lnTo>
                            <a:pt x="1" y="686"/>
                          </a:lnTo>
                          <a:cubicBezTo>
                            <a:pt x="77" y="732"/>
                            <a:pt x="138" y="778"/>
                            <a:pt x="214" y="839"/>
                          </a:cubicBezTo>
                          <a:lnTo>
                            <a:pt x="1022" y="839"/>
                          </a:lnTo>
                          <a:cubicBezTo>
                            <a:pt x="1128" y="778"/>
                            <a:pt x="1189" y="732"/>
                            <a:pt x="1281" y="686"/>
                          </a:cubicBezTo>
                          <a:lnTo>
                            <a:pt x="1357" y="153"/>
                          </a:lnTo>
                          <a:cubicBezTo>
                            <a:pt x="1281" y="92"/>
                            <a:pt x="1220" y="46"/>
                            <a:pt x="11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0"/>
                    <p:cNvSpPr/>
                    <p:nvPr/>
                  </p:nvSpPr>
                  <p:spPr>
                    <a:xfrm>
                      <a:off x="2152300" y="195890"/>
                      <a:ext cx="41524" cy="25673"/>
                    </a:xfrm>
                    <a:custGeom>
                      <a:rect b="b" l="l" r="r" t="t"/>
                      <a:pathLst>
                        <a:path extrusionOk="0" h="839" w="1357">
                          <a:moveTo>
                            <a:pt x="336" y="1"/>
                          </a:moveTo>
                          <a:cubicBezTo>
                            <a:pt x="229" y="46"/>
                            <a:pt x="168" y="92"/>
                            <a:pt x="77" y="153"/>
                          </a:cubicBezTo>
                          <a:lnTo>
                            <a:pt x="1" y="686"/>
                          </a:lnTo>
                          <a:cubicBezTo>
                            <a:pt x="77" y="732"/>
                            <a:pt x="138" y="778"/>
                            <a:pt x="214" y="839"/>
                          </a:cubicBezTo>
                          <a:lnTo>
                            <a:pt x="1022" y="839"/>
                          </a:lnTo>
                          <a:cubicBezTo>
                            <a:pt x="1128" y="778"/>
                            <a:pt x="1189" y="732"/>
                            <a:pt x="1281" y="686"/>
                          </a:cubicBezTo>
                          <a:lnTo>
                            <a:pt x="1357" y="153"/>
                          </a:lnTo>
                          <a:cubicBezTo>
                            <a:pt x="1265" y="92"/>
                            <a:pt x="1220" y="46"/>
                            <a:pt x="11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0"/>
                    <p:cNvSpPr/>
                    <p:nvPr/>
                  </p:nvSpPr>
                  <p:spPr>
                    <a:xfrm>
                      <a:off x="2193334" y="195890"/>
                      <a:ext cx="40117" cy="25673"/>
                    </a:xfrm>
                    <a:custGeom>
                      <a:rect b="b" l="l" r="r" t="t"/>
                      <a:pathLst>
                        <a:path extrusionOk="0" h="839" w="1311">
                          <a:moveTo>
                            <a:pt x="321" y="1"/>
                          </a:moveTo>
                          <a:cubicBezTo>
                            <a:pt x="229" y="46"/>
                            <a:pt x="168" y="92"/>
                            <a:pt x="77" y="153"/>
                          </a:cubicBezTo>
                          <a:lnTo>
                            <a:pt x="1" y="686"/>
                          </a:lnTo>
                          <a:cubicBezTo>
                            <a:pt x="77" y="732"/>
                            <a:pt x="138" y="778"/>
                            <a:pt x="214" y="839"/>
                          </a:cubicBezTo>
                          <a:lnTo>
                            <a:pt x="1006" y="839"/>
                          </a:lnTo>
                          <a:cubicBezTo>
                            <a:pt x="1098" y="778"/>
                            <a:pt x="1159" y="732"/>
                            <a:pt x="1250" y="686"/>
                          </a:cubicBezTo>
                          <a:lnTo>
                            <a:pt x="1311" y="153"/>
                          </a:lnTo>
                          <a:cubicBezTo>
                            <a:pt x="1219" y="92"/>
                            <a:pt x="1174" y="46"/>
                            <a:pt x="11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0"/>
                    <p:cNvSpPr/>
                    <p:nvPr/>
                  </p:nvSpPr>
                  <p:spPr>
                    <a:xfrm>
                      <a:off x="2232502" y="195890"/>
                      <a:ext cx="40117" cy="25673"/>
                    </a:xfrm>
                    <a:custGeom>
                      <a:rect b="b" l="l" r="r" t="t"/>
                      <a:pathLst>
                        <a:path extrusionOk="0" h="839" w="1311">
                          <a:moveTo>
                            <a:pt x="305" y="1"/>
                          </a:moveTo>
                          <a:cubicBezTo>
                            <a:pt x="198" y="46"/>
                            <a:pt x="153" y="92"/>
                            <a:pt x="46" y="153"/>
                          </a:cubicBezTo>
                          <a:lnTo>
                            <a:pt x="0" y="686"/>
                          </a:lnTo>
                          <a:cubicBezTo>
                            <a:pt x="77" y="732"/>
                            <a:pt x="122" y="778"/>
                            <a:pt x="198" y="839"/>
                          </a:cubicBezTo>
                          <a:lnTo>
                            <a:pt x="1006" y="839"/>
                          </a:lnTo>
                          <a:cubicBezTo>
                            <a:pt x="1097" y="778"/>
                            <a:pt x="1158" y="732"/>
                            <a:pt x="1250" y="686"/>
                          </a:cubicBezTo>
                          <a:lnTo>
                            <a:pt x="1311" y="153"/>
                          </a:lnTo>
                          <a:cubicBezTo>
                            <a:pt x="1235" y="92"/>
                            <a:pt x="1189" y="46"/>
                            <a:pt x="10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0"/>
                    <p:cNvSpPr/>
                    <p:nvPr/>
                  </p:nvSpPr>
                  <p:spPr>
                    <a:xfrm>
                      <a:off x="2272129" y="195890"/>
                      <a:ext cx="40117" cy="25673"/>
                    </a:xfrm>
                    <a:custGeom>
                      <a:rect b="b" l="l" r="r" t="t"/>
                      <a:pathLst>
                        <a:path extrusionOk="0" h="839" w="1311">
                          <a:moveTo>
                            <a:pt x="305" y="1"/>
                          </a:moveTo>
                          <a:cubicBezTo>
                            <a:pt x="199" y="46"/>
                            <a:pt x="153" y="92"/>
                            <a:pt x="46" y="153"/>
                          </a:cubicBezTo>
                          <a:lnTo>
                            <a:pt x="0" y="686"/>
                          </a:lnTo>
                          <a:cubicBezTo>
                            <a:pt x="92" y="732"/>
                            <a:pt x="122" y="778"/>
                            <a:pt x="229" y="839"/>
                          </a:cubicBezTo>
                          <a:lnTo>
                            <a:pt x="1021" y="839"/>
                          </a:lnTo>
                          <a:cubicBezTo>
                            <a:pt x="1113" y="778"/>
                            <a:pt x="1174" y="732"/>
                            <a:pt x="1265" y="686"/>
                          </a:cubicBezTo>
                          <a:lnTo>
                            <a:pt x="1311" y="153"/>
                          </a:lnTo>
                          <a:cubicBezTo>
                            <a:pt x="1235" y="92"/>
                            <a:pt x="1174" y="46"/>
                            <a:pt x="10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0"/>
                    <p:cNvSpPr/>
                    <p:nvPr/>
                  </p:nvSpPr>
                  <p:spPr>
                    <a:xfrm>
                      <a:off x="2311756" y="195890"/>
                      <a:ext cx="40117" cy="25673"/>
                    </a:xfrm>
                    <a:custGeom>
                      <a:rect b="b" l="l" r="r" t="t"/>
                      <a:pathLst>
                        <a:path extrusionOk="0" h="839" w="1311">
                          <a:moveTo>
                            <a:pt x="275" y="1"/>
                          </a:moveTo>
                          <a:cubicBezTo>
                            <a:pt x="183" y="46"/>
                            <a:pt x="122" y="92"/>
                            <a:pt x="31" y="153"/>
                          </a:cubicBezTo>
                          <a:lnTo>
                            <a:pt x="1" y="686"/>
                          </a:lnTo>
                          <a:cubicBezTo>
                            <a:pt x="92" y="732"/>
                            <a:pt x="122" y="778"/>
                            <a:pt x="229" y="839"/>
                          </a:cubicBezTo>
                          <a:lnTo>
                            <a:pt x="1021" y="839"/>
                          </a:lnTo>
                          <a:cubicBezTo>
                            <a:pt x="1113" y="778"/>
                            <a:pt x="1174" y="732"/>
                            <a:pt x="1265" y="686"/>
                          </a:cubicBezTo>
                          <a:lnTo>
                            <a:pt x="1311" y="153"/>
                          </a:lnTo>
                          <a:cubicBezTo>
                            <a:pt x="1235" y="92"/>
                            <a:pt x="1174" y="46"/>
                            <a:pt x="10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0"/>
                    <p:cNvSpPr/>
                    <p:nvPr/>
                  </p:nvSpPr>
                  <p:spPr>
                    <a:xfrm>
                      <a:off x="2108021" y="222482"/>
                      <a:ext cx="41983" cy="27050"/>
                    </a:xfrm>
                    <a:custGeom>
                      <a:rect b="b" l="l" r="r" t="t"/>
                      <a:pathLst>
                        <a:path extrusionOk="0" h="884" w="1372">
                          <a:moveTo>
                            <a:pt x="366" y="0"/>
                          </a:moveTo>
                          <a:cubicBezTo>
                            <a:pt x="259" y="61"/>
                            <a:pt x="198" y="91"/>
                            <a:pt x="107" y="152"/>
                          </a:cubicBezTo>
                          <a:lnTo>
                            <a:pt x="0" y="701"/>
                          </a:lnTo>
                          <a:cubicBezTo>
                            <a:pt x="77" y="777"/>
                            <a:pt x="138" y="823"/>
                            <a:pt x="214" y="884"/>
                          </a:cubicBezTo>
                          <a:lnTo>
                            <a:pt x="1036" y="884"/>
                          </a:lnTo>
                          <a:cubicBezTo>
                            <a:pt x="1143" y="808"/>
                            <a:pt x="1204" y="762"/>
                            <a:pt x="1295" y="701"/>
                          </a:cubicBezTo>
                          <a:lnTo>
                            <a:pt x="1372" y="152"/>
                          </a:lnTo>
                          <a:cubicBezTo>
                            <a:pt x="1295" y="91"/>
                            <a:pt x="1250" y="61"/>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0"/>
                    <p:cNvSpPr/>
                    <p:nvPr/>
                  </p:nvSpPr>
                  <p:spPr>
                    <a:xfrm>
                      <a:off x="2148566" y="222482"/>
                      <a:ext cx="42014" cy="27050"/>
                    </a:xfrm>
                    <a:custGeom>
                      <a:rect b="b" l="l" r="r" t="t"/>
                      <a:pathLst>
                        <a:path extrusionOk="0" h="884" w="1373">
                          <a:moveTo>
                            <a:pt x="336" y="0"/>
                          </a:moveTo>
                          <a:cubicBezTo>
                            <a:pt x="229" y="61"/>
                            <a:pt x="169" y="91"/>
                            <a:pt x="77" y="152"/>
                          </a:cubicBezTo>
                          <a:lnTo>
                            <a:pt x="1" y="701"/>
                          </a:lnTo>
                          <a:cubicBezTo>
                            <a:pt x="77" y="777"/>
                            <a:pt x="123" y="823"/>
                            <a:pt x="199" y="884"/>
                          </a:cubicBezTo>
                          <a:lnTo>
                            <a:pt x="1022" y="884"/>
                          </a:lnTo>
                          <a:cubicBezTo>
                            <a:pt x="1144" y="808"/>
                            <a:pt x="1189" y="762"/>
                            <a:pt x="1296" y="701"/>
                          </a:cubicBezTo>
                          <a:lnTo>
                            <a:pt x="1372" y="152"/>
                          </a:lnTo>
                          <a:cubicBezTo>
                            <a:pt x="1266" y="91"/>
                            <a:pt x="1235" y="61"/>
                            <a:pt x="11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0"/>
                    <p:cNvSpPr/>
                    <p:nvPr/>
                  </p:nvSpPr>
                  <p:spPr>
                    <a:xfrm>
                      <a:off x="2188683" y="222482"/>
                      <a:ext cx="41524" cy="27050"/>
                    </a:xfrm>
                    <a:custGeom>
                      <a:rect b="b" l="l" r="r" t="t"/>
                      <a:pathLst>
                        <a:path extrusionOk="0" h="884" w="1357">
                          <a:moveTo>
                            <a:pt x="335" y="0"/>
                          </a:moveTo>
                          <a:cubicBezTo>
                            <a:pt x="229" y="61"/>
                            <a:pt x="168" y="91"/>
                            <a:pt x="76" y="152"/>
                          </a:cubicBezTo>
                          <a:lnTo>
                            <a:pt x="0" y="701"/>
                          </a:lnTo>
                          <a:cubicBezTo>
                            <a:pt x="76" y="777"/>
                            <a:pt x="137" y="823"/>
                            <a:pt x="214" y="884"/>
                          </a:cubicBezTo>
                          <a:lnTo>
                            <a:pt x="1021" y="884"/>
                          </a:lnTo>
                          <a:cubicBezTo>
                            <a:pt x="1143" y="808"/>
                            <a:pt x="1204" y="762"/>
                            <a:pt x="1295" y="701"/>
                          </a:cubicBezTo>
                          <a:lnTo>
                            <a:pt x="1356" y="152"/>
                          </a:lnTo>
                          <a:cubicBezTo>
                            <a:pt x="1280" y="91"/>
                            <a:pt x="1219" y="61"/>
                            <a:pt x="11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0"/>
                    <p:cNvSpPr/>
                    <p:nvPr/>
                  </p:nvSpPr>
                  <p:spPr>
                    <a:xfrm>
                      <a:off x="2228769" y="222482"/>
                      <a:ext cx="41524" cy="27050"/>
                    </a:xfrm>
                    <a:custGeom>
                      <a:rect b="b" l="l" r="r" t="t"/>
                      <a:pathLst>
                        <a:path extrusionOk="0" h="884" w="1357">
                          <a:moveTo>
                            <a:pt x="305" y="0"/>
                          </a:moveTo>
                          <a:cubicBezTo>
                            <a:pt x="214" y="61"/>
                            <a:pt x="153" y="91"/>
                            <a:pt x="61" y="152"/>
                          </a:cubicBezTo>
                          <a:lnTo>
                            <a:pt x="1" y="701"/>
                          </a:lnTo>
                          <a:cubicBezTo>
                            <a:pt x="92" y="777"/>
                            <a:pt x="153" y="823"/>
                            <a:pt x="229" y="884"/>
                          </a:cubicBezTo>
                          <a:lnTo>
                            <a:pt x="1052" y="884"/>
                          </a:lnTo>
                          <a:cubicBezTo>
                            <a:pt x="1143" y="808"/>
                            <a:pt x="1204" y="762"/>
                            <a:pt x="1296" y="701"/>
                          </a:cubicBezTo>
                          <a:lnTo>
                            <a:pt x="1357" y="152"/>
                          </a:lnTo>
                          <a:cubicBezTo>
                            <a:pt x="1265" y="91"/>
                            <a:pt x="1219" y="61"/>
                            <a:pt x="11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0"/>
                    <p:cNvSpPr/>
                    <p:nvPr/>
                  </p:nvSpPr>
                  <p:spPr>
                    <a:xfrm>
                      <a:off x="2269804" y="222482"/>
                      <a:ext cx="40576" cy="27050"/>
                    </a:xfrm>
                    <a:custGeom>
                      <a:rect b="b" l="l" r="r" t="t"/>
                      <a:pathLst>
                        <a:path extrusionOk="0" h="884" w="1326">
                          <a:moveTo>
                            <a:pt x="305" y="0"/>
                          </a:moveTo>
                          <a:cubicBezTo>
                            <a:pt x="198" y="61"/>
                            <a:pt x="153" y="91"/>
                            <a:pt x="46" y="152"/>
                          </a:cubicBezTo>
                          <a:lnTo>
                            <a:pt x="0" y="701"/>
                          </a:lnTo>
                          <a:cubicBezTo>
                            <a:pt x="92" y="777"/>
                            <a:pt x="122" y="823"/>
                            <a:pt x="229" y="884"/>
                          </a:cubicBezTo>
                          <a:lnTo>
                            <a:pt x="1036" y="884"/>
                          </a:lnTo>
                          <a:cubicBezTo>
                            <a:pt x="1143" y="808"/>
                            <a:pt x="1189" y="762"/>
                            <a:pt x="1295" y="701"/>
                          </a:cubicBezTo>
                          <a:lnTo>
                            <a:pt x="1326" y="152"/>
                          </a:lnTo>
                          <a:cubicBezTo>
                            <a:pt x="1234" y="91"/>
                            <a:pt x="1173" y="61"/>
                            <a:pt x="10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0"/>
                    <p:cNvSpPr/>
                    <p:nvPr/>
                  </p:nvSpPr>
                  <p:spPr>
                    <a:xfrm>
                      <a:off x="2309431" y="222482"/>
                      <a:ext cx="40576" cy="27050"/>
                    </a:xfrm>
                    <a:custGeom>
                      <a:rect b="b" l="l" r="r" t="t"/>
                      <a:pathLst>
                        <a:path extrusionOk="0" h="884" w="1326">
                          <a:moveTo>
                            <a:pt x="275" y="0"/>
                          </a:moveTo>
                          <a:cubicBezTo>
                            <a:pt x="183" y="61"/>
                            <a:pt x="122" y="91"/>
                            <a:pt x="31" y="152"/>
                          </a:cubicBezTo>
                          <a:lnTo>
                            <a:pt x="0" y="701"/>
                          </a:lnTo>
                          <a:cubicBezTo>
                            <a:pt x="92" y="777"/>
                            <a:pt x="122" y="823"/>
                            <a:pt x="229" y="884"/>
                          </a:cubicBezTo>
                          <a:lnTo>
                            <a:pt x="1036" y="884"/>
                          </a:lnTo>
                          <a:cubicBezTo>
                            <a:pt x="1143" y="808"/>
                            <a:pt x="1189" y="762"/>
                            <a:pt x="1295" y="701"/>
                          </a:cubicBezTo>
                          <a:lnTo>
                            <a:pt x="1326" y="152"/>
                          </a:lnTo>
                          <a:cubicBezTo>
                            <a:pt x="1250" y="91"/>
                            <a:pt x="1189" y="61"/>
                            <a:pt x="10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0"/>
                    <p:cNvSpPr/>
                    <p:nvPr/>
                  </p:nvSpPr>
                  <p:spPr>
                    <a:xfrm>
                      <a:off x="2102881" y="249961"/>
                      <a:ext cx="42473" cy="28030"/>
                    </a:xfrm>
                    <a:custGeom>
                      <a:rect b="b" l="l" r="r" t="t"/>
                      <a:pathLst>
                        <a:path extrusionOk="0" h="916" w="1388">
                          <a:moveTo>
                            <a:pt x="366" y="1"/>
                          </a:moveTo>
                          <a:cubicBezTo>
                            <a:pt x="260" y="77"/>
                            <a:pt x="184" y="108"/>
                            <a:pt x="92" y="169"/>
                          </a:cubicBezTo>
                          <a:lnTo>
                            <a:pt x="1" y="748"/>
                          </a:lnTo>
                          <a:cubicBezTo>
                            <a:pt x="77" y="824"/>
                            <a:pt x="138" y="854"/>
                            <a:pt x="214" y="915"/>
                          </a:cubicBezTo>
                          <a:lnTo>
                            <a:pt x="1037" y="915"/>
                          </a:lnTo>
                          <a:cubicBezTo>
                            <a:pt x="1128" y="839"/>
                            <a:pt x="1204" y="793"/>
                            <a:pt x="1296" y="748"/>
                          </a:cubicBezTo>
                          <a:lnTo>
                            <a:pt x="1387" y="169"/>
                          </a:lnTo>
                          <a:cubicBezTo>
                            <a:pt x="1311" y="92"/>
                            <a:pt x="1281" y="62"/>
                            <a:pt x="11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0"/>
                    <p:cNvSpPr/>
                    <p:nvPr/>
                  </p:nvSpPr>
                  <p:spPr>
                    <a:xfrm>
                      <a:off x="2144374" y="249961"/>
                      <a:ext cx="42014" cy="28030"/>
                    </a:xfrm>
                    <a:custGeom>
                      <a:rect b="b" l="l" r="r" t="t"/>
                      <a:pathLst>
                        <a:path extrusionOk="0" h="916" w="1373">
                          <a:moveTo>
                            <a:pt x="366" y="1"/>
                          </a:moveTo>
                          <a:cubicBezTo>
                            <a:pt x="245" y="77"/>
                            <a:pt x="184" y="108"/>
                            <a:pt x="92" y="169"/>
                          </a:cubicBezTo>
                          <a:lnTo>
                            <a:pt x="1" y="748"/>
                          </a:lnTo>
                          <a:cubicBezTo>
                            <a:pt x="77" y="824"/>
                            <a:pt x="138" y="854"/>
                            <a:pt x="214" y="915"/>
                          </a:cubicBezTo>
                          <a:lnTo>
                            <a:pt x="1022" y="915"/>
                          </a:lnTo>
                          <a:cubicBezTo>
                            <a:pt x="1144" y="839"/>
                            <a:pt x="1204" y="793"/>
                            <a:pt x="1296" y="748"/>
                          </a:cubicBezTo>
                          <a:lnTo>
                            <a:pt x="1372" y="169"/>
                          </a:lnTo>
                          <a:cubicBezTo>
                            <a:pt x="1296" y="92"/>
                            <a:pt x="1235" y="62"/>
                            <a:pt x="11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0"/>
                    <p:cNvSpPr/>
                    <p:nvPr/>
                  </p:nvSpPr>
                  <p:spPr>
                    <a:xfrm>
                      <a:off x="2184950" y="249961"/>
                      <a:ext cx="41983" cy="28030"/>
                    </a:xfrm>
                    <a:custGeom>
                      <a:rect b="b" l="l" r="r" t="t"/>
                      <a:pathLst>
                        <a:path extrusionOk="0" h="916" w="1372">
                          <a:moveTo>
                            <a:pt x="351" y="1"/>
                          </a:moveTo>
                          <a:cubicBezTo>
                            <a:pt x="229" y="77"/>
                            <a:pt x="183" y="108"/>
                            <a:pt x="77" y="169"/>
                          </a:cubicBezTo>
                          <a:lnTo>
                            <a:pt x="0" y="748"/>
                          </a:lnTo>
                          <a:cubicBezTo>
                            <a:pt x="77" y="824"/>
                            <a:pt x="137" y="854"/>
                            <a:pt x="214" y="915"/>
                          </a:cubicBezTo>
                          <a:lnTo>
                            <a:pt x="1036" y="915"/>
                          </a:lnTo>
                          <a:cubicBezTo>
                            <a:pt x="1143" y="839"/>
                            <a:pt x="1204" y="793"/>
                            <a:pt x="1295" y="748"/>
                          </a:cubicBezTo>
                          <a:lnTo>
                            <a:pt x="1372" y="169"/>
                          </a:lnTo>
                          <a:cubicBezTo>
                            <a:pt x="1280" y="92"/>
                            <a:pt x="1250" y="62"/>
                            <a:pt x="11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0"/>
                    <p:cNvSpPr/>
                    <p:nvPr/>
                  </p:nvSpPr>
                  <p:spPr>
                    <a:xfrm>
                      <a:off x="2225495" y="249961"/>
                      <a:ext cx="42014" cy="28030"/>
                    </a:xfrm>
                    <a:custGeom>
                      <a:rect b="b" l="l" r="r" t="t"/>
                      <a:pathLst>
                        <a:path extrusionOk="0" h="916" w="1373">
                          <a:moveTo>
                            <a:pt x="321" y="1"/>
                          </a:moveTo>
                          <a:cubicBezTo>
                            <a:pt x="199" y="77"/>
                            <a:pt x="153" y="108"/>
                            <a:pt x="47" y="169"/>
                          </a:cubicBezTo>
                          <a:lnTo>
                            <a:pt x="1" y="748"/>
                          </a:lnTo>
                          <a:cubicBezTo>
                            <a:pt x="92" y="824"/>
                            <a:pt x="123" y="854"/>
                            <a:pt x="229" y="915"/>
                          </a:cubicBezTo>
                          <a:lnTo>
                            <a:pt x="1037" y="915"/>
                          </a:lnTo>
                          <a:cubicBezTo>
                            <a:pt x="1159" y="839"/>
                            <a:pt x="1220" y="793"/>
                            <a:pt x="1311" y="748"/>
                          </a:cubicBezTo>
                          <a:lnTo>
                            <a:pt x="1372" y="169"/>
                          </a:lnTo>
                          <a:cubicBezTo>
                            <a:pt x="1296" y="92"/>
                            <a:pt x="1235" y="62"/>
                            <a:pt x="114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0"/>
                    <p:cNvSpPr/>
                    <p:nvPr/>
                  </p:nvSpPr>
                  <p:spPr>
                    <a:xfrm>
                      <a:off x="2267478" y="249961"/>
                      <a:ext cx="40576" cy="28030"/>
                    </a:xfrm>
                    <a:custGeom>
                      <a:rect b="b" l="l" r="r" t="t"/>
                      <a:pathLst>
                        <a:path extrusionOk="0" h="916" w="1326">
                          <a:moveTo>
                            <a:pt x="305" y="1"/>
                          </a:moveTo>
                          <a:cubicBezTo>
                            <a:pt x="198" y="77"/>
                            <a:pt x="152" y="108"/>
                            <a:pt x="46" y="169"/>
                          </a:cubicBezTo>
                          <a:lnTo>
                            <a:pt x="0" y="748"/>
                          </a:lnTo>
                          <a:cubicBezTo>
                            <a:pt x="92" y="824"/>
                            <a:pt x="122" y="854"/>
                            <a:pt x="229" y="915"/>
                          </a:cubicBezTo>
                          <a:lnTo>
                            <a:pt x="1036" y="915"/>
                          </a:lnTo>
                          <a:cubicBezTo>
                            <a:pt x="1143" y="839"/>
                            <a:pt x="1189" y="793"/>
                            <a:pt x="1295" y="748"/>
                          </a:cubicBezTo>
                          <a:lnTo>
                            <a:pt x="1326" y="169"/>
                          </a:lnTo>
                          <a:cubicBezTo>
                            <a:pt x="1234" y="92"/>
                            <a:pt x="1173" y="62"/>
                            <a:pt x="1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0"/>
                    <p:cNvSpPr/>
                    <p:nvPr/>
                  </p:nvSpPr>
                  <p:spPr>
                    <a:xfrm>
                      <a:off x="2307564" y="249961"/>
                      <a:ext cx="40576" cy="28030"/>
                    </a:xfrm>
                    <a:custGeom>
                      <a:rect b="b" l="l" r="r" t="t"/>
                      <a:pathLst>
                        <a:path extrusionOk="0" h="916" w="1326">
                          <a:moveTo>
                            <a:pt x="290" y="1"/>
                          </a:moveTo>
                          <a:cubicBezTo>
                            <a:pt x="183" y="77"/>
                            <a:pt x="138" y="108"/>
                            <a:pt x="31" y="169"/>
                          </a:cubicBezTo>
                          <a:lnTo>
                            <a:pt x="0" y="748"/>
                          </a:lnTo>
                          <a:cubicBezTo>
                            <a:pt x="92" y="824"/>
                            <a:pt x="138" y="854"/>
                            <a:pt x="229" y="915"/>
                          </a:cubicBezTo>
                          <a:lnTo>
                            <a:pt x="1052" y="915"/>
                          </a:lnTo>
                          <a:cubicBezTo>
                            <a:pt x="1143" y="839"/>
                            <a:pt x="1204" y="793"/>
                            <a:pt x="1295" y="748"/>
                          </a:cubicBezTo>
                          <a:lnTo>
                            <a:pt x="1326" y="169"/>
                          </a:lnTo>
                          <a:cubicBezTo>
                            <a:pt x="1235" y="92"/>
                            <a:pt x="1204" y="62"/>
                            <a:pt x="10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0"/>
                    <p:cNvSpPr/>
                    <p:nvPr/>
                  </p:nvSpPr>
                  <p:spPr>
                    <a:xfrm>
                      <a:off x="2098229" y="277960"/>
                      <a:ext cx="43391" cy="27999"/>
                    </a:xfrm>
                    <a:custGeom>
                      <a:rect b="b" l="l" r="r" t="t"/>
                      <a:pathLst>
                        <a:path extrusionOk="0" h="915" w="1418">
                          <a:moveTo>
                            <a:pt x="366" y="0"/>
                          </a:moveTo>
                          <a:cubicBezTo>
                            <a:pt x="275" y="76"/>
                            <a:pt x="214" y="107"/>
                            <a:pt x="92" y="168"/>
                          </a:cubicBezTo>
                          <a:lnTo>
                            <a:pt x="0" y="747"/>
                          </a:lnTo>
                          <a:cubicBezTo>
                            <a:pt x="77" y="792"/>
                            <a:pt x="138" y="838"/>
                            <a:pt x="214" y="914"/>
                          </a:cubicBezTo>
                          <a:lnTo>
                            <a:pt x="1052" y="914"/>
                          </a:lnTo>
                          <a:cubicBezTo>
                            <a:pt x="1143" y="838"/>
                            <a:pt x="1204" y="823"/>
                            <a:pt x="1311" y="747"/>
                          </a:cubicBezTo>
                          <a:lnTo>
                            <a:pt x="1417" y="168"/>
                          </a:lnTo>
                          <a:cubicBezTo>
                            <a:pt x="1341" y="107"/>
                            <a:pt x="1280" y="76"/>
                            <a:pt x="11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0"/>
                    <p:cNvSpPr/>
                    <p:nvPr/>
                  </p:nvSpPr>
                  <p:spPr>
                    <a:xfrm>
                      <a:off x="2139723" y="277960"/>
                      <a:ext cx="42442" cy="27999"/>
                    </a:xfrm>
                    <a:custGeom>
                      <a:rect b="b" l="l" r="r" t="t"/>
                      <a:pathLst>
                        <a:path extrusionOk="0" h="915" w="1387">
                          <a:moveTo>
                            <a:pt x="366" y="0"/>
                          </a:moveTo>
                          <a:cubicBezTo>
                            <a:pt x="259" y="76"/>
                            <a:pt x="214" y="107"/>
                            <a:pt x="92" y="168"/>
                          </a:cubicBezTo>
                          <a:lnTo>
                            <a:pt x="0" y="747"/>
                          </a:lnTo>
                          <a:cubicBezTo>
                            <a:pt x="77" y="792"/>
                            <a:pt x="138" y="838"/>
                            <a:pt x="214" y="914"/>
                          </a:cubicBezTo>
                          <a:lnTo>
                            <a:pt x="1052" y="914"/>
                          </a:lnTo>
                          <a:cubicBezTo>
                            <a:pt x="1143" y="838"/>
                            <a:pt x="1204" y="823"/>
                            <a:pt x="1311" y="747"/>
                          </a:cubicBezTo>
                          <a:lnTo>
                            <a:pt x="1387" y="168"/>
                          </a:lnTo>
                          <a:cubicBezTo>
                            <a:pt x="1311" y="107"/>
                            <a:pt x="1250" y="76"/>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0"/>
                    <p:cNvSpPr/>
                    <p:nvPr/>
                  </p:nvSpPr>
                  <p:spPr>
                    <a:xfrm>
                      <a:off x="2181217" y="277960"/>
                      <a:ext cx="42442" cy="27999"/>
                    </a:xfrm>
                    <a:custGeom>
                      <a:rect b="b" l="l" r="r" t="t"/>
                      <a:pathLst>
                        <a:path extrusionOk="0" h="915" w="1387">
                          <a:moveTo>
                            <a:pt x="336" y="0"/>
                          </a:moveTo>
                          <a:cubicBezTo>
                            <a:pt x="229" y="76"/>
                            <a:pt x="168" y="107"/>
                            <a:pt x="77" y="168"/>
                          </a:cubicBezTo>
                          <a:lnTo>
                            <a:pt x="0" y="747"/>
                          </a:lnTo>
                          <a:cubicBezTo>
                            <a:pt x="92" y="792"/>
                            <a:pt x="122" y="838"/>
                            <a:pt x="229" y="914"/>
                          </a:cubicBezTo>
                          <a:lnTo>
                            <a:pt x="1037" y="914"/>
                          </a:lnTo>
                          <a:cubicBezTo>
                            <a:pt x="1158" y="838"/>
                            <a:pt x="1219" y="823"/>
                            <a:pt x="1311" y="747"/>
                          </a:cubicBezTo>
                          <a:lnTo>
                            <a:pt x="1387" y="168"/>
                          </a:lnTo>
                          <a:cubicBezTo>
                            <a:pt x="1296" y="107"/>
                            <a:pt x="1250" y="76"/>
                            <a:pt x="11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0"/>
                    <p:cNvSpPr/>
                    <p:nvPr/>
                  </p:nvSpPr>
                  <p:spPr>
                    <a:xfrm>
                      <a:off x="2221762" y="277960"/>
                      <a:ext cx="42473" cy="27999"/>
                    </a:xfrm>
                    <a:custGeom>
                      <a:rect b="b" l="l" r="r" t="t"/>
                      <a:pathLst>
                        <a:path extrusionOk="0" h="915" w="1388">
                          <a:moveTo>
                            <a:pt x="351" y="0"/>
                          </a:moveTo>
                          <a:cubicBezTo>
                            <a:pt x="230" y="76"/>
                            <a:pt x="169" y="107"/>
                            <a:pt x="77" y="168"/>
                          </a:cubicBezTo>
                          <a:lnTo>
                            <a:pt x="1" y="747"/>
                          </a:lnTo>
                          <a:cubicBezTo>
                            <a:pt x="92" y="792"/>
                            <a:pt x="138" y="838"/>
                            <a:pt x="230" y="914"/>
                          </a:cubicBezTo>
                          <a:lnTo>
                            <a:pt x="1068" y="914"/>
                          </a:lnTo>
                          <a:cubicBezTo>
                            <a:pt x="1189" y="838"/>
                            <a:pt x="1235" y="823"/>
                            <a:pt x="1342" y="747"/>
                          </a:cubicBezTo>
                          <a:lnTo>
                            <a:pt x="1387" y="168"/>
                          </a:lnTo>
                          <a:cubicBezTo>
                            <a:pt x="1311" y="107"/>
                            <a:pt x="1266" y="76"/>
                            <a:pt x="11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0"/>
                    <p:cNvSpPr/>
                    <p:nvPr/>
                  </p:nvSpPr>
                  <p:spPr>
                    <a:xfrm>
                      <a:off x="2263745" y="277960"/>
                      <a:ext cx="41983" cy="27999"/>
                    </a:xfrm>
                    <a:custGeom>
                      <a:rect b="b" l="l" r="r" t="t"/>
                      <a:pathLst>
                        <a:path extrusionOk="0" h="915" w="1372">
                          <a:moveTo>
                            <a:pt x="320" y="0"/>
                          </a:moveTo>
                          <a:cubicBezTo>
                            <a:pt x="214" y="76"/>
                            <a:pt x="153" y="107"/>
                            <a:pt x="61" y="168"/>
                          </a:cubicBezTo>
                          <a:lnTo>
                            <a:pt x="0" y="747"/>
                          </a:lnTo>
                          <a:cubicBezTo>
                            <a:pt x="92" y="792"/>
                            <a:pt x="137" y="838"/>
                            <a:pt x="229" y="914"/>
                          </a:cubicBezTo>
                          <a:lnTo>
                            <a:pt x="1067" y="914"/>
                          </a:lnTo>
                          <a:cubicBezTo>
                            <a:pt x="1189" y="838"/>
                            <a:pt x="1234" y="823"/>
                            <a:pt x="1341" y="747"/>
                          </a:cubicBezTo>
                          <a:lnTo>
                            <a:pt x="1371" y="168"/>
                          </a:lnTo>
                          <a:cubicBezTo>
                            <a:pt x="1280" y="107"/>
                            <a:pt x="1219" y="76"/>
                            <a:pt x="11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0"/>
                    <p:cNvSpPr/>
                    <p:nvPr/>
                  </p:nvSpPr>
                  <p:spPr>
                    <a:xfrm>
                      <a:off x="2305238" y="277960"/>
                      <a:ext cx="41524" cy="27999"/>
                    </a:xfrm>
                    <a:custGeom>
                      <a:rect b="b" l="l" r="r" t="t"/>
                      <a:pathLst>
                        <a:path extrusionOk="0" h="915" w="1357">
                          <a:moveTo>
                            <a:pt x="290" y="0"/>
                          </a:moveTo>
                          <a:cubicBezTo>
                            <a:pt x="183" y="76"/>
                            <a:pt x="137" y="107"/>
                            <a:pt x="31" y="168"/>
                          </a:cubicBezTo>
                          <a:lnTo>
                            <a:pt x="0" y="747"/>
                          </a:lnTo>
                          <a:cubicBezTo>
                            <a:pt x="92" y="792"/>
                            <a:pt x="137" y="838"/>
                            <a:pt x="229" y="914"/>
                          </a:cubicBezTo>
                          <a:lnTo>
                            <a:pt x="1067" y="914"/>
                          </a:lnTo>
                          <a:cubicBezTo>
                            <a:pt x="1158" y="838"/>
                            <a:pt x="1219" y="823"/>
                            <a:pt x="1311" y="747"/>
                          </a:cubicBezTo>
                          <a:lnTo>
                            <a:pt x="1356" y="168"/>
                          </a:lnTo>
                          <a:cubicBezTo>
                            <a:pt x="1250" y="107"/>
                            <a:pt x="1219" y="76"/>
                            <a:pt x="10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0"/>
                    <p:cNvSpPr/>
                    <p:nvPr/>
                  </p:nvSpPr>
                  <p:spPr>
                    <a:xfrm>
                      <a:off x="2093578" y="306846"/>
                      <a:ext cx="43391" cy="28948"/>
                    </a:xfrm>
                    <a:custGeom>
                      <a:rect b="b" l="l" r="r" t="t"/>
                      <a:pathLst>
                        <a:path extrusionOk="0" h="946" w="1418">
                          <a:moveTo>
                            <a:pt x="366" y="1"/>
                          </a:moveTo>
                          <a:cubicBezTo>
                            <a:pt x="274" y="62"/>
                            <a:pt x="213" y="107"/>
                            <a:pt x="92" y="184"/>
                          </a:cubicBezTo>
                          <a:lnTo>
                            <a:pt x="0" y="763"/>
                          </a:lnTo>
                          <a:cubicBezTo>
                            <a:pt x="76" y="823"/>
                            <a:pt x="137" y="869"/>
                            <a:pt x="213" y="945"/>
                          </a:cubicBezTo>
                          <a:lnTo>
                            <a:pt x="1051" y="945"/>
                          </a:lnTo>
                          <a:cubicBezTo>
                            <a:pt x="1143" y="884"/>
                            <a:pt x="1204" y="839"/>
                            <a:pt x="1310" y="763"/>
                          </a:cubicBezTo>
                          <a:lnTo>
                            <a:pt x="1417" y="184"/>
                          </a:lnTo>
                          <a:cubicBezTo>
                            <a:pt x="1341" y="123"/>
                            <a:pt x="1280" y="77"/>
                            <a:pt x="12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0"/>
                    <p:cNvSpPr/>
                    <p:nvPr/>
                  </p:nvSpPr>
                  <p:spPr>
                    <a:xfrm>
                      <a:off x="2135531" y="306846"/>
                      <a:ext cx="43391" cy="28948"/>
                    </a:xfrm>
                    <a:custGeom>
                      <a:rect b="b" l="l" r="r" t="t"/>
                      <a:pathLst>
                        <a:path extrusionOk="0" h="946" w="1418">
                          <a:moveTo>
                            <a:pt x="366" y="1"/>
                          </a:moveTo>
                          <a:cubicBezTo>
                            <a:pt x="275" y="62"/>
                            <a:pt x="214" y="107"/>
                            <a:pt x="92" y="184"/>
                          </a:cubicBezTo>
                          <a:lnTo>
                            <a:pt x="0" y="763"/>
                          </a:lnTo>
                          <a:cubicBezTo>
                            <a:pt x="92" y="823"/>
                            <a:pt x="137" y="869"/>
                            <a:pt x="229" y="945"/>
                          </a:cubicBezTo>
                          <a:lnTo>
                            <a:pt x="1067" y="945"/>
                          </a:lnTo>
                          <a:cubicBezTo>
                            <a:pt x="1158" y="884"/>
                            <a:pt x="1219" y="839"/>
                            <a:pt x="1341" y="763"/>
                          </a:cubicBezTo>
                          <a:lnTo>
                            <a:pt x="1417" y="184"/>
                          </a:lnTo>
                          <a:cubicBezTo>
                            <a:pt x="1311" y="123"/>
                            <a:pt x="1265" y="77"/>
                            <a:pt x="12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0"/>
                    <p:cNvSpPr/>
                    <p:nvPr/>
                  </p:nvSpPr>
                  <p:spPr>
                    <a:xfrm>
                      <a:off x="2177024" y="306846"/>
                      <a:ext cx="42932" cy="28948"/>
                    </a:xfrm>
                    <a:custGeom>
                      <a:rect b="b" l="l" r="r" t="t"/>
                      <a:pathLst>
                        <a:path extrusionOk="0" h="946" w="1403">
                          <a:moveTo>
                            <a:pt x="336" y="1"/>
                          </a:moveTo>
                          <a:cubicBezTo>
                            <a:pt x="244" y="62"/>
                            <a:pt x="183" y="107"/>
                            <a:pt x="77" y="184"/>
                          </a:cubicBezTo>
                          <a:lnTo>
                            <a:pt x="0" y="763"/>
                          </a:lnTo>
                          <a:cubicBezTo>
                            <a:pt x="92" y="823"/>
                            <a:pt x="137" y="869"/>
                            <a:pt x="229" y="945"/>
                          </a:cubicBezTo>
                          <a:lnTo>
                            <a:pt x="1067" y="945"/>
                          </a:lnTo>
                          <a:cubicBezTo>
                            <a:pt x="1158" y="884"/>
                            <a:pt x="1219" y="839"/>
                            <a:pt x="1326" y="763"/>
                          </a:cubicBezTo>
                          <a:lnTo>
                            <a:pt x="1402" y="184"/>
                          </a:lnTo>
                          <a:cubicBezTo>
                            <a:pt x="1311" y="123"/>
                            <a:pt x="1280" y="77"/>
                            <a:pt x="11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0"/>
                    <p:cNvSpPr/>
                    <p:nvPr/>
                  </p:nvSpPr>
                  <p:spPr>
                    <a:xfrm>
                      <a:off x="2218977" y="306846"/>
                      <a:ext cx="42473" cy="28948"/>
                    </a:xfrm>
                    <a:custGeom>
                      <a:rect b="b" l="l" r="r" t="t"/>
                      <a:pathLst>
                        <a:path extrusionOk="0" h="946" w="1388">
                          <a:moveTo>
                            <a:pt x="336" y="1"/>
                          </a:moveTo>
                          <a:cubicBezTo>
                            <a:pt x="229" y="62"/>
                            <a:pt x="168" y="107"/>
                            <a:pt x="77" y="184"/>
                          </a:cubicBezTo>
                          <a:lnTo>
                            <a:pt x="1" y="763"/>
                          </a:lnTo>
                          <a:cubicBezTo>
                            <a:pt x="92" y="823"/>
                            <a:pt x="138" y="869"/>
                            <a:pt x="229" y="945"/>
                          </a:cubicBezTo>
                          <a:lnTo>
                            <a:pt x="1067" y="945"/>
                          </a:lnTo>
                          <a:cubicBezTo>
                            <a:pt x="1174" y="884"/>
                            <a:pt x="1235" y="839"/>
                            <a:pt x="1326" y="763"/>
                          </a:cubicBezTo>
                          <a:lnTo>
                            <a:pt x="1387" y="184"/>
                          </a:lnTo>
                          <a:cubicBezTo>
                            <a:pt x="1311" y="123"/>
                            <a:pt x="1250" y="77"/>
                            <a:pt x="11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0"/>
                    <p:cNvSpPr/>
                    <p:nvPr/>
                  </p:nvSpPr>
                  <p:spPr>
                    <a:xfrm>
                      <a:off x="2260930" y="306846"/>
                      <a:ext cx="42473" cy="28948"/>
                    </a:xfrm>
                    <a:custGeom>
                      <a:rect b="b" l="l" r="r" t="t"/>
                      <a:pathLst>
                        <a:path extrusionOk="0" h="946" w="1388">
                          <a:moveTo>
                            <a:pt x="321" y="1"/>
                          </a:moveTo>
                          <a:cubicBezTo>
                            <a:pt x="214" y="62"/>
                            <a:pt x="153" y="107"/>
                            <a:pt x="62" y="184"/>
                          </a:cubicBezTo>
                          <a:lnTo>
                            <a:pt x="1" y="763"/>
                          </a:lnTo>
                          <a:cubicBezTo>
                            <a:pt x="92" y="823"/>
                            <a:pt x="138" y="869"/>
                            <a:pt x="229" y="945"/>
                          </a:cubicBezTo>
                          <a:lnTo>
                            <a:pt x="1067" y="945"/>
                          </a:lnTo>
                          <a:cubicBezTo>
                            <a:pt x="1174" y="884"/>
                            <a:pt x="1235" y="839"/>
                            <a:pt x="1326" y="763"/>
                          </a:cubicBezTo>
                          <a:lnTo>
                            <a:pt x="1387" y="184"/>
                          </a:lnTo>
                          <a:cubicBezTo>
                            <a:pt x="1296" y="123"/>
                            <a:pt x="1235" y="77"/>
                            <a:pt x="11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0"/>
                    <p:cNvSpPr/>
                    <p:nvPr/>
                  </p:nvSpPr>
                  <p:spPr>
                    <a:xfrm>
                      <a:off x="2302913" y="306846"/>
                      <a:ext cx="41983" cy="28948"/>
                    </a:xfrm>
                    <a:custGeom>
                      <a:rect b="b" l="l" r="r" t="t"/>
                      <a:pathLst>
                        <a:path extrusionOk="0" h="946" w="1372">
                          <a:moveTo>
                            <a:pt x="320" y="1"/>
                          </a:moveTo>
                          <a:cubicBezTo>
                            <a:pt x="213" y="62"/>
                            <a:pt x="152" y="107"/>
                            <a:pt x="61" y="184"/>
                          </a:cubicBezTo>
                          <a:lnTo>
                            <a:pt x="0" y="763"/>
                          </a:lnTo>
                          <a:cubicBezTo>
                            <a:pt x="91" y="823"/>
                            <a:pt x="137" y="869"/>
                            <a:pt x="229" y="945"/>
                          </a:cubicBezTo>
                          <a:lnTo>
                            <a:pt x="1067" y="945"/>
                          </a:lnTo>
                          <a:cubicBezTo>
                            <a:pt x="1173" y="884"/>
                            <a:pt x="1234" y="839"/>
                            <a:pt x="1326" y="763"/>
                          </a:cubicBezTo>
                          <a:lnTo>
                            <a:pt x="1371" y="184"/>
                          </a:lnTo>
                          <a:cubicBezTo>
                            <a:pt x="1280" y="123"/>
                            <a:pt x="1219" y="77"/>
                            <a:pt x="11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0"/>
                    <p:cNvSpPr/>
                    <p:nvPr/>
                  </p:nvSpPr>
                  <p:spPr>
                    <a:xfrm>
                      <a:off x="2087978" y="336681"/>
                      <a:ext cx="43850" cy="29866"/>
                    </a:xfrm>
                    <a:custGeom>
                      <a:rect b="b" l="l" r="r" t="t"/>
                      <a:pathLst>
                        <a:path extrusionOk="0" h="976" w="1433">
                          <a:moveTo>
                            <a:pt x="396" y="1"/>
                          </a:moveTo>
                          <a:cubicBezTo>
                            <a:pt x="275" y="62"/>
                            <a:pt x="229" y="92"/>
                            <a:pt x="107" y="168"/>
                          </a:cubicBezTo>
                          <a:lnTo>
                            <a:pt x="0" y="778"/>
                          </a:lnTo>
                          <a:cubicBezTo>
                            <a:pt x="92" y="854"/>
                            <a:pt x="122" y="900"/>
                            <a:pt x="229" y="976"/>
                          </a:cubicBezTo>
                          <a:lnTo>
                            <a:pt x="1052" y="976"/>
                          </a:lnTo>
                          <a:lnTo>
                            <a:pt x="1341" y="778"/>
                          </a:lnTo>
                          <a:lnTo>
                            <a:pt x="1432" y="168"/>
                          </a:lnTo>
                          <a:cubicBezTo>
                            <a:pt x="1372" y="123"/>
                            <a:pt x="1311" y="77"/>
                            <a:pt x="12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0"/>
                    <p:cNvSpPr/>
                    <p:nvPr/>
                  </p:nvSpPr>
                  <p:spPr>
                    <a:xfrm>
                      <a:off x="2130849" y="336681"/>
                      <a:ext cx="43880" cy="29866"/>
                    </a:xfrm>
                    <a:custGeom>
                      <a:rect b="b" l="l" r="r" t="t"/>
                      <a:pathLst>
                        <a:path extrusionOk="0" h="976" w="1434">
                          <a:moveTo>
                            <a:pt x="367" y="1"/>
                          </a:moveTo>
                          <a:cubicBezTo>
                            <a:pt x="275" y="62"/>
                            <a:pt x="214" y="92"/>
                            <a:pt x="92" y="168"/>
                          </a:cubicBezTo>
                          <a:lnTo>
                            <a:pt x="1" y="778"/>
                          </a:lnTo>
                          <a:cubicBezTo>
                            <a:pt x="92" y="854"/>
                            <a:pt x="138" y="900"/>
                            <a:pt x="230" y="976"/>
                          </a:cubicBezTo>
                          <a:lnTo>
                            <a:pt x="1083" y="976"/>
                          </a:lnTo>
                          <a:cubicBezTo>
                            <a:pt x="1189" y="900"/>
                            <a:pt x="1235" y="854"/>
                            <a:pt x="1357" y="778"/>
                          </a:cubicBezTo>
                          <a:lnTo>
                            <a:pt x="1433" y="168"/>
                          </a:lnTo>
                          <a:cubicBezTo>
                            <a:pt x="1342" y="123"/>
                            <a:pt x="1281" y="77"/>
                            <a:pt x="12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0"/>
                    <p:cNvSpPr/>
                    <p:nvPr/>
                  </p:nvSpPr>
                  <p:spPr>
                    <a:xfrm>
                      <a:off x="2172832" y="336681"/>
                      <a:ext cx="43850" cy="29866"/>
                    </a:xfrm>
                    <a:custGeom>
                      <a:rect b="b" l="l" r="r" t="t"/>
                      <a:pathLst>
                        <a:path extrusionOk="0" h="976" w="1433">
                          <a:moveTo>
                            <a:pt x="351" y="1"/>
                          </a:moveTo>
                          <a:cubicBezTo>
                            <a:pt x="244" y="62"/>
                            <a:pt x="198" y="92"/>
                            <a:pt x="76" y="168"/>
                          </a:cubicBezTo>
                          <a:lnTo>
                            <a:pt x="0" y="778"/>
                          </a:lnTo>
                          <a:cubicBezTo>
                            <a:pt x="92" y="854"/>
                            <a:pt x="137" y="900"/>
                            <a:pt x="229" y="976"/>
                          </a:cubicBezTo>
                          <a:lnTo>
                            <a:pt x="1082" y="976"/>
                          </a:lnTo>
                          <a:cubicBezTo>
                            <a:pt x="1189" y="900"/>
                            <a:pt x="1234" y="854"/>
                            <a:pt x="1356" y="778"/>
                          </a:cubicBezTo>
                          <a:lnTo>
                            <a:pt x="1432" y="168"/>
                          </a:lnTo>
                          <a:cubicBezTo>
                            <a:pt x="1341" y="123"/>
                            <a:pt x="1295" y="77"/>
                            <a:pt x="11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0"/>
                    <p:cNvSpPr/>
                    <p:nvPr/>
                  </p:nvSpPr>
                  <p:spPr>
                    <a:xfrm>
                      <a:off x="2215244" y="336681"/>
                      <a:ext cx="43391" cy="29866"/>
                    </a:xfrm>
                    <a:custGeom>
                      <a:rect b="b" l="l" r="r" t="t"/>
                      <a:pathLst>
                        <a:path extrusionOk="0" h="976" w="1418">
                          <a:moveTo>
                            <a:pt x="351" y="1"/>
                          </a:moveTo>
                          <a:cubicBezTo>
                            <a:pt x="260" y="62"/>
                            <a:pt x="199" y="92"/>
                            <a:pt x="77" y="168"/>
                          </a:cubicBezTo>
                          <a:lnTo>
                            <a:pt x="1" y="778"/>
                          </a:lnTo>
                          <a:cubicBezTo>
                            <a:pt x="107" y="854"/>
                            <a:pt x="138" y="900"/>
                            <a:pt x="229" y="976"/>
                          </a:cubicBezTo>
                          <a:lnTo>
                            <a:pt x="1098" y="976"/>
                          </a:lnTo>
                          <a:cubicBezTo>
                            <a:pt x="1189" y="900"/>
                            <a:pt x="1250" y="854"/>
                            <a:pt x="1357" y="778"/>
                          </a:cubicBezTo>
                          <a:lnTo>
                            <a:pt x="1418" y="168"/>
                          </a:lnTo>
                          <a:cubicBezTo>
                            <a:pt x="1326" y="123"/>
                            <a:pt x="1281" y="77"/>
                            <a:pt x="11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0"/>
                    <p:cNvSpPr/>
                    <p:nvPr/>
                  </p:nvSpPr>
                  <p:spPr>
                    <a:xfrm>
                      <a:off x="2257196" y="336681"/>
                      <a:ext cx="43391" cy="29866"/>
                    </a:xfrm>
                    <a:custGeom>
                      <a:rect b="b" l="l" r="r" t="t"/>
                      <a:pathLst>
                        <a:path extrusionOk="0" h="976" w="1418">
                          <a:moveTo>
                            <a:pt x="336" y="1"/>
                          </a:moveTo>
                          <a:cubicBezTo>
                            <a:pt x="229" y="62"/>
                            <a:pt x="153" y="92"/>
                            <a:pt x="62" y="168"/>
                          </a:cubicBezTo>
                          <a:lnTo>
                            <a:pt x="1" y="778"/>
                          </a:lnTo>
                          <a:cubicBezTo>
                            <a:pt x="108" y="854"/>
                            <a:pt x="138" y="900"/>
                            <a:pt x="229" y="976"/>
                          </a:cubicBezTo>
                          <a:lnTo>
                            <a:pt x="1098" y="976"/>
                          </a:lnTo>
                          <a:cubicBezTo>
                            <a:pt x="1189" y="900"/>
                            <a:pt x="1266" y="854"/>
                            <a:pt x="1357" y="778"/>
                          </a:cubicBezTo>
                          <a:lnTo>
                            <a:pt x="1418" y="168"/>
                          </a:lnTo>
                          <a:cubicBezTo>
                            <a:pt x="1342" y="123"/>
                            <a:pt x="1281" y="77"/>
                            <a:pt x="11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0"/>
                    <p:cNvSpPr/>
                    <p:nvPr/>
                  </p:nvSpPr>
                  <p:spPr>
                    <a:xfrm>
                      <a:off x="2300557" y="336681"/>
                      <a:ext cx="42473" cy="29866"/>
                    </a:xfrm>
                    <a:custGeom>
                      <a:rect b="b" l="l" r="r" t="t"/>
                      <a:pathLst>
                        <a:path extrusionOk="0" h="976" w="1388">
                          <a:moveTo>
                            <a:pt x="321" y="1"/>
                          </a:moveTo>
                          <a:cubicBezTo>
                            <a:pt x="214" y="62"/>
                            <a:pt x="153" y="92"/>
                            <a:pt x="62" y="168"/>
                          </a:cubicBezTo>
                          <a:lnTo>
                            <a:pt x="1" y="778"/>
                          </a:lnTo>
                          <a:cubicBezTo>
                            <a:pt x="77" y="854"/>
                            <a:pt x="138" y="900"/>
                            <a:pt x="229" y="976"/>
                          </a:cubicBezTo>
                          <a:lnTo>
                            <a:pt x="1083" y="976"/>
                          </a:lnTo>
                          <a:cubicBezTo>
                            <a:pt x="1205" y="900"/>
                            <a:pt x="1250" y="854"/>
                            <a:pt x="1357" y="778"/>
                          </a:cubicBezTo>
                          <a:lnTo>
                            <a:pt x="1387" y="168"/>
                          </a:lnTo>
                          <a:cubicBezTo>
                            <a:pt x="1296" y="123"/>
                            <a:pt x="1235" y="77"/>
                            <a:pt x="11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0"/>
                    <p:cNvSpPr/>
                    <p:nvPr/>
                  </p:nvSpPr>
                  <p:spPr>
                    <a:xfrm>
                      <a:off x="2082379" y="367006"/>
                      <a:ext cx="45257" cy="30784"/>
                    </a:xfrm>
                    <a:custGeom>
                      <a:rect b="b" l="l" r="r" t="t"/>
                      <a:pathLst>
                        <a:path extrusionOk="0" h="1006" w="1479">
                          <a:moveTo>
                            <a:pt x="412" y="0"/>
                          </a:moveTo>
                          <a:lnTo>
                            <a:pt x="122" y="198"/>
                          </a:lnTo>
                          <a:lnTo>
                            <a:pt x="0" y="823"/>
                          </a:lnTo>
                          <a:cubicBezTo>
                            <a:pt x="107" y="899"/>
                            <a:pt x="138" y="930"/>
                            <a:pt x="229" y="1006"/>
                          </a:cubicBezTo>
                          <a:lnTo>
                            <a:pt x="1097" y="1006"/>
                          </a:lnTo>
                          <a:lnTo>
                            <a:pt x="1372" y="823"/>
                          </a:lnTo>
                          <a:lnTo>
                            <a:pt x="1478" y="198"/>
                          </a:lnTo>
                          <a:cubicBezTo>
                            <a:pt x="1402" y="122"/>
                            <a:pt x="1341" y="76"/>
                            <a:pt x="12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0"/>
                    <p:cNvSpPr/>
                    <p:nvPr/>
                  </p:nvSpPr>
                  <p:spPr>
                    <a:xfrm>
                      <a:off x="2125280" y="367006"/>
                      <a:ext cx="44768" cy="30784"/>
                    </a:xfrm>
                    <a:custGeom>
                      <a:rect b="b" l="l" r="r" t="t"/>
                      <a:pathLst>
                        <a:path extrusionOk="0" h="1006" w="1463">
                          <a:moveTo>
                            <a:pt x="381" y="0"/>
                          </a:moveTo>
                          <a:lnTo>
                            <a:pt x="92" y="198"/>
                          </a:lnTo>
                          <a:lnTo>
                            <a:pt x="0" y="823"/>
                          </a:lnTo>
                          <a:cubicBezTo>
                            <a:pt x="92" y="899"/>
                            <a:pt x="122" y="930"/>
                            <a:pt x="213" y="1006"/>
                          </a:cubicBezTo>
                          <a:lnTo>
                            <a:pt x="1082" y="1006"/>
                          </a:lnTo>
                          <a:lnTo>
                            <a:pt x="1371" y="823"/>
                          </a:lnTo>
                          <a:lnTo>
                            <a:pt x="1463" y="198"/>
                          </a:lnTo>
                          <a:cubicBezTo>
                            <a:pt x="1387" y="122"/>
                            <a:pt x="1326" y="76"/>
                            <a:pt x="12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0"/>
                    <p:cNvSpPr/>
                    <p:nvPr/>
                  </p:nvSpPr>
                  <p:spPr>
                    <a:xfrm>
                      <a:off x="2168640" y="367006"/>
                      <a:ext cx="44309" cy="30784"/>
                    </a:xfrm>
                    <a:custGeom>
                      <a:rect b="b" l="l" r="r" t="t"/>
                      <a:pathLst>
                        <a:path extrusionOk="0" h="1006" w="1448">
                          <a:moveTo>
                            <a:pt x="366" y="0"/>
                          </a:moveTo>
                          <a:lnTo>
                            <a:pt x="76" y="198"/>
                          </a:lnTo>
                          <a:lnTo>
                            <a:pt x="0" y="823"/>
                          </a:lnTo>
                          <a:cubicBezTo>
                            <a:pt x="107" y="899"/>
                            <a:pt x="137" y="930"/>
                            <a:pt x="229" y="1006"/>
                          </a:cubicBezTo>
                          <a:lnTo>
                            <a:pt x="1097" y="1006"/>
                          </a:lnTo>
                          <a:lnTo>
                            <a:pt x="1371" y="823"/>
                          </a:lnTo>
                          <a:lnTo>
                            <a:pt x="1448" y="198"/>
                          </a:lnTo>
                          <a:cubicBezTo>
                            <a:pt x="1356" y="122"/>
                            <a:pt x="1295" y="76"/>
                            <a:pt x="12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0"/>
                    <p:cNvSpPr/>
                    <p:nvPr/>
                  </p:nvSpPr>
                  <p:spPr>
                    <a:xfrm>
                      <a:off x="2212459" y="367006"/>
                      <a:ext cx="43391" cy="30784"/>
                    </a:xfrm>
                    <a:custGeom>
                      <a:rect b="b" l="l" r="r" t="t"/>
                      <a:pathLst>
                        <a:path extrusionOk="0" h="1006" w="1418">
                          <a:moveTo>
                            <a:pt x="351" y="0"/>
                          </a:moveTo>
                          <a:cubicBezTo>
                            <a:pt x="244" y="76"/>
                            <a:pt x="198" y="122"/>
                            <a:pt x="76" y="198"/>
                          </a:cubicBezTo>
                          <a:lnTo>
                            <a:pt x="0" y="823"/>
                          </a:lnTo>
                          <a:cubicBezTo>
                            <a:pt x="92" y="899"/>
                            <a:pt x="137" y="930"/>
                            <a:pt x="229" y="1006"/>
                          </a:cubicBezTo>
                          <a:lnTo>
                            <a:pt x="1082" y="1006"/>
                          </a:lnTo>
                          <a:cubicBezTo>
                            <a:pt x="1189" y="930"/>
                            <a:pt x="1234" y="899"/>
                            <a:pt x="1356" y="823"/>
                          </a:cubicBezTo>
                          <a:lnTo>
                            <a:pt x="1417" y="198"/>
                          </a:lnTo>
                          <a:cubicBezTo>
                            <a:pt x="1311" y="122"/>
                            <a:pt x="1265" y="76"/>
                            <a:pt x="1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0"/>
                    <p:cNvSpPr/>
                    <p:nvPr/>
                  </p:nvSpPr>
                  <p:spPr>
                    <a:xfrm>
                      <a:off x="2254871" y="367006"/>
                      <a:ext cx="43391" cy="30784"/>
                    </a:xfrm>
                    <a:custGeom>
                      <a:rect b="b" l="l" r="r" t="t"/>
                      <a:pathLst>
                        <a:path extrusionOk="0" h="1006" w="1418">
                          <a:moveTo>
                            <a:pt x="336" y="0"/>
                          </a:moveTo>
                          <a:cubicBezTo>
                            <a:pt x="229" y="76"/>
                            <a:pt x="184" y="122"/>
                            <a:pt x="62" y="198"/>
                          </a:cubicBezTo>
                          <a:lnTo>
                            <a:pt x="1" y="823"/>
                          </a:lnTo>
                          <a:cubicBezTo>
                            <a:pt x="77" y="899"/>
                            <a:pt x="138" y="930"/>
                            <a:pt x="229" y="1006"/>
                          </a:cubicBezTo>
                          <a:lnTo>
                            <a:pt x="1098" y="1006"/>
                          </a:lnTo>
                          <a:cubicBezTo>
                            <a:pt x="1189" y="930"/>
                            <a:pt x="1235" y="899"/>
                            <a:pt x="1357" y="823"/>
                          </a:cubicBezTo>
                          <a:lnTo>
                            <a:pt x="1418" y="198"/>
                          </a:lnTo>
                          <a:cubicBezTo>
                            <a:pt x="1326" y="122"/>
                            <a:pt x="1281" y="76"/>
                            <a:pt x="11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0"/>
                    <p:cNvSpPr/>
                    <p:nvPr/>
                  </p:nvSpPr>
                  <p:spPr>
                    <a:xfrm>
                      <a:off x="2297772" y="367006"/>
                      <a:ext cx="42932" cy="30784"/>
                    </a:xfrm>
                    <a:custGeom>
                      <a:rect b="b" l="l" r="r" t="t"/>
                      <a:pathLst>
                        <a:path extrusionOk="0" h="1006" w="1403">
                          <a:moveTo>
                            <a:pt x="320" y="0"/>
                          </a:moveTo>
                          <a:cubicBezTo>
                            <a:pt x="229" y="76"/>
                            <a:pt x="153" y="122"/>
                            <a:pt x="46" y="198"/>
                          </a:cubicBezTo>
                          <a:lnTo>
                            <a:pt x="0" y="823"/>
                          </a:lnTo>
                          <a:cubicBezTo>
                            <a:pt x="92" y="899"/>
                            <a:pt x="153" y="930"/>
                            <a:pt x="244" y="1006"/>
                          </a:cubicBezTo>
                          <a:lnTo>
                            <a:pt x="1097" y="1006"/>
                          </a:lnTo>
                          <a:cubicBezTo>
                            <a:pt x="1189" y="930"/>
                            <a:pt x="1265" y="899"/>
                            <a:pt x="1372" y="823"/>
                          </a:cubicBezTo>
                          <a:lnTo>
                            <a:pt x="1402" y="198"/>
                          </a:lnTo>
                          <a:cubicBezTo>
                            <a:pt x="1311" y="122"/>
                            <a:pt x="1265" y="76"/>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0"/>
                    <p:cNvSpPr/>
                    <p:nvPr/>
                  </p:nvSpPr>
                  <p:spPr>
                    <a:xfrm>
                      <a:off x="2077238" y="398218"/>
                      <a:ext cx="45716" cy="31763"/>
                    </a:xfrm>
                    <a:custGeom>
                      <a:rect b="b" l="l" r="r" t="t"/>
                      <a:pathLst>
                        <a:path extrusionOk="0" h="1038" w="1494">
                          <a:moveTo>
                            <a:pt x="397" y="1"/>
                          </a:moveTo>
                          <a:lnTo>
                            <a:pt x="123" y="199"/>
                          </a:lnTo>
                          <a:lnTo>
                            <a:pt x="1" y="854"/>
                          </a:lnTo>
                          <a:cubicBezTo>
                            <a:pt x="92" y="930"/>
                            <a:pt x="138" y="961"/>
                            <a:pt x="229" y="1037"/>
                          </a:cubicBezTo>
                          <a:lnTo>
                            <a:pt x="1113" y="1037"/>
                          </a:lnTo>
                          <a:lnTo>
                            <a:pt x="1387" y="854"/>
                          </a:lnTo>
                          <a:lnTo>
                            <a:pt x="1494" y="199"/>
                          </a:lnTo>
                          <a:cubicBezTo>
                            <a:pt x="1387" y="123"/>
                            <a:pt x="1342" y="92"/>
                            <a:pt x="12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0"/>
                    <p:cNvSpPr/>
                    <p:nvPr/>
                  </p:nvSpPr>
                  <p:spPr>
                    <a:xfrm>
                      <a:off x="2120139" y="398218"/>
                      <a:ext cx="45716" cy="31763"/>
                    </a:xfrm>
                    <a:custGeom>
                      <a:rect b="b" l="l" r="r" t="t"/>
                      <a:pathLst>
                        <a:path extrusionOk="0" h="1038" w="1494">
                          <a:moveTo>
                            <a:pt x="381" y="1"/>
                          </a:moveTo>
                          <a:lnTo>
                            <a:pt x="107" y="199"/>
                          </a:lnTo>
                          <a:lnTo>
                            <a:pt x="1" y="854"/>
                          </a:lnTo>
                          <a:cubicBezTo>
                            <a:pt x="107" y="930"/>
                            <a:pt x="138" y="961"/>
                            <a:pt x="229" y="1037"/>
                          </a:cubicBezTo>
                          <a:lnTo>
                            <a:pt x="1113" y="1037"/>
                          </a:lnTo>
                          <a:lnTo>
                            <a:pt x="1402" y="854"/>
                          </a:lnTo>
                          <a:lnTo>
                            <a:pt x="1494" y="199"/>
                          </a:lnTo>
                          <a:cubicBezTo>
                            <a:pt x="1402" y="123"/>
                            <a:pt x="1357" y="92"/>
                            <a:pt x="1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0"/>
                    <p:cNvSpPr/>
                    <p:nvPr/>
                  </p:nvSpPr>
                  <p:spPr>
                    <a:xfrm>
                      <a:off x="2163958" y="398218"/>
                      <a:ext cx="45257" cy="31763"/>
                    </a:xfrm>
                    <a:custGeom>
                      <a:rect b="b" l="l" r="r" t="t"/>
                      <a:pathLst>
                        <a:path extrusionOk="0" h="1038" w="1479">
                          <a:moveTo>
                            <a:pt x="382" y="1"/>
                          </a:moveTo>
                          <a:lnTo>
                            <a:pt x="107" y="199"/>
                          </a:lnTo>
                          <a:lnTo>
                            <a:pt x="1" y="854"/>
                          </a:lnTo>
                          <a:cubicBezTo>
                            <a:pt x="107" y="930"/>
                            <a:pt x="138" y="961"/>
                            <a:pt x="229" y="1037"/>
                          </a:cubicBezTo>
                          <a:lnTo>
                            <a:pt x="1113" y="1037"/>
                          </a:lnTo>
                          <a:lnTo>
                            <a:pt x="1402" y="854"/>
                          </a:lnTo>
                          <a:lnTo>
                            <a:pt x="1479" y="199"/>
                          </a:lnTo>
                          <a:cubicBezTo>
                            <a:pt x="1372" y="123"/>
                            <a:pt x="1342" y="92"/>
                            <a:pt x="12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0"/>
                    <p:cNvSpPr/>
                    <p:nvPr/>
                  </p:nvSpPr>
                  <p:spPr>
                    <a:xfrm>
                      <a:off x="2208267" y="398218"/>
                      <a:ext cx="44309" cy="31763"/>
                    </a:xfrm>
                    <a:custGeom>
                      <a:rect b="b" l="l" r="r" t="t"/>
                      <a:pathLst>
                        <a:path extrusionOk="0" h="1038" w="1448">
                          <a:moveTo>
                            <a:pt x="366" y="1"/>
                          </a:moveTo>
                          <a:lnTo>
                            <a:pt x="76" y="199"/>
                          </a:lnTo>
                          <a:lnTo>
                            <a:pt x="0" y="854"/>
                          </a:lnTo>
                          <a:cubicBezTo>
                            <a:pt x="76" y="930"/>
                            <a:pt x="137" y="961"/>
                            <a:pt x="229" y="1037"/>
                          </a:cubicBezTo>
                          <a:lnTo>
                            <a:pt x="1112" y="1037"/>
                          </a:lnTo>
                          <a:lnTo>
                            <a:pt x="1402" y="854"/>
                          </a:lnTo>
                          <a:lnTo>
                            <a:pt x="1448" y="199"/>
                          </a:lnTo>
                          <a:cubicBezTo>
                            <a:pt x="1356" y="123"/>
                            <a:pt x="1295" y="92"/>
                            <a:pt x="121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0"/>
                    <p:cNvSpPr/>
                    <p:nvPr/>
                  </p:nvSpPr>
                  <p:spPr>
                    <a:xfrm>
                      <a:off x="2251627" y="398218"/>
                      <a:ext cx="44309" cy="31763"/>
                    </a:xfrm>
                    <a:custGeom>
                      <a:rect b="b" l="l" r="r" t="t"/>
                      <a:pathLst>
                        <a:path extrusionOk="0" h="1038" w="1448">
                          <a:moveTo>
                            <a:pt x="320" y="1"/>
                          </a:moveTo>
                          <a:cubicBezTo>
                            <a:pt x="229" y="92"/>
                            <a:pt x="168" y="123"/>
                            <a:pt x="61" y="199"/>
                          </a:cubicBezTo>
                          <a:lnTo>
                            <a:pt x="0" y="854"/>
                          </a:lnTo>
                          <a:cubicBezTo>
                            <a:pt x="92" y="930"/>
                            <a:pt x="152" y="961"/>
                            <a:pt x="244" y="1037"/>
                          </a:cubicBezTo>
                          <a:lnTo>
                            <a:pt x="1128" y="1037"/>
                          </a:lnTo>
                          <a:cubicBezTo>
                            <a:pt x="1219" y="961"/>
                            <a:pt x="1280" y="930"/>
                            <a:pt x="1387" y="854"/>
                          </a:cubicBezTo>
                          <a:lnTo>
                            <a:pt x="1448" y="199"/>
                          </a:lnTo>
                          <a:cubicBezTo>
                            <a:pt x="1356" y="123"/>
                            <a:pt x="1295" y="92"/>
                            <a:pt x="11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0"/>
                    <p:cNvSpPr/>
                    <p:nvPr/>
                  </p:nvSpPr>
                  <p:spPr>
                    <a:xfrm>
                      <a:off x="2295446" y="398218"/>
                      <a:ext cx="43391" cy="31763"/>
                    </a:xfrm>
                    <a:custGeom>
                      <a:rect b="b" l="l" r="r" t="t"/>
                      <a:pathLst>
                        <a:path extrusionOk="0" h="1038" w="1418">
                          <a:moveTo>
                            <a:pt x="320" y="1"/>
                          </a:moveTo>
                          <a:cubicBezTo>
                            <a:pt x="229" y="92"/>
                            <a:pt x="168" y="123"/>
                            <a:pt x="46" y="199"/>
                          </a:cubicBezTo>
                          <a:lnTo>
                            <a:pt x="0" y="854"/>
                          </a:lnTo>
                          <a:cubicBezTo>
                            <a:pt x="92" y="930"/>
                            <a:pt x="153" y="961"/>
                            <a:pt x="244" y="1037"/>
                          </a:cubicBezTo>
                          <a:lnTo>
                            <a:pt x="1112" y="1037"/>
                          </a:lnTo>
                          <a:cubicBezTo>
                            <a:pt x="1219" y="961"/>
                            <a:pt x="1265" y="930"/>
                            <a:pt x="1387" y="854"/>
                          </a:cubicBezTo>
                          <a:lnTo>
                            <a:pt x="1417" y="199"/>
                          </a:lnTo>
                          <a:cubicBezTo>
                            <a:pt x="1326" y="123"/>
                            <a:pt x="1265" y="92"/>
                            <a:pt x="11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5" name="Google Shape;995;p30"/>
                  <p:cNvSpPr/>
                  <p:nvPr/>
                </p:nvSpPr>
                <p:spPr>
                  <a:xfrm>
                    <a:off x="2368642" y="195890"/>
                    <a:ext cx="39658" cy="25673"/>
                  </a:xfrm>
                  <a:custGeom>
                    <a:rect b="b" l="l" r="r" t="t"/>
                    <a:pathLst>
                      <a:path extrusionOk="0" h="839" w="1296">
                        <a:moveTo>
                          <a:pt x="290" y="1"/>
                        </a:moveTo>
                        <a:cubicBezTo>
                          <a:pt x="198" y="46"/>
                          <a:pt x="137" y="92"/>
                          <a:pt x="46" y="153"/>
                        </a:cubicBezTo>
                        <a:lnTo>
                          <a:pt x="0" y="686"/>
                        </a:lnTo>
                        <a:cubicBezTo>
                          <a:pt x="92" y="732"/>
                          <a:pt x="137" y="778"/>
                          <a:pt x="229" y="839"/>
                        </a:cubicBezTo>
                        <a:lnTo>
                          <a:pt x="1036" y="839"/>
                        </a:lnTo>
                        <a:cubicBezTo>
                          <a:pt x="1128" y="778"/>
                          <a:pt x="1189" y="732"/>
                          <a:pt x="1280" y="686"/>
                        </a:cubicBezTo>
                        <a:lnTo>
                          <a:pt x="1295" y="153"/>
                        </a:lnTo>
                        <a:cubicBezTo>
                          <a:pt x="1219" y="92"/>
                          <a:pt x="1158" y="46"/>
                          <a:pt x="10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0"/>
                  <p:cNvSpPr/>
                  <p:nvPr/>
                </p:nvSpPr>
                <p:spPr>
                  <a:xfrm>
                    <a:off x="2408269" y="195890"/>
                    <a:ext cx="39658" cy="25673"/>
                  </a:xfrm>
                  <a:custGeom>
                    <a:rect b="b" l="l" r="r" t="t"/>
                    <a:pathLst>
                      <a:path extrusionOk="0" h="839" w="1296">
                        <a:moveTo>
                          <a:pt x="275" y="1"/>
                        </a:moveTo>
                        <a:cubicBezTo>
                          <a:pt x="168" y="46"/>
                          <a:pt x="122" y="92"/>
                          <a:pt x="16" y="153"/>
                        </a:cubicBezTo>
                        <a:lnTo>
                          <a:pt x="0" y="686"/>
                        </a:lnTo>
                        <a:cubicBezTo>
                          <a:pt x="92" y="732"/>
                          <a:pt x="137" y="778"/>
                          <a:pt x="229" y="839"/>
                        </a:cubicBezTo>
                        <a:lnTo>
                          <a:pt x="1036" y="839"/>
                        </a:lnTo>
                        <a:cubicBezTo>
                          <a:pt x="1128" y="778"/>
                          <a:pt x="1189" y="732"/>
                          <a:pt x="1280" y="686"/>
                        </a:cubicBezTo>
                        <a:lnTo>
                          <a:pt x="1295" y="153"/>
                        </a:lnTo>
                        <a:cubicBezTo>
                          <a:pt x="1204" y="92"/>
                          <a:pt x="1158" y="46"/>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0"/>
                  <p:cNvSpPr/>
                  <p:nvPr/>
                </p:nvSpPr>
                <p:spPr>
                  <a:xfrm>
                    <a:off x="2449303" y="195890"/>
                    <a:ext cx="38250" cy="25673"/>
                  </a:xfrm>
                  <a:custGeom>
                    <a:rect b="b" l="l" r="r" t="t"/>
                    <a:pathLst>
                      <a:path extrusionOk="0" h="839" w="1250">
                        <a:moveTo>
                          <a:pt x="244" y="1"/>
                        </a:moveTo>
                        <a:cubicBezTo>
                          <a:pt x="168" y="46"/>
                          <a:pt x="107" y="92"/>
                          <a:pt x="15" y="153"/>
                        </a:cubicBezTo>
                        <a:lnTo>
                          <a:pt x="0" y="686"/>
                        </a:lnTo>
                        <a:cubicBezTo>
                          <a:pt x="92" y="732"/>
                          <a:pt x="122" y="778"/>
                          <a:pt x="229" y="839"/>
                        </a:cubicBezTo>
                        <a:lnTo>
                          <a:pt x="1021" y="839"/>
                        </a:lnTo>
                        <a:cubicBezTo>
                          <a:pt x="1097" y="778"/>
                          <a:pt x="1158" y="732"/>
                          <a:pt x="1249" y="686"/>
                        </a:cubicBezTo>
                        <a:lnTo>
                          <a:pt x="1249" y="153"/>
                        </a:lnTo>
                        <a:cubicBezTo>
                          <a:pt x="1158" y="92"/>
                          <a:pt x="1097" y="46"/>
                          <a:pt x="10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0"/>
                  <p:cNvSpPr/>
                  <p:nvPr/>
                </p:nvSpPr>
                <p:spPr>
                  <a:xfrm>
                    <a:off x="2489389" y="195890"/>
                    <a:ext cx="38250" cy="25673"/>
                  </a:xfrm>
                  <a:custGeom>
                    <a:rect b="b" l="l" r="r" t="t"/>
                    <a:pathLst>
                      <a:path extrusionOk="0" h="839" w="1250">
                        <a:moveTo>
                          <a:pt x="229" y="1"/>
                        </a:moveTo>
                        <a:cubicBezTo>
                          <a:pt x="138" y="46"/>
                          <a:pt x="92" y="92"/>
                          <a:pt x="0" y="153"/>
                        </a:cubicBezTo>
                        <a:lnTo>
                          <a:pt x="0" y="686"/>
                        </a:lnTo>
                        <a:cubicBezTo>
                          <a:pt x="77" y="732"/>
                          <a:pt x="138" y="778"/>
                          <a:pt x="229" y="839"/>
                        </a:cubicBezTo>
                        <a:lnTo>
                          <a:pt x="1021" y="839"/>
                        </a:lnTo>
                        <a:cubicBezTo>
                          <a:pt x="1128" y="778"/>
                          <a:pt x="1158" y="732"/>
                          <a:pt x="1250" y="686"/>
                        </a:cubicBezTo>
                        <a:lnTo>
                          <a:pt x="1235" y="153"/>
                        </a:lnTo>
                        <a:cubicBezTo>
                          <a:pt x="1143" y="92"/>
                          <a:pt x="1082" y="46"/>
                          <a:pt x="10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0"/>
                  <p:cNvSpPr/>
                  <p:nvPr/>
                </p:nvSpPr>
                <p:spPr>
                  <a:xfrm>
                    <a:off x="2527150" y="195890"/>
                    <a:ext cx="39658" cy="25673"/>
                  </a:xfrm>
                  <a:custGeom>
                    <a:rect b="b" l="l" r="r" t="t"/>
                    <a:pathLst>
                      <a:path extrusionOk="0" h="839" w="1296">
                        <a:moveTo>
                          <a:pt x="229" y="1"/>
                        </a:moveTo>
                        <a:cubicBezTo>
                          <a:pt x="138" y="46"/>
                          <a:pt x="92" y="92"/>
                          <a:pt x="1" y="153"/>
                        </a:cubicBezTo>
                        <a:lnTo>
                          <a:pt x="16" y="686"/>
                        </a:lnTo>
                        <a:cubicBezTo>
                          <a:pt x="122" y="732"/>
                          <a:pt x="168" y="778"/>
                          <a:pt x="275" y="839"/>
                        </a:cubicBezTo>
                        <a:lnTo>
                          <a:pt x="1067" y="839"/>
                        </a:lnTo>
                        <a:cubicBezTo>
                          <a:pt x="1158" y="778"/>
                          <a:pt x="1204" y="732"/>
                          <a:pt x="1296" y="686"/>
                        </a:cubicBezTo>
                        <a:lnTo>
                          <a:pt x="1280" y="153"/>
                        </a:lnTo>
                        <a:cubicBezTo>
                          <a:pt x="1204" y="92"/>
                          <a:pt x="1143" y="46"/>
                          <a:pt x="10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0"/>
                  <p:cNvSpPr/>
                  <p:nvPr/>
                </p:nvSpPr>
                <p:spPr>
                  <a:xfrm>
                    <a:off x="2567236" y="195890"/>
                    <a:ext cx="39658" cy="25673"/>
                  </a:xfrm>
                  <a:custGeom>
                    <a:rect b="b" l="l" r="r" t="t"/>
                    <a:pathLst>
                      <a:path extrusionOk="0" h="839" w="1296">
                        <a:moveTo>
                          <a:pt x="229" y="1"/>
                        </a:moveTo>
                        <a:cubicBezTo>
                          <a:pt x="138" y="46"/>
                          <a:pt x="107" y="92"/>
                          <a:pt x="1" y="153"/>
                        </a:cubicBezTo>
                        <a:lnTo>
                          <a:pt x="31" y="686"/>
                        </a:lnTo>
                        <a:cubicBezTo>
                          <a:pt x="123" y="732"/>
                          <a:pt x="184" y="778"/>
                          <a:pt x="275" y="839"/>
                        </a:cubicBezTo>
                        <a:lnTo>
                          <a:pt x="1067" y="839"/>
                        </a:lnTo>
                        <a:cubicBezTo>
                          <a:pt x="1174" y="778"/>
                          <a:pt x="1204" y="732"/>
                          <a:pt x="1296" y="686"/>
                        </a:cubicBezTo>
                        <a:lnTo>
                          <a:pt x="1265" y="153"/>
                        </a:lnTo>
                        <a:cubicBezTo>
                          <a:pt x="1174" y="92"/>
                          <a:pt x="1128" y="46"/>
                          <a:pt x="10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0"/>
                  <p:cNvSpPr/>
                  <p:nvPr/>
                </p:nvSpPr>
                <p:spPr>
                  <a:xfrm>
                    <a:off x="2367693" y="222482"/>
                    <a:ext cx="40147" cy="27050"/>
                  </a:xfrm>
                  <a:custGeom>
                    <a:rect b="b" l="l" r="r" t="t"/>
                    <a:pathLst>
                      <a:path extrusionOk="0" h="884" w="1312">
                        <a:moveTo>
                          <a:pt x="275" y="0"/>
                        </a:moveTo>
                        <a:cubicBezTo>
                          <a:pt x="184" y="61"/>
                          <a:pt x="123" y="91"/>
                          <a:pt x="31" y="152"/>
                        </a:cubicBezTo>
                        <a:lnTo>
                          <a:pt x="1" y="701"/>
                        </a:lnTo>
                        <a:cubicBezTo>
                          <a:pt x="92" y="777"/>
                          <a:pt x="123" y="823"/>
                          <a:pt x="229" y="884"/>
                        </a:cubicBezTo>
                        <a:lnTo>
                          <a:pt x="1037" y="884"/>
                        </a:lnTo>
                        <a:cubicBezTo>
                          <a:pt x="1128" y="808"/>
                          <a:pt x="1189" y="762"/>
                          <a:pt x="1296" y="701"/>
                        </a:cubicBezTo>
                        <a:lnTo>
                          <a:pt x="1311" y="152"/>
                        </a:lnTo>
                        <a:cubicBezTo>
                          <a:pt x="1220" y="91"/>
                          <a:pt x="1159" y="61"/>
                          <a:pt x="10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0"/>
                  <p:cNvSpPr/>
                  <p:nvPr/>
                </p:nvSpPr>
                <p:spPr>
                  <a:xfrm>
                    <a:off x="2407320" y="222482"/>
                    <a:ext cx="40147" cy="27050"/>
                  </a:xfrm>
                  <a:custGeom>
                    <a:rect b="b" l="l" r="r" t="t"/>
                    <a:pathLst>
                      <a:path extrusionOk="0" h="884" w="1312">
                        <a:moveTo>
                          <a:pt x="260" y="0"/>
                        </a:moveTo>
                        <a:cubicBezTo>
                          <a:pt x="168" y="61"/>
                          <a:pt x="108" y="91"/>
                          <a:pt x="16" y="152"/>
                        </a:cubicBezTo>
                        <a:lnTo>
                          <a:pt x="1" y="701"/>
                        </a:lnTo>
                        <a:cubicBezTo>
                          <a:pt x="92" y="777"/>
                          <a:pt x="123" y="823"/>
                          <a:pt x="214" y="884"/>
                        </a:cubicBezTo>
                        <a:lnTo>
                          <a:pt x="1037" y="884"/>
                        </a:lnTo>
                        <a:cubicBezTo>
                          <a:pt x="1144" y="808"/>
                          <a:pt x="1189" y="762"/>
                          <a:pt x="1296" y="701"/>
                        </a:cubicBezTo>
                        <a:lnTo>
                          <a:pt x="1311" y="152"/>
                        </a:lnTo>
                        <a:cubicBezTo>
                          <a:pt x="1220" y="91"/>
                          <a:pt x="1174" y="61"/>
                          <a:pt x="10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0"/>
                  <p:cNvSpPr/>
                  <p:nvPr/>
                </p:nvSpPr>
                <p:spPr>
                  <a:xfrm>
                    <a:off x="2447896" y="222482"/>
                    <a:ext cx="39658" cy="27050"/>
                  </a:xfrm>
                  <a:custGeom>
                    <a:rect b="b" l="l" r="r" t="t"/>
                    <a:pathLst>
                      <a:path extrusionOk="0" h="884" w="1296">
                        <a:moveTo>
                          <a:pt x="275" y="0"/>
                        </a:moveTo>
                        <a:cubicBezTo>
                          <a:pt x="168" y="61"/>
                          <a:pt x="122" y="91"/>
                          <a:pt x="16" y="152"/>
                        </a:cubicBezTo>
                        <a:lnTo>
                          <a:pt x="0" y="701"/>
                        </a:lnTo>
                        <a:cubicBezTo>
                          <a:pt x="77" y="777"/>
                          <a:pt x="138" y="823"/>
                          <a:pt x="229" y="884"/>
                        </a:cubicBezTo>
                        <a:lnTo>
                          <a:pt x="1052" y="884"/>
                        </a:lnTo>
                        <a:cubicBezTo>
                          <a:pt x="1143" y="808"/>
                          <a:pt x="1204" y="762"/>
                          <a:pt x="1295" y="701"/>
                        </a:cubicBezTo>
                        <a:lnTo>
                          <a:pt x="1295" y="152"/>
                        </a:lnTo>
                        <a:cubicBezTo>
                          <a:pt x="1204" y="91"/>
                          <a:pt x="1143" y="61"/>
                          <a:pt x="10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0"/>
                  <p:cNvSpPr/>
                  <p:nvPr/>
                </p:nvSpPr>
                <p:spPr>
                  <a:xfrm>
                    <a:off x="2488930" y="222482"/>
                    <a:ext cx="39658" cy="27050"/>
                  </a:xfrm>
                  <a:custGeom>
                    <a:rect b="b" l="l" r="r" t="t"/>
                    <a:pathLst>
                      <a:path extrusionOk="0" h="884" w="1296">
                        <a:moveTo>
                          <a:pt x="229" y="0"/>
                        </a:moveTo>
                        <a:cubicBezTo>
                          <a:pt x="153" y="61"/>
                          <a:pt x="92" y="91"/>
                          <a:pt x="0" y="152"/>
                        </a:cubicBezTo>
                        <a:lnTo>
                          <a:pt x="0" y="701"/>
                        </a:lnTo>
                        <a:cubicBezTo>
                          <a:pt x="92" y="777"/>
                          <a:pt x="153" y="823"/>
                          <a:pt x="244" y="884"/>
                        </a:cubicBezTo>
                        <a:lnTo>
                          <a:pt x="1067" y="884"/>
                        </a:lnTo>
                        <a:cubicBezTo>
                          <a:pt x="1143" y="808"/>
                          <a:pt x="1189" y="762"/>
                          <a:pt x="1295" y="701"/>
                        </a:cubicBezTo>
                        <a:lnTo>
                          <a:pt x="1265" y="152"/>
                        </a:lnTo>
                        <a:cubicBezTo>
                          <a:pt x="1173" y="91"/>
                          <a:pt x="1112" y="61"/>
                          <a:pt x="10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0"/>
                  <p:cNvSpPr/>
                  <p:nvPr/>
                </p:nvSpPr>
                <p:spPr>
                  <a:xfrm>
                    <a:off x="2527609" y="222482"/>
                    <a:ext cx="40606" cy="27050"/>
                  </a:xfrm>
                  <a:custGeom>
                    <a:rect b="b" l="l" r="r" t="t"/>
                    <a:pathLst>
                      <a:path extrusionOk="0" h="884" w="1327">
                        <a:moveTo>
                          <a:pt x="229" y="0"/>
                        </a:moveTo>
                        <a:cubicBezTo>
                          <a:pt x="138" y="61"/>
                          <a:pt x="107" y="91"/>
                          <a:pt x="1" y="152"/>
                        </a:cubicBezTo>
                        <a:lnTo>
                          <a:pt x="31" y="701"/>
                        </a:lnTo>
                        <a:cubicBezTo>
                          <a:pt x="123" y="777"/>
                          <a:pt x="184" y="823"/>
                          <a:pt x="275" y="884"/>
                        </a:cubicBezTo>
                        <a:lnTo>
                          <a:pt x="1098" y="884"/>
                        </a:lnTo>
                        <a:cubicBezTo>
                          <a:pt x="1189" y="808"/>
                          <a:pt x="1220" y="762"/>
                          <a:pt x="1326" y="701"/>
                        </a:cubicBezTo>
                        <a:lnTo>
                          <a:pt x="1296" y="152"/>
                        </a:lnTo>
                        <a:cubicBezTo>
                          <a:pt x="1204" y="91"/>
                          <a:pt x="1143" y="61"/>
                          <a:pt x="103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0"/>
                  <p:cNvSpPr/>
                  <p:nvPr/>
                </p:nvSpPr>
                <p:spPr>
                  <a:xfrm>
                    <a:off x="2568643" y="222482"/>
                    <a:ext cx="40117" cy="27050"/>
                  </a:xfrm>
                  <a:custGeom>
                    <a:rect b="b" l="l" r="r" t="t"/>
                    <a:pathLst>
                      <a:path extrusionOk="0" h="884" w="1311">
                        <a:moveTo>
                          <a:pt x="229" y="0"/>
                        </a:moveTo>
                        <a:cubicBezTo>
                          <a:pt x="122" y="61"/>
                          <a:pt x="92" y="91"/>
                          <a:pt x="1" y="152"/>
                        </a:cubicBezTo>
                        <a:lnTo>
                          <a:pt x="16" y="701"/>
                        </a:lnTo>
                        <a:cubicBezTo>
                          <a:pt x="107" y="777"/>
                          <a:pt x="168" y="823"/>
                          <a:pt x="260" y="884"/>
                        </a:cubicBezTo>
                        <a:lnTo>
                          <a:pt x="1082" y="884"/>
                        </a:lnTo>
                        <a:cubicBezTo>
                          <a:pt x="1174" y="808"/>
                          <a:pt x="1219" y="762"/>
                          <a:pt x="1311" y="701"/>
                        </a:cubicBezTo>
                        <a:lnTo>
                          <a:pt x="1280" y="152"/>
                        </a:lnTo>
                        <a:cubicBezTo>
                          <a:pt x="1174" y="91"/>
                          <a:pt x="1128" y="61"/>
                          <a:pt x="10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0"/>
                  <p:cNvSpPr/>
                  <p:nvPr/>
                </p:nvSpPr>
                <p:spPr>
                  <a:xfrm>
                    <a:off x="2366316" y="249961"/>
                    <a:ext cx="40117" cy="28030"/>
                  </a:xfrm>
                  <a:custGeom>
                    <a:rect b="b" l="l" r="r" t="t"/>
                    <a:pathLst>
                      <a:path extrusionOk="0" h="916" w="1311">
                        <a:moveTo>
                          <a:pt x="290" y="1"/>
                        </a:moveTo>
                        <a:cubicBezTo>
                          <a:pt x="198" y="77"/>
                          <a:pt x="137" y="108"/>
                          <a:pt x="31" y="169"/>
                        </a:cubicBezTo>
                        <a:lnTo>
                          <a:pt x="0" y="748"/>
                        </a:lnTo>
                        <a:cubicBezTo>
                          <a:pt x="92" y="824"/>
                          <a:pt x="137" y="854"/>
                          <a:pt x="229" y="915"/>
                        </a:cubicBezTo>
                        <a:lnTo>
                          <a:pt x="1051" y="915"/>
                        </a:lnTo>
                        <a:cubicBezTo>
                          <a:pt x="1143" y="839"/>
                          <a:pt x="1204" y="793"/>
                          <a:pt x="1295" y="748"/>
                        </a:cubicBezTo>
                        <a:lnTo>
                          <a:pt x="1310" y="169"/>
                        </a:lnTo>
                        <a:cubicBezTo>
                          <a:pt x="1219" y="92"/>
                          <a:pt x="1158" y="62"/>
                          <a:pt x="1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0"/>
                  <p:cNvSpPr/>
                  <p:nvPr/>
                </p:nvSpPr>
                <p:spPr>
                  <a:xfrm>
                    <a:off x="2406402" y="249961"/>
                    <a:ext cx="40576" cy="28030"/>
                  </a:xfrm>
                  <a:custGeom>
                    <a:rect b="b" l="l" r="r" t="t"/>
                    <a:pathLst>
                      <a:path extrusionOk="0" h="916" w="1326">
                        <a:moveTo>
                          <a:pt x="275" y="1"/>
                        </a:moveTo>
                        <a:cubicBezTo>
                          <a:pt x="183" y="77"/>
                          <a:pt x="122" y="108"/>
                          <a:pt x="31" y="169"/>
                        </a:cubicBezTo>
                        <a:lnTo>
                          <a:pt x="0" y="748"/>
                        </a:lnTo>
                        <a:cubicBezTo>
                          <a:pt x="77" y="824"/>
                          <a:pt x="138" y="854"/>
                          <a:pt x="229" y="915"/>
                        </a:cubicBezTo>
                        <a:lnTo>
                          <a:pt x="1052" y="915"/>
                        </a:lnTo>
                        <a:cubicBezTo>
                          <a:pt x="1143" y="839"/>
                          <a:pt x="1204" y="793"/>
                          <a:pt x="1295" y="748"/>
                        </a:cubicBezTo>
                        <a:lnTo>
                          <a:pt x="1326" y="169"/>
                        </a:lnTo>
                        <a:cubicBezTo>
                          <a:pt x="1219" y="92"/>
                          <a:pt x="1189" y="62"/>
                          <a:pt x="10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0"/>
                  <p:cNvSpPr/>
                  <p:nvPr/>
                </p:nvSpPr>
                <p:spPr>
                  <a:xfrm>
                    <a:off x="2447437" y="249961"/>
                    <a:ext cx="40117" cy="28030"/>
                  </a:xfrm>
                  <a:custGeom>
                    <a:rect b="b" l="l" r="r" t="t"/>
                    <a:pathLst>
                      <a:path extrusionOk="0" h="916" w="1311">
                        <a:moveTo>
                          <a:pt x="259" y="1"/>
                        </a:moveTo>
                        <a:cubicBezTo>
                          <a:pt x="168" y="77"/>
                          <a:pt x="107" y="108"/>
                          <a:pt x="15" y="169"/>
                        </a:cubicBezTo>
                        <a:lnTo>
                          <a:pt x="0" y="748"/>
                        </a:lnTo>
                        <a:cubicBezTo>
                          <a:pt x="92" y="824"/>
                          <a:pt x="153" y="854"/>
                          <a:pt x="244" y="915"/>
                        </a:cubicBezTo>
                        <a:lnTo>
                          <a:pt x="1067" y="915"/>
                        </a:lnTo>
                        <a:cubicBezTo>
                          <a:pt x="1158" y="839"/>
                          <a:pt x="1219" y="793"/>
                          <a:pt x="1310" y="748"/>
                        </a:cubicBezTo>
                        <a:lnTo>
                          <a:pt x="1310" y="169"/>
                        </a:lnTo>
                        <a:cubicBezTo>
                          <a:pt x="1219" y="92"/>
                          <a:pt x="1158" y="62"/>
                          <a:pt x="10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0"/>
                  <p:cNvSpPr/>
                  <p:nvPr/>
                </p:nvSpPr>
                <p:spPr>
                  <a:xfrm>
                    <a:off x="2487982" y="249961"/>
                    <a:ext cx="40606" cy="28030"/>
                  </a:xfrm>
                  <a:custGeom>
                    <a:rect b="b" l="l" r="r" t="t"/>
                    <a:pathLst>
                      <a:path extrusionOk="0" h="916" w="1327">
                        <a:moveTo>
                          <a:pt x="260" y="1"/>
                        </a:moveTo>
                        <a:cubicBezTo>
                          <a:pt x="153" y="77"/>
                          <a:pt x="107" y="108"/>
                          <a:pt x="1" y="169"/>
                        </a:cubicBezTo>
                        <a:lnTo>
                          <a:pt x="1" y="748"/>
                        </a:lnTo>
                        <a:cubicBezTo>
                          <a:pt x="107" y="824"/>
                          <a:pt x="153" y="854"/>
                          <a:pt x="260" y="915"/>
                        </a:cubicBezTo>
                        <a:lnTo>
                          <a:pt x="1067" y="915"/>
                        </a:lnTo>
                        <a:cubicBezTo>
                          <a:pt x="1174" y="839"/>
                          <a:pt x="1220" y="793"/>
                          <a:pt x="1326" y="748"/>
                        </a:cubicBezTo>
                        <a:lnTo>
                          <a:pt x="1296" y="169"/>
                        </a:lnTo>
                        <a:cubicBezTo>
                          <a:pt x="1204" y="92"/>
                          <a:pt x="1174" y="62"/>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0"/>
                  <p:cNvSpPr/>
                  <p:nvPr/>
                </p:nvSpPr>
                <p:spPr>
                  <a:xfrm>
                    <a:off x="2529016" y="249961"/>
                    <a:ext cx="40117" cy="28030"/>
                  </a:xfrm>
                  <a:custGeom>
                    <a:rect b="b" l="l" r="r" t="t"/>
                    <a:pathLst>
                      <a:path extrusionOk="0" h="916" w="1311">
                        <a:moveTo>
                          <a:pt x="229" y="1"/>
                        </a:moveTo>
                        <a:cubicBezTo>
                          <a:pt x="153" y="77"/>
                          <a:pt x="92" y="108"/>
                          <a:pt x="0" y="169"/>
                        </a:cubicBezTo>
                        <a:lnTo>
                          <a:pt x="16" y="748"/>
                        </a:lnTo>
                        <a:cubicBezTo>
                          <a:pt x="107" y="824"/>
                          <a:pt x="168" y="854"/>
                          <a:pt x="259" y="915"/>
                        </a:cubicBezTo>
                        <a:lnTo>
                          <a:pt x="1082" y="915"/>
                        </a:lnTo>
                        <a:cubicBezTo>
                          <a:pt x="1158" y="839"/>
                          <a:pt x="1219" y="793"/>
                          <a:pt x="1311" y="748"/>
                        </a:cubicBezTo>
                        <a:lnTo>
                          <a:pt x="1296" y="169"/>
                        </a:lnTo>
                        <a:cubicBezTo>
                          <a:pt x="1204" y="92"/>
                          <a:pt x="1143" y="62"/>
                          <a:pt x="10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0"/>
                  <p:cNvSpPr/>
                  <p:nvPr/>
                </p:nvSpPr>
                <p:spPr>
                  <a:xfrm>
                    <a:off x="2569592" y="249961"/>
                    <a:ext cx="40576" cy="28030"/>
                  </a:xfrm>
                  <a:custGeom>
                    <a:rect b="b" l="l" r="r" t="t"/>
                    <a:pathLst>
                      <a:path extrusionOk="0" h="916" w="1326">
                        <a:moveTo>
                          <a:pt x="229" y="1"/>
                        </a:moveTo>
                        <a:cubicBezTo>
                          <a:pt x="137" y="77"/>
                          <a:pt x="91" y="108"/>
                          <a:pt x="0" y="169"/>
                        </a:cubicBezTo>
                        <a:lnTo>
                          <a:pt x="30" y="748"/>
                        </a:lnTo>
                        <a:cubicBezTo>
                          <a:pt x="122" y="824"/>
                          <a:pt x="183" y="854"/>
                          <a:pt x="274" y="915"/>
                        </a:cubicBezTo>
                        <a:lnTo>
                          <a:pt x="1097" y="915"/>
                        </a:lnTo>
                        <a:cubicBezTo>
                          <a:pt x="1188" y="839"/>
                          <a:pt x="1219" y="793"/>
                          <a:pt x="1326" y="748"/>
                        </a:cubicBezTo>
                        <a:lnTo>
                          <a:pt x="1280" y="169"/>
                        </a:lnTo>
                        <a:cubicBezTo>
                          <a:pt x="1188" y="92"/>
                          <a:pt x="1143" y="62"/>
                          <a:pt x="10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0"/>
                  <p:cNvSpPr/>
                  <p:nvPr/>
                </p:nvSpPr>
                <p:spPr>
                  <a:xfrm>
                    <a:off x="2364449" y="277960"/>
                    <a:ext cx="41035" cy="27999"/>
                  </a:xfrm>
                  <a:custGeom>
                    <a:rect b="b" l="l" r="r" t="t"/>
                    <a:pathLst>
                      <a:path extrusionOk="0" h="915" w="1341">
                        <a:moveTo>
                          <a:pt x="290" y="0"/>
                        </a:moveTo>
                        <a:cubicBezTo>
                          <a:pt x="198" y="76"/>
                          <a:pt x="137" y="107"/>
                          <a:pt x="46" y="168"/>
                        </a:cubicBezTo>
                        <a:lnTo>
                          <a:pt x="0" y="747"/>
                        </a:lnTo>
                        <a:cubicBezTo>
                          <a:pt x="76" y="792"/>
                          <a:pt x="137" y="838"/>
                          <a:pt x="229" y="914"/>
                        </a:cubicBezTo>
                        <a:lnTo>
                          <a:pt x="1067" y="914"/>
                        </a:lnTo>
                        <a:cubicBezTo>
                          <a:pt x="1173" y="838"/>
                          <a:pt x="1219" y="823"/>
                          <a:pt x="1326" y="747"/>
                        </a:cubicBezTo>
                        <a:lnTo>
                          <a:pt x="1341" y="168"/>
                        </a:lnTo>
                        <a:cubicBezTo>
                          <a:pt x="1250" y="107"/>
                          <a:pt x="1189" y="76"/>
                          <a:pt x="111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0"/>
                  <p:cNvSpPr/>
                  <p:nvPr/>
                </p:nvSpPr>
                <p:spPr>
                  <a:xfrm>
                    <a:off x="2404994" y="277960"/>
                    <a:ext cx="41065" cy="27999"/>
                  </a:xfrm>
                  <a:custGeom>
                    <a:rect b="b" l="l" r="r" t="t"/>
                    <a:pathLst>
                      <a:path extrusionOk="0" h="915" w="1342">
                        <a:moveTo>
                          <a:pt x="260" y="0"/>
                        </a:moveTo>
                        <a:cubicBezTo>
                          <a:pt x="168" y="76"/>
                          <a:pt x="107" y="107"/>
                          <a:pt x="16" y="168"/>
                        </a:cubicBezTo>
                        <a:lnTo>
                          <a:pt x="1" y="747"/>
                        </a:lnTo>
                        <a:cubicBezTo>
                          <a:pt x="92" y="792"/>
                          <a:pt x="153" y="838"/>
                          <a:pt x="244" y="914"/>
                        </a:cubicBezTo>
                        <a:lnTo>
                          <a:pt x="1082" y="914"/>
                        </a:lnTo>
                        <a:cubicBezTo>
                          <a:pt x="1174" y="838"/>
                          <a:pt x="1235" y="823"/>
                          <a:pt x="1326" y="747"/>
                        </a:cubicBezTo>
                        <a:lnTo>
                          <a:pt x="1341" y="168"/>
                        </a:lnTo>
                        <a:cubicBezTo>
                          <a:pt x="1265" y="107"/>
                          <a:pt x="1220" y="76"/>
                          <a:pt x="10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0"/>
                  <p:cNvSpPr/>
                  <p:nvPr/>
                </p:nvSpPr>
                <p:spPr>
                  <a:xfrm>
                    <a:off x="2446947" y="277960"/>
                    <a:ext cx="40606" cy="27999"/>
                  </a:xfrm>
                  <a:custGeom>
                    <a:rect b="b" l="l" r="r" t="t"/>
                    <a:pathLst>
                      <a:path extrusionOk="0" h="915" w="1327">
                        <a:moveTo>
                          <a:pt x="260" y="0"/>
                        </a:moveTo>
                        <a:cubicBezTo>
                          <a:pt x="169" y="76"/>
                          <a:pt x="108" y="107"/>
                          <a:pt x="16" y="168"/>
                        </a:cubicBezTo>
                        <a:lnTo>
                          <a:pt x="1" y="747"/>
                        </a:lnTo>
                        <a:cubicBezTo>
                          <a:pt x="92" y="792"/>
                          <a:pt x="153" y="838"/>
                          <a:pt x="245" y="914"/>
                        </a:cubicBezTo>
                        <a:lnTo>
                          <a:pt x="1083" y="914"/>
                        </a:lnTo>
                        <a:cubicBezTo>
                          <a:pt x="1174" y="838"/>
                          <a:pt x="1235" y="823"/>
                          <a:pt x="1326" y="747"/>
                        </a:cubicBezTo>
                        <a:lnTo>
                          <a:pt x="1326" y="168"/>
                        </a:lnTo>
                        <a:cubicBezTo>
                          <a:pt x="1235" y="107"/>
                          <a:pt x="1174" y="76"/>
                          <a:pt x="10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0"/>
                  <p:cNvSpPr/>
                  <p:nvPr/>
                </p:nvSpPr>
                <p:spPr>
                  <a:xfrm>
                    <a:off x="2487982" y="277960"/>
                    <a:ext cx="41065" cy="27999"/>
                  </a:xfrm>
                  <a:custGeom>
                    <a:rect b="b" l="l" r="r" t="t"/>
                    <a:pathLst>
                      <a:path extrusionOk="0" h="915" w="1342">
                        <a:moveTo>
                          <a:pt x="260" y="0"/>
                        </a:moveTo>
                        <a:cubicBezTo>
                          <a:pt x="153" y="76"/>
                          <a:pt x="107" y="107"/>
                          <a:pt x="1" y="168"/>
                        </a:cubicBezTo>
                        <a:lnTo>
                          <a:pt x="1" y="747"/>
                        </a:lnTo>
                        <a:cubicBezTo>
                          <a:pt x="107" y="792"/>
                          <a:pt x="153" y="838"/>
                          <a:pt x="260" y="914"/>
                        </a:cubicBezTo>
                        <a:lnTo>
                          <a:pt x="1098" y="914"/>
                        </a:lnTo>
                        <a:cubicBezTo>
                          <a:pt x="1189" y="838"/>
                          <a:pt x="1250" y="823"/>
                          <a:pt x="1341" y="747"/>
                        </a:cubicBezTo>
                        <a:lnTo>
                          <a:pt x="1326" y="168"/>
                        </a:lnTo>
                        <a:cubicBezTo>
                          <a:pt x="1220" y="107"/>
                          <a:pt x="1174" y="76"/>
                          <a:pt x="10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0"/>
                  <p:cNvSpPr/>
                  <p:nvPr/>
                </p:nvSpPr>
                <p:spPr>
                  <a:xfrm>
                    <a:off x="2529475" y="277960"/>
                    <a:ext cx="41065" cy="27999"/>
                  </a:xfrm>
                  <a:custGeom>
                    <a:rect b="b" l="l" r="r" t="t"/>
                    <a:pathLst>
                      <a:path extrusionOk="0" h="915" w="1342">
                        <a:moveTo>
                          <a:pt x="244" y="0"/>
                        </a:moveTo>
                        <a:cubicBezTo>
                          <a:pt x="153" y="76"/>
                          <a:pt x="92" y="107"/>
                          <a:pt x="1" y="168"/>
                        </a:cubicBezTo>
                        <a:lnTo>
                          <a:pt x="16" y="747"/>
                        </a:lnTo>
                        <a:cubicBezTo>
                          <a:pt x="123" y="792"/>
                          <a:pt x="168" y="838"/>
                          <a:pt x="275" y="914"/>
                        </a:cubicBezTo>
                        <a:lnTo>
                          <a:pt x="1082" y="914"/>
                        </a:lnTo>
                        <a:cubicBezTo>
                          <a:pt x="1189" y="838"/>
                          <a:pt x="1235" y="823"/>
                          <a:pt x="1341" y="747"/>
                        </a:cubicBezTo>
                        <a:lnTo>
                          <a:pt x="1311" y="168"/>
                        </a:lnTo>
                        <a:cubicBezTo>
                          <a:pt x="1220" y="107"/>
                          <a:pt x="1159" y="76"/>
                          <a:pt x="10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0"/>
                  <p:cNvSpPr/>
                  <p:nvPr/>
                </p:nvSpPr>
                <p:spPr>
                  <a:xfrm>
                    <a:off x="2570969" y="277960"/>
                    <a:ext cx="40606" cy="27999"/>
                  </a:xfrm>
                  <a:custGeom>
                    <a:rect b="b" l="l" r="r" t="t"/>
                    <a:pathLst>
                      <a:path extrusionOk="0" h="915" w="1327">
                        <a:moveTo>
                          <a:pt x="229" y="0"/>
                        </a:moveTo>
                        <a:cubicBezTo>
                          <a:pt x="153" y="76"/>
                          <a:pt x="92" y="107"/>
                          <a:pt x="1" y="168"/>
                        </a:cubicBezTo>
                        <a:lnTo>
                          <a:pt x="16" y="747"/>
                        </a:lnTo>
                        <a:cubicBezTo>
                          <a:pt x="107" y="792"/>
                          <a:pt x="168" y="838"/>
                          <a:pt x="260" y="914"/>
                        </a:cubicBezTo>
                        <a:lnTo>
                          <a:pt x="1098" y="914"/>
                        </a:lnTo>
                        <a:cubicBezTo>
                          <a:pt x="1174" y="838"/>
                          <a:pt x="1235" y="823"/>
                          <a:pt x="1326" y="747"/>
                        </a:cubicBezTo>
                        <a:lnTo>
                          <a:pt x="1296" y="168"/>
                        </a:lnTo>
                        <a:cubicBezTo>
                          <a:pt x="1204" y="107"/>
                          <a:pt x="1143" y="76"/>
                          <a:pt x="10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0"/>
                  <p:cNvSpPr/>
                  <p:nvPr/>
                </p:nvSpPr>
                <p:spPr>
                  <a:xfrm>
                    <a:off x="2363042" y="306846"/>
                    <a:ext cx="41065" cy="28948"/>
                  </a:xfrm>
                  <a:custGeom>
                    <a:rect b="b" l="l" r="r" t="t"/>
                    <a:pathLst>
                      <a:path extrusionOk="0" h="946" w="1342">
                        <a:moveTo>
                          <a:pt x="275" y="1"/>
                        </a:moveTo>
                        <a:cubicBezTo>
                          <a:pt x="183" y="62"/>
                          <a:pt x="122" y="107"/>
                          <a:pt x="31" y="184"/>
                        </a:cubicBezTo>
                        <a:lnTo>
                          <a:pt x="0" y="763"/>
                        </a:lnTo>
                        <a:cubicBezTo>
                          <a:pt x="92" y="823"/>
                          <a:pt x="153" y="869"/>
                          <a:pt x="244" y="945"/>
                        </a:cubicBezTo>
                        <a:lnTo>
                          <a:pt x="1082" y="945"/>
                        </a:lnTo>
                        <a:cubicBezTo>
                          <a:pt x="1174" y="884"/>
                          <a:pt x="1235" y="839"/>
                          <a:pt x="1326" y="763"/>
                        </a:cubicBezTo>
                        <a:lnTo>
                          <a:pt x="1341" y="184"/>
                        </a:lnTo>
                        <a:cubicBezTo>
                          <a:pt x="1250" y="123"/>
                          <a:pt x="1219" y="77"/>
                          <a:pt x="11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0"/>
                  <p:cNvSpPr/>
                  <p:nvPr/>
                </p:nvSpPr>
                <p:spPr>
                  <a:xfrm>
                    <a:off x="2404994" y="306846"/>
                    <a:ext cx="41065" cy="28948"/>
                  </a:xfrm>
                  <a:custGeom>
                    <a:rect b="b" l="l" r="r" t="t"/>
                    <a:pathLst>
                      <a:path extrusionOk="0" h="946" w="1342">
                        <a:moveTo>
                          <a:pt x="260" y="1"/>
                        </a:moveTo>
                        <a:cubicBezTo>
                          <a:pt x="168" y="62"/>
                          <a:pt x="107" y="107"/>
                          <a:pt x="16" y="184"/>
                        </a:cubicBezTo>
                        <a:lnTo>
                          <a:pt x="1" y="763"/>
                        </a:lnTo>
                        <a:cubicBezTo>
                          <a:pt x="92" y="823"/>
                          <a:pt x="153" y="869"/>
                          <a:pt x="244" y="945"/>
                        </a:cubicBezTo>
                        <a:lnTo>
                          <a:pt x="1082" y="945"/>
                        </a:lnTo>
                        <a:cubicBezTo>
                          <a:pt x="1174" y="884"/>
                          <a:pt x="1235" y="839"/>
                          <a:pt x="1326" y="763"/>
                        </a:cubicBezTo>
                        <a:lnTo>
                          <a:pt x="1341" y="184"/>
                        </a:lnTo>
                        <a:cubicBezTo>
                          <a:pt x="1250" y="123"/>
                          <a:pt x="1189" y="77"/>
                          <a:pt x="1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0"/>
                  <p:cNvSpPr/>
                  <p:nvPr/>
                </p:nvSpPr>
                <p:spPr>
                  <a:xfrm>
                    <a:off x="2446947" y="306846"/>
                    <a:ext cx="40606" cy="28948"/>
                  </a:xfrm>
                  <a:custGeom>
                    <a:rect b="b" l="l" r="r" t="t"/>
                    <a:pathLst>
                      <a:path extrusionOk="0" h="946" w="1327">
                        <a:moveTo>
                          <a:pt x="260" y="1"/>
                        </a:moveTo>
                        <a:cubicBezTo>
                          <a:pt x="169" y="62"/>
                          <a:pt x="108" y="107"/>
                          <a:pt x="16" y="184"/>
                        </a:cubicBezTo>
                        <a:lnTo>
                          <a:pt x="1" y="763"/>
                        </a:lnTo>
                        <a:cubicBezTo>
                          <a:pt x="92" y="823"/>
                          <a:pt x="153" y="869"/>
                          <a:pt x="245" y="945"/>
                        </a:cubicBezTo>
                        <a:lnTo>
                          <a:pt x="1083" y="945"/>
                        </a:lnTo>
                        <a:cubicBezTo>
                          <a:pt x="1174" y="884"/>
                          <a:pt x="1235" y="839"/>
                          <a:pt x="1326" y="763"/>
                        </a:cubicBezTo>
                        <a:lnTo>
                          <a:pt x="1326" y="184"/>
                        </a:lnTo>
                        <a:cubicBezTo>
                          <a:pt x="1235" y="123"/>
                          <a:pt x="1174" y="77"/>
                          <a:pt x="1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0"/>
                  <p:cNvSpPr/>
                  <p:nvPr/>
                </p:nvSpPr>
                <p:spPr>
                  <a:xfrm>
                    <a:off x="2488930" y="306846"/>
                    <a:ext cx="40576" cy="28948"/>
                  </a:xfrm>
                  <a:custGeom>
                    <a:rect b="b" l="l" r="r" t="t"/>
                    <a:pathLst>
                      <a:path extrusionOk="0" h="946" w="1326">
                        <a:moveTo>
                          <a:pt x="244" y="1"/>
                        </a:moveTo>
                        <a:cubicBezTo>
                          <a:pt x="153" y="62"/>
                          <a:pt x="92" y="107"/>
                          <a:pt x="0" y="184"/>
                        </a:cubicBezTo>
                        <a:lnTo>
                          <a:pt x="0" y="763"/>
                        </a:lnTo>
                        <a:cubicBezTo>
                          <a:pt x="92" y="823"/>
                          <a:pt x="153" y="869"/>
                          <a:pt x="244" y="945"/>
                        </a:cubicBezTo>
                        <a:lnTo>
                          <a:pt x="1082" y="945"/>
                        </a:lnTo>
                        <a:cubicBezTo>
                          <a:pt x="1173" y="884"/>
                          <a:pt x="1234" y="839"/>
                          <a:pt x="1326" y="763"/>
                        </a:cubicBezTo>
                        <a:lnTo>
                          <a:pt x="1310" y="184"/>
                        </a:lnTo>
                        <a:cubicBezTo>
                          <a:pt x="1219" y="123"/>
                          <a:pt x="1158" y="77"/>
                          <a:pt x="10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0"/>
                  <p:cNvSpPr/>
                  <p:nvPr/>
                </p:nvSpPr>
                <p:spPr>
                  <a:xfrm>
                    <a:off x="2529934" y="306846"/>
                    <a:ext cx="41524" cy="28948"/>
                  </a:xfrm>
                  <a:custGeom>
                    <a:rect b="b" l="l" r="r" t="t"/>
                    <a:pathLst>
                      <a:path extrusionOk="0" h="946" w="1357">
                        <a:moveTo>
                          <a:pt x="260" y="1"/>
                        </a:moveTo>
                        <a:cubicBezTo>
                          <a:pt x="153" y="62"/>
                          <a:pt x="108" y="107"/>
                          <a:pt x="1" y="184"/>
                        </a:cubicBezTo>
                        <a:lnTo>
                          <a:pt x="31" y="763"/>
                        </a:lnTo>
                        <a:cubicBezTo>
                          <a:pt x="123" y="823"/>
                          <a:pt x="184" y="869"/>
                          <a:pt x="275" y="945"/>
                        </a:cubicBezTo>
                        <a:lnTo>
                          <a:pt x="1113" y="945"/>
                        </a:lnTo>
                        <a:cubicBezTo>
                          <a:pt x="1205" y="884"/>
                          <a:pt x="1266" y="839"/>
                          <a:pt x="1357" y="763"/>
                        </a:cubicBezTo>
                        <a:lnTo>
                          <a:pt x="1342" y="184"/>
                        </a:lnTo>
                        <a:cubicBezTo>
                          <a:pt x="1220" y="123"/>
                          <a:pt x="1189" y="77"/>
                          <a:pt x="1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0"/>
                  <p:cNvSpPr/>
                  <p:nvPr/>
                </p:nvSpPr>
                <p:spPr>
                  <a:xfrm>
                    <a:off x="2571917" y="306846"/>
                    <a:ext cx="41524" cy="28948"/>
                  </a:xfrm>
                  <a:custGeom>
                    <a:rect b="b" l="l" r="r" t="t"/>
                    <a:pathLst>
                      <a:path extrusionOk="0" h="946" w="1357">
                        <a:moveTo>
                          <a:pt x="259" y="1"/>
                        </a:moveTo>
                        <a:cubicBezTo>
                          <a:pt x="153" y="62"/>
                          <a:pt x="107" y="107"/>
                          <a:pt x="0" y="184"/>
                        </a:cubicBezTo>
                        <a:lnTo>
                          <a:pt x="31" y="763"/>
                        </a:lnTo>
                        <a:cubicBezTo>
                          <a:pt x="122" y="823"/>
                          <a:pt x="183" y="869"/>
                          <a:pt x="274" y="945"/>
                        </a:cubicBezTo>
                        <a:lnTo>
                          <a:pt x="1112" y="945"/>
                        </a:lnTo>
                        <a:cubicBezTo>
                          <a:pt x="1204" y="884"/>
                          <a:pt x="1265" y="839"/>
                          <a:pt x="1356" y="763"/>
                        </a:cubicBezTo>
                        <a:lnTo>
                          <a:pt x="1326" y="184"/>
                        </a:lnTo>
                        <a:cubicBezTo>
                          <a:pt x="1219" y="123"/>
                          <a:pt x="1173" y="77"/>
                          <a:pt x="10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0"/>
                  <p:cNvSpPr/>
                  <p:nvPr/>
                </p:nvSpPr>
                <p:spPr>
                  <a:xfrm>
                    <a:off x="2361175" y="336681"/>
                    <a:ext cx="41983" cy="29866"/>
                  </a:xfrm>
                  <a:custGeom>
                    <a:rect b="b" l="l" r="r" t="t"/>
                    <a:pathLst>
                      <a:path extrusionOk="0" h="976" w="1372">
                        <a:moveTo>
                          <a:pt x="305" y="1"/>
                        </a:moveTo>
                        <a:cubicBezTo>
                          <a:pt x="183" y="62"/>
                          <a:pt x="138" y="92"/>
                          <a:pt x="31" y="168"/>
                        </a:cubicBezTo>
                        <a:lnTo>
                          <a:pt x="1" y="778"/>
                        </a:lnTo>
                        <a:cubicBezTo>
                          <a:pt x="92" y="854"/>
                          <a:pt x="153" y="900"/>
                          <a:pt x="244" y="976"/>
                        </a:cubicBezTo>
                        <a:lnTo>
                          <a:pt x="1082" y="976"/>
                        </a:lnTo>
                        <a:cubicBezTo>
                          <a:pt x="1189" y="900"/>
                          <a:pt x="1250" y="854"/>
                          <a:pt x="1341" y="778"/>
                        </a:cubicBezTo>
                        <a:lnTo>
                          <a:pt x="1372" y="168"/>
                        </a:lnTo>
                        <a:cubicBezTo>
                          <a:pt x="1280" y="123"/>
                          <a:pt x="1235" y="77"/>
                          <a:pt x="11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0"/>
                  <p:cNvSpPr/>
                  <p:nvPr/>
                </p:nvSpPr>
                <p:spPr>
                  <a:xfrm>
                    <a:off x="2403617" y="336681"/>
                    <a:ext cx="41983" cy="29866"/>
                  </a:xfrm>
                  <a:custGeom>
                    <a:rect b="b" l="l" r="r" t="t"/>
                    <a:pathLst>
                      <a:path extrusionOk="0" h="976" w="1372">
                        <a:moveTo>
                          <a:pt x="274" y="1"/>
                        </a:moveTo>
                        <a:cubicBezTo>
                          <a:pt x="168" y="62"/>
                          <a:pt x="122" y="92"/>
                          <a:pt x="15" y="168"/>
                        </a:cubicBezTo>
                        <a:lnTo>
                          <a:pt x="0" y="778"/>
                        </a:lnTo>
                        <a:cubicBezTo>
                          <a:pt x="91" y="854"/>
                          <a:pt x="152" y="900"/>
                          <a:pt x="244" y="976"/>
                        </a:cubicBezTo>
                        <a:lnTo>
                          <a:pt x="1097" y="976"/>
                        </a:lnTo>
                        <a:cubicBezTo>
                          <a:pt x="1204" y="900"/>
                          <a:pt x="1265" y="854"/>
                          <a:pt x="1356" y="778"/>
                        </a:cubicBezTo>
                        <a:lnTo>
                          <a:pt x="1371" y="168"/>
                        </a:lnTo>
                        <a:cubicBezTo>
                          <a:pt x="1280" y="123"/>
                          <a:pt x="1219" y="77"/>
                          <a:pt x="10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0"/>
                  <p:cNvSpPr/>
                  <p:nvPr/>
                </p:nvSpPr>
                <p:spPr>
                  <a:xfrm>
                    <a:off x="2446029" y="336681"/>
                    <a:ext cx="41524" cy="29866"/>
                  </a:xfrm>
                  <a:custGeom>
                    <a:rect b="b" l="l" r="r" t="t"/>
                    <a:pathLst>
                      <a:path extrusionOk="0" h="976" w="1357">
                        <a:moveTo>
                          <a:pt x="275" y="1"/>
                        </a:moveTo>
                        <a:cubicBezTo>
                          <a:pt x="183" y="62"/>
                          <a:pt x="122" y="92"/>
                          <a:pt x="31" y="168"/>
                        </a:cubicBezTo>
                        <a:lnTo>
                          <a:pt x="0" y="778"/>
                        </a:lnTo>
                        <a:cubicBezTo>
                          <a:pt x="92" y="854"/>
                          <a:pt x="153" y="900"/>
                          <a:pt x="259" y="976"/>
                        </a:cubicBezTo>
                        <a:lnTo>
                          <a:pt x="1113" y="976"/>
                        </a:lnTo>
                        <a:cubicBezTo>
                          <a:pt x="1204" y="900"/>
                          <a:pt x="1265" y="854"/>
                          <a:pt x="1356" y="778"/>
                        </a:cubicBezTo>
                        <a:lnTo>
                          <a:pt x="1356" y="168"/>
                        </a:lnTo>
                        <a:cubicBezTo>
                          <a:pt x="1265" y="123"/>
                          <a:pt x="1204" y="77"/>
                          <a:pt x="11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0"/>
                  <p:cNvSpPr/>
                  <p:nvPr/>
                </p:nvSpPr>
                <p:spPr>
                  <a:xfrm>
                    <a:off x="2488930" y="336681"/>
                    <a:ext cx="41035" cy="29866"/>
                  </a:xfrm>
                  <a:custGeom>
                    <a:rect b="b" l="l" r="r" t="t"/>
                    <a:pathLst>
                      <a:path extrusionOk="0" h="976" w="1341">
                        <a:moveTo>
                          <a:pt x="244" y="1"/>
                        </a:moveTo>
                        <a:cubicBezTo>
                          <a:pt x="153" y="62"/>
                          <a:pt x="92" y="92"/>
                          <a:pt x="0" y="168"/>
                        </a:cubicBezTo>
                        <a:lnTo>
                          <a:pt x="0" y="778"/>
                        </a:lnTo>
                        <a:cubicBezTo>
                          <a:pt x="92" y="854"/>
                          <a:pt x="153" y="900"/>
                          <a:pt x="244" y="976"/>
                        </a:cubicBezTo>
                        <a:lnTo>
                          <a:pt x="1097" y="976"/>
                        </a:lnTo>
                        <a:cubicBezTo>
                          <a:pt x="1189" y="900"/>
                          <a:pt x="1250" y="854"/>
                          <a:pt x="1341" y="778"/>
                        </a:cubicBezTo>
                        <a:lnTo>
                          <a:pt x="1326" y="168"/>
                        </a:lnTo>
                        <a:cubicBezTo>
                          <a:pt x="1234" y="123"/>
                          <a:pt x="1173" y="77"/>
                          <a:pt x="10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0"/>
                  <p:cNvSpPr/>
                  <p:nvPr/>
                </p:nvSpPr>
                <p:spPr>
                  <a:xfrm>
                    <a:off x="2529934" y="336681"/>
                    <a:ext cx="42014" cy="29866"/>
                  </a:xfrm>
                  <a:custGeom>
                    <a:rect b="b" l="l" r="r" t="t"/>
                    <a:pathLst>
                      <a:path extrusionOk="0" h="976" w="1373">
                        <a:moveTo>
                          <a:pt x="260" y="1"/>
                        </a:moveTo>
                        <a:cubicBezTo>
                          <a:pt x="153" y="62"/>
                          <a:pt x="108" y="92"/>
                          <a:pt x="1" y="168"/>
                        </a:cubicBezTo>
                        <a:lnTo>
                          <a:pt x="31" y="778"/>
                        </a:lnTo>
                        <a:cubicBezTo>
                          <a:pt x="123" y="854"/>
                          <a:pt x="184" y="900"/>
                          <a:pt x="275" y="976"/>
                        </a:cubicBezTo>
                        <a:lnTo>
                          <a:pt x="1128" y="976"/>
                        </a:lnTo>
                        <a:cubicBezTo>
                          <a:pt x="1220" y="900"/>
                          <a:pt x="1281" y="854"/>
                          <a:pt x="1372" y="778"/>
                        </a:cubicBezTo>
                        <a:lnTo>
                          <a:pt x="1357" y="168"/>
                        </a:lnTo>
                        <a:cubicBezTo>
                          <a:pt x="1266" y="123"/>
                          <a:pt x="1205" y="77"/>
                          <a:pt x="1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0"/>
                  <p:cNvSpPr/>
                  <p:nvPr/>
                </p:nvSpPr>
                <p:spPr>
                  <a:xfrm>
                    <a:off x="2572835" y="336681"/>
                    <a:ext cx="42473" cy="29866"/>
                  </a:xfrm>
                  <a:custGeom>
                    <a:rect b="b" l="l" r="r" t="t"/>
                    <a:pathLst>
                      <a:path extrusionOk="0" h="976" w="1388">
                        <a:moveTo>
                          <a:pt x="244" y="1"/>
                        </a:moveTo>
                        <a:cubicBezTo>
                          <a:pt x="153" y="62"/>
                          <a:pt x="92" y="92"/>
                          <a:pt x="1" y="168"/>
                        </a:cubicBezTo>
                        <a:lnTo>
                          <a:pt x="16" y="778"/>
                        </a:lnTo>
                        <a:cubicBezTo>
                          <a:pt x="123" y="854"/>
                          <a:pt x="183" y="900"/>
                          <a:pt x="275" y="976"/>
                        </a:cubicBezTo>
                        <a:lnTo>
                          <a:pt x="1143" y="976"/>
                        </a:lnTo>
                        <a:cubicBezTo>
                          <a:pt x="1235" y="900"/>
                          <a:pt x="1296" y="854"/>
                          <a:pt x="1387" y="778"/>
                        </a:cubicBezTo>
                        <a:lnTo>
                          <a:pt x="1341" y="168"/>
                        </a:lnTo>
                        <a:cubicBezTo>
                          <a:pt x="1235" y="123"/>
                          <a:pt x="1189" y="77"/>
                          <a:pt x="10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0"/>
                  <p:cNvSpPr/>
                  <p:nvPr/>
                </p:nvSpPr>
                <p:spPr>
                  <a:xfrm>
                    <a:off x="2359309" y="367006"/>
                    <a:ext cx="42473" cy="30784"/>
                  </a:xfrm>
                  <a:custGeom>
                    <a:rect b="b" l="l" r="r" t="t"/>
                    <a:pathLst>
                      <a:path extrusionOk="0" h="1006" w="1388">
                        <a:moveTo>
                          <a:pt x="305" y="0"/>
                        </a:moveTo>
                        <a:cubicBezTo>
                          <a:pt x="199" y="76"/>
                          <a:pt x="138" y="122"/>
                          <a:pt x="46" y="198"/>
                        </a:cubicBezTo>
                        <a:lnTo>
                          <a:pt x="1" y="823"/>
                        </a:lnTo>
                        <a:cubicBezTo>
                          <a:pt x="92" y="899"/>
                          <a:pt x="153" y="930"/>
                          <a:pt x="244" y="1006"/>
                        </a:cubicBezTo>
                        <a:lnTo>
                          <a:pt x="1113" y="1006"/>
                        </a:lnTo>
                        <a:cubicBezTo>
                          <a:pt x="1219" y="930"/>
                          <a:pt x="1280" y="899"/>
                          <a:pt x="1372" y="823"/>
                        </a:cubicBezTo>
                        <a:lnTo>
                          <a:pt x="1387" y="198"/>
                        </a:lnTo>
                        <a:cubicBezTo>
                          <a:pt x="1296" y="122"/>
                          <a:pt x="1265" y="76"/>
                          <a:pt x="11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0"/>
                  <p:cNvSpPr/>
                  <p:nvPr/>
                </p:nvSpPr>
                <p:spPr>
                  <a:xfrm>
                    <a:off x="2402669" y="367006"/>
                    <a:ext cx="42473" cy="30784"/>
                  </a:xfrm>
                  <a:custGeom>
                    <a:rect b="b" l="l" r="r" t="t"/>
                    <a:pathLst>
                      <a:path extrusionOk="0" h="1006" w="1388">
                        <a:moveTo>
                          <a:pt x="275" y="0"/>
                        </a:moveTo>
                        <a:cubicBezTo>
                          <a:pt x="168" y="76"/>
                          <a:pt x="107" y="122"/>
                          <a:pt x="16" y="198"/>
                        </a:cubicBezTo>
                        <a:lnTo>
                          <a:pt x="1" y="823"/>
                        </a:lnTo>
                        <a:cubicBezTo>
                          <a:pt x="92" y="899"/>
                          <a:pt x="153" y="930"/>
                          <a:pt x="244" y="1006"/>
                        </a:cubicBezTo>
                        <a:lnTo>
                          <a:pt x="1098" y="1006"/>
                        </a:lnTo>
                        <a:cubicBezTo>
                          <a:pt x="1219" y="930"/>
                          <a:pt x="1265" y="899"/>
                          <a:pt x="1372" y="823"/>
                        </a:cubicBezTo>
                        <a:lnTo>
                          <a:pt x="1387" y="198"/>
                        </a:lnTo>
                        <a:cubicBezTo>
                          <a:pt x="1296" y="122"/>
                          <a:pt x="1235" y="76"/>
                          <a:pt x="11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0"/>
                  <p:cNvSpPr/>
                  <p:nvPr/>
                </p:nvSpPr>
                <p:spPr>
                  <a:xfrm>
                    <a:off x="2446029" y="367006"/>
                    <a:ext cx="41524" cy="30784"/>
                  </a:xfrm>
                  <a:custGeom>
                    <a:rect b="b" l="l" r="r" t="t"/>
                    <a:pathLst>
                      <a:path extrusionOk="0" h="1006" w="1357">
                        <a:moveTo>
                          <a:pt x="275" y="0"/>
                        </a:moveTo>
                        <a:cubicBezTo>
                          <a:pt x="183" y="76"/>
                          <a:pt x="122" y="122"/>
                          <a:pt x="31" y="198"/>
                        </a:cubicBezTo>
                        <a:lnTo>
                          <a:pt x="0" y="823"/>
                        </a:lnTo>
                        <a:cubicBezTo>
                          <a:pt x="92" y="899"/>
                          <a:pt x="153" y="930"/>
                          <a:pt x="259" y="1006"/>
                        </a:cubicBezTo>
                        <a:lnTo>
                          <a:pt x="1113" y="1006"/>
                        </a:lnTo>
                        <a:cubicBezTo>
                          <a:pt x="1204" y="930"/>
                          <a:pt x="1265" y="899"/>
                          <a:pt x="1356" y="823"/>
                        </a:cubicBezTo>
                        <a:lnTo>
                          <a:pt x="1356" y="198"/>
                        </a:lnTo>
                        <a:cubicBezTo>
                          <a:pt x="1265" y="122"/>
                          <a:pt x="1204" y="76"/>
                          <a:pt x="11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0"/>
                  <p:cNvSpPr/>
                  <p:nvPr/>
                </p:nvSpPr>
                <p:spPr>
                  <a:xfrm>
                    <a:off x="2489389" y="367006"/>
                    <a:ext cx="41524" cy="30784"/>
                  </a:xfrm>
                  <a:custGeom>
                    <a:rect b="b" l="l" r="r" t="t"/>
                    <a:pathLst>
                      <a:path extrusionOk="0" h="1006" w="1357">
                        <a:moveTo>
                          <a:pt x="244" y="0"/>
                        </a:moveTo>
                        <a:cubicBezTo>
                          <a:pt x="153" y="76"/>
                          <a:pt x="92" y="122"/>
                          <a:pt x="0" y="198"/>
                        </a:cubicBezTo>
                        <a:lnTo>
                          <a:pt x="0" y="823"/>
                        </a:lnTo>
                        <a:cubicBezTo>
                          <a:pt x="92" y="899"/>
                          <a:pt x="153" y="930"/>
                          <a:pt x="244" y="1006"/>
                        </a:cubicBezTo>
                        <a:lnTo>
                          <a:pt x="1097" y="1006"/>
                        </a:lnTo>
                        <a:cubicBezTo>
                          <a:pt x="1204" y="930"/>
                          <a:pt x="1250" y="899"/>
                          <a:pt x="1356" y="823"/>
                        </a:cubicBezTo>
                        <a:lnTo>
                          <a:pt x="1326" y="198"/>
                        </a:lnTo>
                        <a:cubicBezTo>
                          <a:pt x="1235" y="122"/>
                          <a:pt x="1174" y="76"/>
                          <a:pt x="10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0"/>
                  <p:cNvSpPr/>
                  <p:nvPr/>
                </p:nvSpPr>
                <p:spPr>
                  <a:xfrm>
                    <a:off x="2530883" y="367006"/>
                    <a:ext cx="42442" cy="30784"/>
                  </a:xfrm>
                  <a:custGeom>
                    <a:rect b="b" l="l" r="r" t="t"/>
                    <a:pathLst>
                      <a:path extrusionOk="0" h="1006" w="1387">
                        <a:moveTo>
                          <a:pt x="244" y="0"/>
                        </a:moveTo>
                        <a:cubicBezTo>
                          <a:pt x="153" y="76"/>
                          <a:pt x="92" y="122"/>
                          <a:pt x="0" y="198"/>
                        </a:cubicBezTo>
                        <a:lnTo>
                          <a:pt x="16" y="823"/>
                        </a:lnTo>
                        <a:cubicBezTo>
                          <a:pt x="122" y="899"/>
                          <a:pt x="183" y="930"/>
                          <a:pt x="275" y="1006"/>
                        </a:cubicBezTo>
                        <a:lnTo>
                          <a:pt x="1143" y="1006"/>
                        </a:lnTo>
                        <a:cubicBezTo>
                          <a:pt x="1235" y="930"/>
                          <a:pt x="1295" y="899"/>
                          <a:pt x="1387" y="823"/>
                        </a:cubicBezTo>
                        <a:lnTo>
                          <a:pt x="1372" y="198"/>
                        </a:lnTo>
                        <a:cubicBezTo>
                          <a:pt x="1265" y="122"/>
                          <a:pt x="1219" y="76"/>
                          <a:pt x="10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0"/>
                  <p:cNvSpPr/>
                  <p:nvPr/>
                </p:nvSpPr>
                <p:spPr>
                  <a:xfrm>
                    <a:off x="2574243" y="367006"/>
                    <a:ext cx="42932" cy="30784"/>
                  </a:xfrm>
                  <a:custGeom>
                    <a:rect b="b" l="l" r="r" t="t"/>
                    <a:pathLst>
                      <a:path extrusionOk="0" h="1006" w="1403">
                        <a:moveTo>
                          <a:pt x="259" y="0"/>
                        </a:moveTo>
                        <a:cubicBezTo>
                          <a:pt x="153" y="76"/>
                          <a:pt x="92" y="122"/>
                          <a:pt x="0" y="198"/>
                        </a:cubicBezTo>
                        <a:lnTo>
                          <a:pt x="31" y="823"/>
                        </a:lnTo>
                        <a:cubicBezTo>
                          <a:pt x="137" y="899"/>
                          <a:pt x="198" y="930"/>
                          <a:pt x="290" y="1006"/>
                        </a:cubicBezTo>
                        <a:lnTo>
                          <a:pt x="1143" y="1006"/>
                        </a:lnTo>
                        <a:cubicBezTo>
                          <a:pt x="1234" y="930"/>
                          <a:pt x="1295" y="899"/>
                          <a:pt x="1402" y="823"/>
                        </a:cubicBezTo>
                        <a:lnTo>
                          <a:pt x="1356" y="198"/>
                        </a:lnTo>
                        <a:cubicBezTo>
                          <a:pt x="1250" y="122"/>
                          <a:pt x="1189" y="76"/>
                          <a:pt x="11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0"/>
                  <p:cNvSpPr/>
                  <p:nvPr/>
                </p:nvSpPr>
                <p:spPr>
                  <a:xfrm>
                    <a:off x="2357442" y="398218"/>
                    <a:ext cx="43391" cy="31763"/>
                  </a:xfrm>
                  <a:custGeom>
                    <a:rect b="b" l="l" r="r" t="t"/>
                    <a:pathLst>
                      <a:path extrusionOk="0" h="1038" w="1418">
                        <a:moveTo>
                          <a:pt x="305" y="1"/>
                        </a:moveTo>
                        <a:cubicBezTo>
                          <a:pt x="199" y="92"/>
                          <a:pt x="138" y="123"/>
                          <a:pt x="46" y="199"/>
                        </a:cubicBezTo>
                        <a:lnTo>
                          <a:pt x="1" y="854"/>
                        </a:lnTo>
                        <a:cubicBezTo>
                          <a:pt x="107" y="930"/>
                          <a:pt x="153" y="961"/>
                          <a:pt x="260" y="1037"/>
                        </a:cubicBezTo>
                        <a:lnTo>
                          <a:pt x="1128" y="1037"/>
                        </a:lnTo>
                        <a:cubicBezTo>
                          <a:pt x="1250" y="961"/>
                          <a:pt x="1296" y="930"/>
                          <a:pt x="1402" y="854"/>
                        </a:cubicBezTo>
                        <a:lnTo>
                          <a:pt x="1418" y="199"/>
                        </a:lnTo>
                        <a:cubicBezTo>
                          <a:pt x="1326" y="123"/>
                          <a:pt x="1265" y="92"/>
                          <a:pt x="11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0"/>
                  <p:cNvSpPr/>
                  <p:nvPr/>
                </p:nvSpPr>
                <p:spPr>
                  <a:xfrm>
                    <a:off x="2401261" y="398218"/>
                    <a:ext cx="43391" cy="31763"/>
                  </a:xfrm>
                  <a:custGeom>
                    <a:rect b="b" l="l" r="r" t="t"/>
                    <a:pathLst>
                      <a:path extrusionOk="0" h="1038" w="1418">
                        <a:moveTo>
                          <a:pt x="290" y="1"/>
                        </a:moveTo>
                        <a:cubicBezTo>
                          <a:pt x="168" y="92"/>
                          <a:pt x="123" y="123"/>
                          <a:pt x="16" y="199"/>
                        </a:cubicBezTo>
                        <a:lnTo>
                          <a:pt x="1" y="854"/>
                        </a:lnTo>
                        <a:cubicBezTo>
                          <a:pt x="92" y="930"/>
                          <a:pt x="153" y="961"/>
                          <a:pt x="245" y="1037"/>
                        </a:cubicBezTo>
                        <a:lnTo>
                          <a:pt x="1128" y="1037"/>
                        </a:lnTo>
                        <a:cubicBezTo>
                          <a:pt x="1235" y="961"/>
                          <a:pt x="1296" y="930"/>
                          <a:pt x="1387" y="854"/>
                        </a:cubicBezTo>
                        <a:lnTo>
                          <a:pt x="1418" y="199"/>
                        </a:lnTo>
                        <a:cubicBezTo>
                          <a:pt x="1296" y="123"/>
                          <a:pt x="1265" y="92"/>
                          <a:pt x="114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0"/>
                  <p:cNvSpPr/>
                  <p:nvPr/>
                </p:nvSpPr>
                <p:spPr>
                  <a:xfrm>
                    <a:off x="2445111" y="398218"/>
                    <a:ext cx="42442" cy="31763"/>
                  </a:xfrm>
                  <a:custGeom>
                    <a:rect b="b" l="l" r="r" t="t"/>
                    <a:pathLst>
                      <a:path extrusionOk="0" h="1038" w="1387">
                        <a:moveTo>
                          <a:pt x="289" y="1"/>
                        </a:moveTo>
                        <a:cubicBezTo>
                          <a:pt x="168" y="92"/>
                          <a:pt x="107" y="123"/>
                          <a:pt x="15" y="199"/>
                        </a:cubicBezTo>
                        <a:lnTo>
                          <a:pt x="0" y="854"/>
                        </a:lnTo>
                        <a:cubicBezTo>
                          <a:pt x="91" y="930"/>
                          <a:pt x="152" y="961"/>
                          <a:pt x="244" y="1037"/>
                        </a:cubicBezTo>
                        <a:lnTo>
                          <a:pt x="1127" y="1037"/>
                        </a:lnTo>
                        <a:cubicBezTo>
                          <a:pt x="1234" y="961"/>
                          <a:pt x="1295" y="930"/>
                          <a:pt x="1386" y="854"/>
                        </a:cubicBezTo>
                        <a:lnTo>
                          <a:pt x="1386" y="199"/>
                        </a:lnTo>
                        <a:cubicBezTo>
                          <a:pt x="1295" y="123"/>
                          <a:pt x="1234" y="92"/>
                          <a:pt x="11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0"/>
                  <p:cNvSpPr/>
                  <p:nvPr/>
                </p:nvSpPr>
                <p:spPr>
                  <a:xfrm>
                    <a:off x="2488930" y="398218"/>
                    <a:ext cx="42442" cy="31763"/>
                  </a:xfrm>
                  <a:custGeom>
                    <a:rect b="b" l="l" r="r" t="t"/>
                    <a:pathLst>
                      <a:path extrusionOk="0" h="1038" w="1387">
                        <a:moveTo>
                          <a:pt x="244" y="1"/>
                        </a:moveTo>
                        <a:cubicBezTo>
                          <a:pt x="153" y="92"/>
                          <a:pt x="92" y="123"/>
                          <a:pt x="0" y="199"/>
                        </a:cubicBezTo>
                        <a:lnTo>
                          <a:pt x="0" y="854"/>
                        </a:lnTo>
                        <a:cubicBezTo>
                          <a:pt x="107" y="930"/>
                          <a:pt x="168" y="961"/>
                          <a:pt x="259" y="1037"/>
                        </a:cubicBezTo>
                        <a:lnTo>
                          <a:pt x="1143" y="1037"/>
                        </a:lnTo>
                        <a:cubicBezTo>
                          <a:pt x="1234" y="961"/>
                          <a:pt x="1295" y="930"/>
                          <a:pt x="1387" y="854"/>
                        </a:cubicBezTo>
                        <a:lnTo>
                          <a:pt x="1371" y="199"/>
                        </a:lnTo>
                        <a:cubicBezTo>
                          <a:pt x="1265" y="123"/>
                          <a:pt x="1219" y="92"/>
                          <a:pt x="1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0"/>
                  <p:cNvSpPr/>
                  <p:nvPr/>
                </p:nvSpPr>
                <p:spPr>
                  <a:xfrm>
                    <a:off x="2531342" y="398218"/>
                    <a:ext cx="42932" cy="31763"/>
                  </a:xfrm>
                  <a:custGeom>
                    <a:rect b="b" l="l" r="r" t="t"/>
                    <a:pathLst>
                      <a:path extrusionOk="0" h="1038" w="1403">
                        <a:moveTo>
                          <a:pt x="244" y="1"/>
                        </a:moveTo>
                        <a:cubicBezTo>
                          <a:pt x="153" y="92"/>
                          <a:pt x="92" y="123"/>
                          <a:pt x="1" y="199"/>
                        </a:cubicBezTo>
                        <a:lnTo>
                          <a:pt x="16" y="854"/>
                        </a:lnTo>
                        <a:cubicBezTo>
                          <a:pt x="138" y="930"/>
                          <a:pt x="183" y="961"/>
                          <a:pt x="290" y="1037"/>
                        </a:cubicBezTo>
                        <a:lnTo>
                          <a:pt x="1159" y="1037"/>
                        </a:lnTo>
                        <a:cubicBezTo>
                          <a:pt x="1250" y="961"/>
                          <a:pt x="1311" y="930"/>
                          <a:pt x="1402" y="854"/>
                        </a:cubicBezTo>
                        <a:lnTo>
                          <a:pt x="1387" y="199"/>
                        </a:lnTo>
                        <a:cubicBezTo>
                          <a:pt x="1296" y="123"/>
                          <a:pt x="1235" y="92"/>
                          <a:pt x="11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0"/>
                  <p:cNvSpPr/>
                  <p:nvPr/>
                </p:nvSpPr>
                <p:spPr>
                  <a:xfrm>
                    <a:off x="2575651" y="398218"/>
                    <a:ext cx="42901" cy="31763"/>
                  </a:xfrm>
                  <a:custGeom>
                    <a:rect b="b" l="l" r="r" t="t"/>
                    <a:pathLst>
                      <a:path extrusionOk="0" h="1038" w="1402">
                        <a:moveTo>
                          <a:pt x="244" y="1"/>
                        </a:moveTo>
                        <a:cubicBezTo>
                          <a:pt x="152" y="92"/>
                          <a:pt x="91" y="123"/>
                          <a:pt x="0" y="199"/>
                        </a:cubicBezTo>
                        <a:lnTo>
                          <a:pt x="15" y="854"/>
                        </a:lnTo>
                        <a:cubicBezTo>
                          <a:pt x="122" y="930"/>
                          <a:pt x="183" y="961"/>
                          <a:pt x="274" y="1037"/>
                        </a:cubicBezTo>
                        <a:lnTo>
                          <a:pt x="1158" y="1037"/>
                        </a:lnTo>
                        <a:cubicBezTo>
                          <a:pt x="1249" y="961"/>
                          <a:pt x="1310" y="930"/>
                          <a:pt x="1402" y="854"/>
                        </a:cubicBezTo>
                        <a:lnTo>
                          <a:pt x="1371" y="199"/>
                        </a:lnTo>
                        <a:cubicBezTo>
                          <a:pt x="1249" y="123"/>
                          <a:pt x="1204" y="92"/>
                          <a:pt x="10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0"/>
                  <p:cNvSpPr/>
                  <p:nvPr/>
                </p:nvSpPr>
                <p:spPr>
                  <a:xfrm>
                    <a:off x="2623203" y="195890"/>
                    <a:ext cx="40576" cy="25673"/>
                  </a:xfrm>
                  <a:custGeom>
                    <a:rect b="b" l="l" r="r" t="t"/>
                    <a:pathLst>
                      <a:path extrusionOk="0" h="839" w="1326">
                        <a:moveTo>
                          <a:pt x="229" y="1"/>
                        </a:moveTo>
                        <a:cubicBezTo>
                          <a:pt x="137" y="46"/>
                          <a:pt x="107" y="92"/>
                          <a:pt x="0" y="153"/>
                        </a:cubicBezTo>
                        <a:lnTo>
                          <a:pt x="46" y="686"/>
                        </a:lnTo>
                        <a:cubicBezTo>
                          <a:pt x="137" y="732"/>
                          <a:pt x="198" y="778"/>
                          <a:pt x="290" y="839"/>
                        </a:cubicBezTo>
                        <a:lnTo>
                          <a:pt x="1097" y="839"/>
                        </a:lnTo>
                        <a:cubicBezTo>
                          <a:pt x="1189" y="778"/>
                          <a:pt x="1219" y="732"/>
                          <a:pt x="1326" y="686"/>
                        </a:cubicBezTo>
                        <a:lnTo>
                          <a:pt x="1280" y="153"/>
                        </a:lnTo>
                        <a:cubicBezTo>
                          <a:pt x="1189" y="92"/>
                          <a:pt x="1143" y="46"/>
                          <a:pt x="10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0"/>
                  <p:cNvSpPr/>
                  <p:nvPr/>
                </p:nvSpPr>
                <p:spPr>
                  <a:xfrm>
                    <a:off x="2663748" y="195890"/>
                    <a:ext cx="40117" cy="25673"/>
                  </a:xfrm>
                  <a:custGeom>
                    <a:rect b="b" l="l" r="r" t="t"/>
                    <a:pathLst>
                      <a:path extrusionOk="0" h="839" w="1311">
                        <a:moveTo>
                          <a:pt x="229" y="1"/>
                        </a:moveTo>
                        <a:cubicBezTo>
                          <a:pt x="123" y="46"/>
                          <a:pt x="92" y="92"/>
                          <a:pt x="1" y="153"/>
                        </a:cubicBezTo>
                        <a:lnTo>
                          <a:pt x="31" y="686"/>
                        </a:lnTo>
                        <a:cubicBezTo>
                          <a:pt x="123" y="732"/>
                          <a:pt x="183" y="778"/>
                          <a:pt x="275" y="839"/>
                        </a:cubicBezTo>
                        <a:lnTo>
                          <a:pt x="1082" y="839"/>
                        </a:lnTo>
                        <a:cubicBezTo>
                          <a:pt x="1174" y="778"/>
                          <a:pt x="1220" y="732"/>
                          <a:pt x="1311" y="686"/>
                        </a:cubicBezTo>
                        <a:lnTo>
                          <a:pt x="1250" y="153"/>
                        </a:lnTo>
                        <a:cubicBezTo>
                          <a:pt x="1159" y="92"/>
                          <a:pt x="1098" y="46"/>
                          <a:pt x="10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0"/>
                  <p:cNvSpPr/>
                  <p:nvPr/>
                </p:nvSpPr>
                <p:spPr>
                  <a:xfrm>
                    <a:off x="2703375" y="195890"/>
                    <a:ext cx="40147" cy="25673"/>
                  </a:xfrm>
                  <a:custGeom>
                    <a:rect b="b" l="l" r="r" t="t"/>
                    <a:pathLst>
                      <a:path extrusionOk="0" h="839" w="1312">
                        <a:moveTo>
                          <a:pt x="199" y="1"/>
                        </a:moveTo>
                        <a:cubicBezTo>
                          <a:pt x="123" y="46"/>
                          <a:pt x="62" y="92"/>
                          <a:pt x="1" y="153"/>
                        </a:cubicBezTo>
                        <a:lnTo>
                          <a:pt x="46" y="686"/>
                        </a:lnTo>
                        <a:cubicBezTo>
                          <a:pt x="153" y="732"/>
                          <a:pt x="199" y="778"/>
                          <a:pt x="305" y="839"/>
                        </a:cubicBezTo>
                        <a:lnTo>
                          <a:pt x="1098" y="839"/>
                        </a:lnTo>
                        <a:cubicBezTo>
                          <a:pt x="1174" y="778"/>
                          <a:pt x="1235" y="732"/>
                          <a:pt x="1311" y="686"/>
                        </a:cubicBezTo>
                        <a:lnTo>
                          <a:pt x="1250" y="153"/>
                        </a:lnTo>
                        <a:cubicBezTo>
                          <a:pt x="1159" y="92"/>
                          <a:pt x="1098" y="46"/>
                          <a:pt x="10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0"/>
                  <p:cNvSpPr/>
                  <p:nvPr/>
                </p:nvSpPr>
                <p:spPr>
                  <a:xfrm>
                    <a:off x="2743492" y="195890"/>
                    <a:ext cx="40117" cy="25673"/>
                  </a:xfrm>
                  <a:custGeom>
                    <a:rect b="b" l="l" r="r" t="t"/>
                    <a:pathLst>
                      <a:path extrusionOk="0" h="839" w="1311">
                        <a:moveTo>
                          <a:pt x="213" y="1"/>
                        </a:moveTo>
                        <a:cubicBezTo>
                          <a:pt x="122" y="46"/>
                          <a:pt x="76" y="92"/>
                          <a:pt x="0" y="153"/>
                        </a:cubicBezTo>
                        <a:lnTo>
                          <a:pt x="61" y="686"/>
                        </a:lnTo>
                        <a:cubicBezTo>
                          <a:pt x="152" y="732"/>
                          <a:pt x="213" y="778"/>
                          <a:pt x="305" y="839"/>
                        </a:cubicBezTo>
                        <a:lnTo>
                          <a:pt x="1097" y="839"/>
                        </a:lnTo>
                        <a:cubicBezTo>
                          <a:pt x="1173" y="778"/>
                          <a:pt x="1234" y="732"/>
                          <a:pt x="1310" y="686"/>
                        </a:cubicBezTo>
                        <a:lnTo>
                          <a:pt x="1234" y="153"/>
                        </a:lnTo>
                        <a:cubicBezTo>
                          <a:pt x="1143" y="92"/>
                          <a:pt x="1082" y="46"/>
                          <a:pt x="10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0"/>
                  <p:cNvSpPr/>
                  <p:nvPr/>
                </p:nvSpPr>
                <p:spPr>
                  <a:xfrm>
                    <a:off x="2781711" y="195890"/>
                    <a:ext cx="41524" cy="25673"/>
                  </a:xfrm>
                  <a:custGeom>
                    <a:rect b="b" l="l" r="r" t="t"/>
                    <a:pathLst>
                      <a:path extrusionOk="0" h="839" w="1357">
                        <a:moveTo>
                          <a:pt x="214" y="1"/>
                        </a:moveTo>
                        <a:cubicBezTo>
                          <a:pt x="137" y="46"/>
                          <a:pt x="77" y="92"/>
                          <a:pt x="0" y="153"/>
                        </a:cubicBezTo>
                        <a:lnTo>
                          <a:pt x="77" y="686"/>
                        </a:lnTo>
                        <a:cubicBezTo>
                          <a:pt x="198" y="732"/>
                          <a:pt x="259" y="778"/>
                          <a:pt x="351" y="839"/>
                        </a:cubicBezTo>
                        <a:lnTo>
                          <a:pt x="1143" y="839"/>
                        </a:lnTo>
                        <a:cubicBezTo>
                          <a:pt x="1219" y="778"/>
                          <a:pt x="1280" y="732"/>
                          <a:pt x="1356" y="686"/>
                        </a:cubicBezTo>
                        <a:lnTo>
                          <a:pt x="1280" y="153"/>
                        </a:lnTo>
                        <a:cubicBezTo>
                          <a:pt x="1174" y="92"/>
                          <a:pt x="1113" y="46"/>
                          <a:pt x="10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0"/>
                  <p:cNvSpPr/>
                  <p:nvPr/>
                </p:nvSpPr>
                <p:spPr>
                  <a:xfrm>
                    <a:off x="2625070" y="222482"/>
                    <a:ext cx="41035" cy="27050"/>
                  </a:xfrm>
                  <a:custGeom>
                    <a:rect b="b" l="l" r="r" t="t"/>
                    <a:pathLst>
                      <a:path extrusionOk="0" h="884" w="1341">
                        <a:moveTo>
                          <a:pt x="229" y="0"/>
                        </a:moveTo>
                        <a:cubicBezTo>
                          <a:pt x="137" y="61"/>
                          <a:pt x="91" y="91"/>
                          <a:pt x="0" y="152"/>
                        </a:cubicBezTo>
                        <a:lnTo>
                          <a:pt x="46" y="701"/>
                        </a:lnTo>
                        <a:cubicBezTo>
                          <a:pt x="137" y="777"/>
                          <a:pt x="198" y="823"/>
                          <a:pt x="290" y="884"/>
                        </a:cubicBezTo>
                        <a:lnTo>
                          <a:pt x="1112" y="884"/>
                        </a:lnTo>
                        <a:cubicBezTo>
                          <a:pt x="1204" y="808"/>
                          <a:pt x="1234" y="762"/>
                          <a:pt x="1341" y="701"/>
                        </a:cubicBezTo>
                        <a:lnTo>
                          <a:pt x="1295" y="152"/>
                        </a:lnTo>
                        <a:cubicBezTo>
                          <a:pt x="1204" y="91"/>
                          <a:pt x="1143" y="61"/>
                          <a:pt x="10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0"/>
                  <p:cNvSpPr/>
                  <p:nvPr/>
                </p:nvSpPr>
                <p:spPr>
                  <a:xfrm>
                    <a:off x="2666074" y="222482"/>
                    <a:ext cx="40606" cy="27050"/>
                  </a:xfrm>
                  <a:custGeom>
                    <a:rect b="b" l="l" r="r" t="t"/>
                    <a:pathLst>
                      <a:path extrusionOk="0" h="884" w="1327">
                        <a:moveTo>
                          <a:pt x="229" y="0"/>
                        </a:moveTo>
                        <a:cubicBezTo>
                          <a:pt x="123" y="61"/>
                          <a:pt x="92" y="91"/>
                          <a:pt x="1" y="152"/>
                        </a:cubicBezTo>
                        <a:lnTo>
                          <a:pt x="31" y="701"/>
                        </a:lnTo>
                        <a:cubicBezTo>
                          <a:pt x="123" y="777"/>
                          <a:pt x="184" y="823"/>
                          <a:pt x="275" y="884"/>
                        </a:cubicBezTo>
                        <a:lnTo>
                          <a:pt x="1098" y="884"/>
                        </a:lnTo>
                        <a:cubicBezTo>
                          <a:pt x="1189" y="808"/>
                          <a:pt x="1235" y="762"/>
                          <a:pt x="1326" y="701"/>
                        </a:cubicBezTo>
                        <a:lnTo>
                          <a:pt x="1265" y="152"/>
                        </a:lnTo>
                        <a:cubicBezTo>
                          <a:pt x="1174" y="91"/>
                          <a:pt x="1113" y="61"/>
                          <a:pt x="10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0"/>
                  <p:cNvSpPr/>
                  <p:nvPr/>
                </p:nvSpPr>
                <p:spPr>
                  <a:xfrm>
                    <a:off x="2705701" y="222482"/>
                    <a:ext cx="41065" cy="27050"/>
                  </a:xfrm>
                  <a:custGeom>
                    <a:rect b="b" l="l" r="r" t="t"/>
                    <a:pathLst>
                      <a:path extrusionOk="0" h="884" w="1342">
                        <a:moveTo>
                          <a:pt x="229" y="0"/>
                        </a:moveTo>
                        <a:cubicBezTo>
                          <a:pt x="123" y="61"/>
                          <a:pt x="92" y="91"/>
                          <a:pt x="1" y="152"/>
                        </a:cubicBezTo>
                        <a:lnTo>
                          <a:pt x="47" y="701"/>
                        </a:lnTo>
                        <a:cubicBezTo>
                          <a:pt x="153" y="777"/>
                          <a:pt x="199" y="823"/>
                          <a:pt x="306" y="884"/>
                        </a:cubicBezTo>
                        <a:lnTo>
                          <a:pt x="1113" y="884"/>
                        </a:lnTo>
                        <a:cubicBezTo>
                          <a:pt x="1220" y="808"/>
                          <a:pt x="1265" y="762"/>
                          <a:pt x="1342" y="701"/>
                        </a:cubicBezTo>
                        <a:lnTo>
                          <a:pt x="1296" y="152"/>
                        </a:lnTo>
                        <a:cubicBezTo>
                          <a:pt x="1174" y="91"/>
                          <a:pt x="1113" y="61"/>
                          <a:pt x="10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0"/>
                  <p:cNvSpPr/>
                  <p:nvPr/>
                </p:nvSpPr>
                <p:spPr>
                  <a:xfrm>
                    <a:off x="2745817" y="222482"/>
                    <a:ext cx="41035" cy="27050"/>
                  </a:xfrm>
                  <a:custGeom>
                    <a:rect b="b" l="l" r="r" t="t"/>
                    <a:pathLst>
                      <a:path extrusionOk="0" h="884" w="1341">
                        <a:moveTo>
                          <a:pt x="198" y="0"/>
                        </a:moveTo>
                        <a:cubicBezTo>
                          <a:pt x="122" y="61"/>
                          <a:pt x="76" y="91"/>
                          <a:pt x="0" y="152"/>
                        </a:cubicBezTo>
                        <a:lnTo>
                          <a:pt x="46" y="701"/>
                        </a:lnTo>
                        <a:cubicBezTo>
                          <a:pt x="168" y="777"/>
                          <a:pt x="229" y="823"/>
                          <a:pt x="320" y="884"/>
                        </a:cubicBezTo>
                        <a:lnTo>
                          <a:pt x="1143" y="884"/>
                        </a:lnTo>
                        <a:cubicBezTo>
                          <a:pt x="1219" y="808"/>
                          <a:pt x="1280" y="762"/>
                          <a:pt x="1341" y="701"/>
                        </a:cubicBezTo>
                        <a:lnTo>
                          <a:pt x="1280" y="152"/>
                        </a:lnTo>
                        <a:cubicBezTo>
                          <a:pt x="1173" y="91"/>
                          <a:pt x="1128" y="61"/>
                          <a:pt x="10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0"/>
                  <p:cNvSpPr/>
                  <p:nvPr/>
                </p:nvSpPr>
                <p:spPr>
                  <a:xfrm>
                    <a:off x="2785444" y="222482"/>
                    <a:ext cx="41983" cy="27050"/>
                  </a:xfrm>
                  <a:custGeom>
                    <a:rect b="b" l="l" r="r" t="t"/>
                    <a:pathLst>
                      <a:path extrusionOk="0" h="884" w="1372">
                        <a:moveTo>
                          <a:pt x="214" y="0"/>
                        </a:moveTo>
                        <a:cubicBezTo>
                          <a:pt x="137" y="61"/>
                          <a:pt x="76" y="91"/>
                          <a:pt x="0" y="152"/>
                        </a:cubicBezTo>
                        <a:lnTo>
                          <a:pt x="76" y="701"/>
                        </a:lnTo>
                        <a:cubicBezTo>
                          <a:pt x="183" y="777"/>
                          <a:pt x="244" y="823"/>
                          <a:pt x="335" y="884"/>
                        </a:cubicBezTo>
                        <a:lnTo>
                          <a:pt x="1158" y="884"/>
                        </a:lnTo>
                        <a:cubicBezTo>
                          <a:pt x="1234" y="808"/>
                          <a:pt x="1295" y="762"/>
                          <a:pt x="1371" y="701"/>
                        </a:cubicBezTo>
                        <a:lnTo>
                          <a:pt x="1295" y="152"/>
                        </a:lnTo>
                        <a:cubicBezTo>
                          <a:pt x="1204" y="91"/>
                          <a:pt x="1143" y="61"/>
                          <a:pt x="10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0"/>
                  <p:cNvSpPr/>
                  <p:nvPr/>
                </p:nvSpPr>
                <p:spPr>
                  <a:xfrm>
                    <a:off x="2627395" y="249961"/>
                    <a:ext cx="41065" cy="28030"/>
                  </a:xfrm>
                  <a:custGeom>
                    <a:rect b="b" l="l" r="r" t="t"/>
                    <a:pathLst>
                      <a:path extrusionOk="0" h="916" w="1342">
                        <a:moveTo>
                          <a:pt x="229" y="1"/>
                        </a:moveTo>
                        <a:cubicBezTo>
                          <a:pt x="137" y="77"/>
                          <a:pt x="92" y="108"/>
                          <a:pt x="0" y="169"/>
                        </a:cubicBezTo>
                        <a:lnTo>
                          <a:pt x="46" y="748"/>
                        </a:lnTo>
                        <a:cubicBezTo>
                          <a:pt x="137" y="824"/>
                          <a:pt x="198" y="854"/>
                          <a:pt x="290" y="915"/>
                        </a:cubicBezTo>
                        <a:lnTo>
                          <a:pt x="1112" y="915"/>
                        </a:lnTo>
                        <a:cubicBezTo>
                          <a:pt x="1204" y="839"/>
                          <a:pt x="1234" y="793"/>
                          <a:pt x="1341" y="748"/>
                        </a:cubicBezTo>
                        <a:lnTo>
                          <a:pt x="1295" y="169"/>
                        </a:lnTo>
                        <a:cubicBezTo>
                          <a:pt x="1204" y="92"/>
                          <a:pt x="1143" y="62"/>
                          <a:pt x="10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0"/>
                  <p:cNvSpPr/>
                  <p:nvPr/>
                </p:nvSpPr>
                <p:spPr>
                  <a:xfrm>
                    <a:off x="2668889" y="249961"/>
                    <a:ext cx="40576" cy="28030"/>
                  </a:xfrm>
                  <a:custGeom>
                    <a:rect b="b" l="l" r="r" t="t"/>
                    <a:pathLst>
                      <a:path extrusionOk="0" h="916" w="1326">
                        <a:moveTo>
                          <a:pt x="229" y="1"/>
                        </a:moveTo>
                        <a:cubicBezTo>
                          <a:pt x="137" y="77"/>
                          <a:pt x="92" y="108"/>
                          <a:pt x="0" y="169"/>
                        </a:cubicBezTo>
                        <a:lnTo>
                          <a:pt x="31" y="748"/>
                        </a:lnTo>
                        <a:cubicBezTo>
                          <a:pt x="137" y="824"/>
                          <a:pt x="183" y="854"/>
                          <a:pt x="290" y="915"/>
                        </a:cubicBezTo>
                        <a:lnTo>
                          <a:pt x="1097" y="915"/>
                        </a:lnTo>
                        <a:cubicBezTo>
                          <a:pt x="1204" y="839"/>
                          <a:pt x="1234" y="793"/>
                          <a:pt x="1326" y="748"/>
                        </a:cubicBezTo>
                        <a:lnTo>
                          <a:pt x="1280" y="169"/>
                        </a:lnTo>
                        <a:cubicBezTo>
                          <a:pt x="1158" y="92"/>
                          <a:pt x="1097" y="62"/>
                          <a:pt x="10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0"/>
                  <p:cNvSpPr/>
                  <p:nvPr/>
                </p:nvSpPr>
                <p:spPr>
                  <a:xfrm>
                    <a:off x="2708516" y="249961"/>
                    <a:ext cx="41983" cy="28030"/>
                  </a:xfrm>
                  <a:custGeom>
                    <a:rect b="b" l="l" r="r" t="t"/>
                    <a:pathLst>
                      <a:path extrusionOk="0" h="916" w="1372">
                        <a:moveTo>
                          <a:pt x="229" y="1"/>
                        </a:moveTo>
                        <a:cubicBezTo>
                          <a:pt x="137" y="77"/>
                          <a:pt x="92" y="108"/>
                          <a:pt x="0" y="169"/>
                        </a:cubicBezTo>
                        <a:lnTo>
                          <a:pt x="61" y="748"/>
                        </a:lnTo>
                        <a:cubicBezTo>
                          <a:pt x="168" y="824"/>
                          <a:pt x="229" y="854"/>
                          <a:pt x="320" y="915"/>
                        </a:cubicBezTo>
                        <a:lnTo>
                          <a:pt x="1143" y="915"/>
                        </a:lnTo>
                        <a:cubicBezTo>
                          <a:pt x="1234" y="839"/>
                          <a:pt x="1280" y="793"/>
                          <a:pt x="1372" y="748"/>
                        </a:cubicBezTo>
                        <a:lnTo>
                          <a:pt x="1295" y="169"/>
                        </a:lnTo>
                        <a:cubicBezTo>
                          <a:pt x="1204" y="92"/>
                          <a:pt x="1143" y="62"/>
                          <a:pt x="10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0"/>
                  <p:cNvSpPr/>
                  <p:nvPr/>
                </p:nvSpPr>
                <p:spPr>
                  <a:xfrm>
                    <a:off x="2748602" y="249961"/>
                    <a:ext cx="42473" cy="28030"/>
                  </a:xfrm>
                  <a:custGeom>
                    <a:rect b="b" l="l" r="r" t="t"/>
                    <a:pathLst>
                      <a:path extrusionOk="0" h="916" w="1388">
                        <a:moveTo>
                          <a:pt x="229" y="1"/>
                        </a:moveTo>
                        <a:cubicBezTo>
                          <a:pt x="138" y="77"/>
                          <a:pt x="77" y="108"/>
                          <a:pt x="1" y="169"/>
                        </a:cubicBezTo>
                        <a:lnTo>
                          <a:pt x="77" y="748"/>
                        </a:lnTo>
                        <a:cubicBezTo>
                          <a:pt x="199" y="824"/>
                          <a:pt x="244" y="854"/>
                          <a:pt x="351" y="915"/>
                        </a:cubicBezTo>
                        <a:lnTo>
                          <a:pt x="1189" y="915"/>
                        </a:lnTo>
                        <a:cubicBezTo>
                          <a:pt x="1265" y="839"/>
                          <a:pt x="1311" y="793"/>
                          <a:pt x="1387" y="748"/>
                        </a:cubicBezTo>
                        <a:lnTo>
                          <a:pt x="1311" y="169"/>
                        </a:lnTo>
                        <a:cubicBezTo>
                          <a:pt x="1204" y="92"/>
                          <a:pt x="1143" y="62"/>
                          <a:pt x="10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0"/>
                  <p:cNvSpPr/>
                  <p:nvPr/>
                </p:nvSpPr>
                <p:spPr>
                  <a:xfrm>
                    <a:off x="2629262" y="277960"/>
                    <a:ext cx="41524" cy="27999"/>
                  </a:xfrm>
                  <a:custGeom>
                    <a:rect b="b" l="l" r="r" t="t"/>
                    <a:pathLst>
                      <a:path extrusionOk="0" h="915" w="1357">
                        <a:moveTo>
                          <a:pt x="229" y="0"/>
                        </a:moveTo>
                        <a:cubicBezTo>
                          <a:pt x="137" y="76"/>
                          <a:pt x="92" y="107"/>
                          <a:pt x="0" y="168"/>
                        </a:cubicBezTo>
                        <a:lnTo>
                          <a:pt x="31" y="747"/>
                        </a:lnTo>
                        <a:cubicBezTo>
                          <a:pt x="137" y="792"/>
                          <a:pt x="183" y="838"/>
                          <a:pt x="290" y="914"/>
                        </a:cubicBezTo>
                        <a:lnTo>
                          <a:pt x="1128" y="914"/>
                        </a:lnTo>
                        <a:cubicBezTo>
                          <a:pt x="1219" y="838"/>
                          <a:pt x="1250" y="823"/>
                          <a:pt x="1356" y="747"/>
                        </a:cubicBezTo>
                        <a:lnTo>
                          <a:pt x="1310" y="168"/>
                        </a:lnTo>
                        <a:cubicBezTo>
                          <a:pt x="1219" y="107"/>
                          <a:pt x="1158" y="76"/>
                          <a:pt x="10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0"/>
                  <p:cNvSpPr/>
                  <p:nvPr/>
                </p:nvSpPr>
                <p:spPr>
                  <a:xfrm>
                    <a:off x="2669348" y="277960"/>
                    <a:ext cx="42442" cy="27999"/>
                  </a:xfrm>
                  <a:custGeom>
                    <a:rect b="b" l="l" r="r" t="t"/>
                    <a:pathLst>
                      <a:path extrusionOk="0" h="915" w="1387">
                        <a:moveTo>
                          <a:pt x="229" y="0"/>
                        </a:moveTo>
                        <a:cubicBezTo>
                          <a:pt x="138" y="76"/>
                          <a:pt x="92" y="107"/>
                          <a:pt x="0" y="168"/>
                        </a:cubicBezTo>
                        <a:lnTo>
                          <a:pt x="61" y="747"/>
                        </a:lnTo>
                        <a:cubicBezTo>
                          <a:pt x="168" y="792"/>
                          <a:pt x="229" y="838"/>
                          <a:pt x="320" y="914"/>
                        </a:cubicBezTo>
                        <a:lnTo>
                          <a:pt x="1158" y="914"/>
                        </a:lnTo>
                        <a:cubicBezTo>
                          <a:pt x="1265" y="838"/>
                          <a:pt x="1296" y="823"/>
                          <a:pt x="1387" y="747"/>
                        </a:cubicBezTo>
                        <a:lnTo>
                          <a:pt x="1341" y="168"/>
                        </a:lnTo>
                        <a:cubicBezTo>
                          <a:pt x="1235" y="107"/>
                          <a:pt x="1189" y="76"/>
                          <a:pt x="10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0"/>
                  <p:cNvSpPr/>
                  <p:nvPr/>
                </p:nvSpPr>
                <p:spPr>
                  <a:xfrm>
                    <a:off x="2711300" y="277960"/>
                    <a:ext cx="42473" cy="27999"/>
                  </a:xfrm>
                  <a:custGeom>
                    <a:rect b="b" l="l" r="r" t="t"/>
                    <a:pathLst>
                      <a:path extrusionOk="0" h="915" w="1388">
                        <a:moveTo>
                          <a:pt x="229" y="0"/>
                        </a:moveTo>
                        <a:cubicBezTo>
                          <a:pt x="138" y="76"/>
                          <a:pt x="92" y="107"/>
                          <a:pt x="1" y="168"/>
                        </a:cubicBezTo>
                        <a:lnTo>
                          <a:pt x="62" y="747"/>
                        </a:lnTo>
                        <a:cubicBezTo>
                          <a:pt x="168" y="792"/>
                          <a:pt x="229" y="838"/>
                          <a:pt x="321" y="914"/>
                        </a:cubicBezTo>
                        <a:lnTo>
                          <a:pt x="1159" y="914"/>
                        </a:lnTo>
                        <a:cubicBezTo>
                          <a:pt x="1265" y="838"/>
                          <a:pt x="1296" y="823"/>
                          <a:pt x="1387" y="747"/>
                        </a:cubicBezTo>
                        <a:lnTo>
                          <a:pt x="1311" y="168"/>
                        </a:lnTo>
                        <a:cubicBezTo>
                          <a:pt x="1220" y="107"/>
                          <a:pt x="1159" y="76"/>
                          <a:pt x="10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0"/>
                  <p:cNvSpPr/>
                  <p:nvPr/>
                </p:nvSpPr>
                <p:spPr>
                  <a:xfrm>
                    <a:off x="2751417" y="277960"/>
                    <a:ext cx="43360" cy="27999"/>
                  </a:xfrm>
                  <a:custGeom>
                    <a:rect b="b" l="l" r="r" t="t"/>
                    <a:pathLst>
                      <a:path extrusionOk="0" h="915" w="1417">
                        <a:moveTo>
                          <a:pt x="229" y="0"/>
                        </a:moveTo>
                        <a:cubicBezTo>
                          <a:pt x="137" y="76"/>
                          <a:pt x="107" y="107"/>
                          <a:pt x="0" y="168"/>
                        </a:cubicBezTo>
                        <a:lnTo>
                          <a:pt x="76" y="747"/>
                        </a:lnTo>
                        <a:cubicBezTo>
                          <a:pt x="198" y="792"/>
                          <a:pt x="259" y="838"/>
                          <a:pt x="350" y="914"/>
                        </a:cubicBezTo>
                        <a:lnTo>
                          <a:pt x="1188" y="914"/>
                        </a:lnTo>
                        <a:cubicBezTo>
                          <a:pt x="1280" y="838"/>
                          <a:pt x="1326" y="823"/>
                          <a:pt x="1417" y="747"/>
                        </a:cubicBezTo>
                        <a:lnTo>
                          <a:pt x="1341" y="168"/>
                        </a:lnTo>
                        <a:cubicBezTo>
                          <a:pt x="1249" y="107"/>
                          <a:pt x="1188" y="76"/>
                          <a:pt x="10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0"/>
                  <p:cNvSpPr/>
                  <p:nvPr/>
                </p:nvSpPr>
                <p:spPr>
                  <a:xfrm>
                    <a:off x="2631587" y="306846"/>
                    <a:ext cx="41983" cy="28948"/>
                  </a:xfrm>
                  <a:custGeom>
                    <a:rect b="b" l="l" r="r" t="t"/>
                    <a:pathLst>
                      <a:path extrusionOk="0" h="946" w="1372">
                        <a:moveTo>
                          <a:pt x="229" y="1"/>
                        </a:moveTo>
                        <a:cubicBezTo>
                          <a:pt x="138" y="62"/>
                          <a:pt x="92" y="107"/>
                          <a:pt x="0" y="184"/>
                        </a:cubicBezTo>
                        <a:lnTo>
                          <a:pt x="31" y="763"/>
                        </a:lnTo>
                        <a:cubicBezTo>
                          <a:pt x="153" y="823"/>
                          <a:pt x="214" y="869"/>
                          <a:pt x="305" y="945"/>
                        </a:cubicBezTo>
                        <a:lnTo>
                          <a:pt x="1143" y="945"/>
                        </a:lnTo>
                        <a:cubicBezTo>
                          <a:pt x="1234" y="884"/>
                          <a:pt x="1280" y="839"/>
                          <a:pt x="1372" y="763"/>
                        </a:cubicBezTo>
                        <a:lnTo>
                          <a:pt x="1311" y="184"/>
                        </a:lnTo>
                        <a:cubicBezTo>
                          <a:pt x="1219" y="123"/>
                          <a:pt x="1158"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0"/>
                  <p:cNvSpPr/>
                  <p:nvPr/>
                </p:nvSpPr>
                <p:spPr>
                  <a:xfrm>
                    <a:off x="2672132" y="306846"/>
                    <a:ext cx="42932" cy="28948"/>
                  </a:xfrm>
                  <a:custGeom>
                    <a:rect b="b" l="l" r="r" t="t"/>
                    <a:pathLst>
                      <a:path extrusionOk="0" h="946" w="1403">
                        <a:moveTo>
                          <a:pt x="229" y="1"/>
                        </a:moveTo>
                        <a:cubicBezTo>
                          <a:pt x="138" y="62"/>
                          <a:pt x="108" y="107"/>
                          <a:pt x="1" y="184"/>
                        </a:cubicBezTo>
                        <a:lnTo>
                          <a:pt x="62" y="763"/>
                        </a:lnTo>
                        <a:cubicBezTo>
                          <a:pt x="184" y="823"/>
                          <a:pt x="229" y="869"/>
                          <a:pt x="336" y="945"/>
                        </a:cubicBezTo>
                        <a:lnTo>
                          <a:pt x="1174" y="945"/>
                        </a:lnTo>
                        <a:cubicBezTo>
                          <a:pt x="1265" y="884"/>
                          <a:pt x="1296" y="839"/>
                          <a:pt x="1403" y="763"/>
                        </a:cubicBezTo>
                        <a:lnTo>
                          <a:pt x="1342" y="184"/>
                        </a:lnTo>
                        <a:cubicBezTo>
                          <a:pt x="1250" y="123"/>
                          <a:pt x="1189"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0"/>
                  <p:cNvSpPr/>
                  <p:nvPr/>
                </p:nvSpPr>
                <p:spPr>
                  <a:xfrm>
                    <a:off x="2714116" y="306846"/>
                    <a:ext cx="43391" cy="28948"/>
                  </a:xfrm>
                  <a:custGeom>
                    <a:rect b="b" l="l" r="r" t="t"/>
                    <a:pathLst>
                      <a:path extrusionOk="0" h="946" w="1418">
                        <a:moveTo>
                          <a:pt x="229" y="1"/>
                        </a:moveTo>
                        <a:cubicBezTo>
                          <a:pt x="137" y="62"/>
                          <a:pt x="107" y="107"/>
                          <a:pt x="0" y="184"/>
                        </a:cubicBezTo>
                        <a:lnTo>
                          <a:pt x="61" y="763"/>
                        </a:lnTo>
                        <a:cubicBezTo>
                          <a:pt x="153" y="823"/>
                          <a:pt x="229" y="869"/>
                          <a:pt x="335" y="945"/>
                        </a:cubicBezTo>
                        <a:lnTo>
                          <a:pt x="1189" y="945"/>
                        </a:lnTo>
                        <a:cubicBezTo>
                          <a:pt x="1280" y="884"/>
                          <a:pt x="1326" y="839"/>
                          <a:pt x="1417" y="763"/>
                        </a:cubicBezTo>
                        <a:lnTo>
                          <a:pt x="1341" y="184"/>
                        </a:lnTo>
                        <a:cubicBezTo>
                          <a:pt x="1219" y="123"/>
                          <a:pt x="1173"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0"/>
                  <p:cNvSpPr/>
                  <p:nvPr/>
                </p:nvSpPr>
                <p:spPr>
                  <a:xfrm>
                    <a:off x="2755609" y="306846"/>
                    <a:ext cx="42901" cy="28948"/>
                  </a:xfrm>
                  <a:custGeom>
                    <a:rect b="b" l="l" r="r" t="t"/>
                    <a:pathLst>
                      <a:path extrusionOk="0" h="946" w="1402">
                        <a:moveTo>
                          <a:pt x="229" y="1"/>
                        </a:moveTo>
                        <a:cubicBezTo>
                          <a:pt x="137" y="62"/>
                          <a:pt x="92" y="107"/>
                          <a:pt x="0" y="184"/>
                        </a:cubicBezTo>
                        <a:lnTo>
                          <a:pt x="76" y="763"/>
                        </a:lnTo>
                        <a:cubicBezTo>
                          <a:pt x="168" y="823"/>
                          <a:pt x="229" y="869"/>
                          <a:pt x="351" y="945"/>
                        </a:cubicBezTo>
                        <a:lnTo>
                          <a:pt x="1189" y="945"/>
                        </a:lnTo>
                        <a:cubicBezTo>
                          <a:pt x="1280" y="884"/>
                          <a:pt x="1310" y="839"/>
                          <a:pt x="1402" y="763"/>
                        </a:cubicBezTo>
                        <a:lnTo>
                          <a:pt x="1341" y="184"/>
                        </a:lnTo>
                        <a:cubicBezTo>
                          <a:pt x="1234" y="123"/>
                          <a:pt x="1189"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0"/>
                  <p:cNvSpPr/>
                  <p:nvPr/>
                </p:nvSpPr>
                <p:spPr>
                  <a:xfrm>
                    <a:off x="2633454" y="336681"/>
                    <a:ext cx="42442" cy="29866"/>
                  </a:xfrm>
                  <a:custGeom>
                    <a:rect b="b" l="l" r="r" t="t"/>
                    <a:pathLst>
                      <a:path extrusionOk="0" h="976" w="1387">
                        <a:moveTo>
                          <a:pt x="229" y="1"/>
                        </a:moveTo>
                        <a:cubicBezTo>
                          <a:pt x="153" y="62"/>
                          <a:pt x="92" y="92"/>
                          <a:pt x="0" y="168"/>
                        </a:cubicBezTo>
                        <a:lnTo>
                          <a:pt x="31" y="778"/>
                        </a:lnTo>
                        <a:cubicBezTo>
                          <a:pt x="153" y="854"/>
                          <a:pt x="198" y="900"/>
                          <a:pt x="305" y="976"/>
                        </a:cubicBezTo>
                        <a:lnTo>
                          <a:pt x="1158" y="976"/>
                        </a:lnTo>
                        <a:cubicBezTo>
                          <a:pt x="1234" y="900"/>
                          <a:pt x="1295" y="854"/>
                          <a:pt x="1387" y="778"/>
                        </a:cubicBezTo>
                        <a:lnTo>
                          <a:pt x="1326" y="168"/>
                        </a:lnTo>
                        <a:cubicBezTo>
                          <a:pt x="1234" y="123"/>
                          <a:pt x="1173"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0"/>
                  <p:cNvSpPr/>
                  <p:nvPr/>
                </p:nvSpPr>
                <p:spPr>
                  <a:xfrm>
                    <a:off x="2675407" y="336681"/>
                    <a:ext cx="42932" cy="29866"/>
                  </a:xfrm>
                  <a:custGeom>
                    <a:rect b="b" l="l" r="r" t="t"/>
                    <a:pathLst>
                      <a:path extrusionOk="0" h="976" w="1403">
                        <a:moveTo>
                          <a:pt x="229" y="1"/>
                        </a:moveTo>
                        <a:cubicBezTo>
                          <a:pt x="122" y="62"/>
                          <a:pt x="92" y="92"/>
                          <a:pt x="1" y="168"/>
                        </a:cubicBezTo>
                        <a:lnTo>
                          <a:pt x="46" y="778"/>
                        </a:lnTo>
                        <a:cubicBezTo>
                          <a:pt x="153" y="854"/>
                          <a:pt x="229" y="900"/>
                          <a:pt x="321" y="976"/>
                        </a:cubicBezTo>
                        <a:lnTo>
                          <a:pt x="1174" y="976"/>
                        </a:lnTo>
                        <a:cubicBezTo>
                          <a:pt x="1265" y="900"/>
                          <a:pt x="1311" y="854"/>
                          <a:pt x="1402" y="778"/>
                        </a:cubicBezTo>
                        <a:lnTo>
                          <a:pt x="1341" y="168"/>
                        </a:lnTo>
                        <a:cubicBezTo>
                          <a:pt x="1235" y="123"/>
                          <a:pt x="1174"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0"/>
                  <p:cNvSpPr/>
                  <p:nvPr/>
                </p:nvSpPr>
                <p:spPr>
                  <a:xfrm>
                    <a:off x="2717849" y="336681"/>
                    <a:ext cx="42901" cy="29866"/>
                  </a:xfrm>
                  <a:custGeom>
                    <a:rect b="b" l="l" r="r" t="t"/>
                    <a:pathLst>
                      <a:path extrusionOk="0" h="976" w="1402">
                        <a:moveTo>
                          <a:pt x="229" y="1"/>
                        </a:moveTo>
                        <a:cubicBezTo>
                          <a:pt x="137" y="62"/>
                          <a:pt x="91" y="92"/>
                          <a:pt x="0" y="168"/>
                        </a:cubicBezTo>
                        <a:lnTo>
                          <a:pt x="61" y="778"/>
                        </a:lnTo>
                        <a:cubicBezTo>
                          <a:pt x="152" y="854"/>
                          <a:pt x="198" y="900"/>
                          <a:pt x="320" y="976"/>
                        </a:cubicBezTo>
                        <a:lnTo>
                          <a:pt x="1173" y="976"/>
                        </a:lnTo>
                        <a:cubicBezTo>
                          <a:pt x="1280" y="900"/>
                          <a:pt x="1310" y="854"/>
                          <a:pt x="1402" y="778"/>
                        </a:cubicBezTo>
                        <a:lnTo>
                          <a:pt x="1326" y="168"/>
                        </a:lnTo>
                        <a:cubicBezTo>
                          <a:pt x="1219" y="123"/>
                          <a:pt x="1158"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0"/>
                  <p:cNvSpPr/>
                  <p:nvPr/>
                </p:nvSpPr>
                <p:spPr>
                  <a:xfrm>
                    <a:off x="2759342" y="336681"/>
                    <a:ext cx="43360" cy="29866"/>
                  </a:xfrm>
                  <a:custGeom>
                    <a:rect b="b" l="l" r="r" t="t"/>
                    <a:pathLst>
                      <a:path extrusionOk="0" h="976" w="1417">
                        <a:moveTo>
                          <a:pt x="229" y="1"/>
                        </a:moveTo>
                        <a:cubicBezTo>
                          <a:pt x="122" y="62"/>
                          <a:pt x="91" y="92"/>
                          <a:pt x="0" y="168"/>
                        </a:cubicBezTo>
                        <a:lnTo>
                          <a:pt x="76" y="778"/>
                        </a:lnTo>
                        <a:cubicBezTo>
                          <a:pt x="168" y="854"/>
                          <a:pt x="229" y="900"/>
                          <a:pt x="335" y="976"/>
                        </a:cubicBezTo>
                        <a:lnTo>
                          <a:pt x="1188" y="976"/>
                        </a:lnTo>
                        <a:cubicBezTo>
                          <a:pt x="1295" y="900"/>
                          <a:pt x="1326" y="854"/>
                          <a:pt x="1417" y="778"/>
                        </a:cubicBezTo>
                        <a:lnTo>
                          <a:pt x="1341" y="168"/>
                        </a:lnTo>
                        <a:cubicBezTo>
                          <a:pt x="1249" y="123"/>
                          <a:pt x="1173"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0"/>
                  <p:cNvSpPr/>
                  <p:nvPr/>
                </p:nvSpPr>
                <p:spPr>
                  <a:xfrm>
                    <a:off x="2635780" y="367006"/>
                    <a:ext cx="42932" cy="30784"/>
                  </a:xfrm>
                  <a:custGeom>
                    <a:rect b="b" l="l" r="r" t="t"/>
                    <a:pathLst>
                      <a:path extrusionOk="0" h="1006" w="1403">
                        <a:moveTo>
                          <a:pt x="244" y="0"/>
                        </a:moveTo>
                        <a:cubicBezTo>
                          <a:pt x="153" y="76"/>
                          <a:pt x="92" y="122"/>
                          <a:pt x="1" y="198"/>
                        </a:cubicBezTo>
                        <a:lnTo>
                          <a:pt x="31" y="823"/>
                        </a:lnTo>
                        <a:cubicBezTo>
                          <a:pt x="122" y="899"/>
                          <a:pt x="199" y="930"/>
                          <a:pt x="305" y="1006"/>
                        </a:cubicBezTo>
                        <a:lnTo>
                          <a:pt x="1158" y="1006"/>
                        </a:lnTo>
                        <a:cubicBezTo>
                          <a:pt x="1250" y="930"/>
                          <a:pt x="1311" y="899"/>
                          <a:pt x="1402" y="823"/>
                        </a:cubicBezTo>
                        <a:lnTo>
                          <a:pt x="1341" y="198"/>
                        </a:lnTo>
                        <a:cubicBezTo>
                          <a:pt x="1235" y="122"/>
                          <a:pt x="1174" y="76"/>
                          <a:pt x="10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0"/>
                  <p:cNvSpPr/>
                  <p:nvPr/>
                </p:nvSpPr>
                <p:spPr>
                  <a:xfrm>
                    <a:off x="2678191" y="367006"/>
                    <a:ext cx="42932" cy="30784"/>
                  </a:xfrm>
                  <a:custGeom>
                    <a:rect b="b" l="l" r="r" t="t"/>
                    <a:pathLst>
                      <a:path extrusionOk="0" h="1006" w="1403">
                        <a:moveTo>
                          <a:pt x="230" y="0"/>
                        </a:moveTo>
                        <a:cubicBezTo>
                          <a:pt x="153" y="76"/>
                          <a:pt x="92" y="122"/>
                          <a:pt x="1" y="198"/>
                        </a:cubicBezTo>
                        <a:lnTo>
                          <a:pt x="62" y="823"/>
                        </a:lnTo>
                        <a:cubicBezTo>
                          <a:pt x="153" y="899"/>
                          <a:pt x="214" y="930"/>
                          <a:pt x="321" y="1006"/>
                        </a:cubicBezTo>
                        <a:lnTo>
                          <a:pt x="1174" y="1006"/>
                        </a:lnTo>
                        <a:cubicBezTo>
                          <a:pt x="1250" y="930"/>
                          <a:pt x="1311" y="899"/>
                          <a:pt x="1403" y="823"/>
                        </a:cubicBezTo>
                        <a:lnTo>
                          <a:pt x="1357" y="198"/>
                        </a:lnTo>
                        <a:cubicBezTo>
                          <a:pt x="1235" y="122"/>
                          <a:pt x="1174" y="76"/>
                          <a:pt x="10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0"/>
                  <p:cNvSpPr/>
                  <p:nvPr/>
                </p:nvSpPr>
                <p:spPr>
                  <a:xfrm>
                    <a:off x="2721092" y="367006"/>
                    <a:ext cx="43391" cy="30784"/>
                  </a:xfrm>
                  <a:custGeom>
                    <a:rect b="b" l="l" r="r" t="t"/>
                    <a:pathLst>
                      <a:path extrusionOk="0" h="1006" w="1418">
                        <a:moveTo>
                          <a:pt x="229" y="0"/>
                        </a:moveTo>
                        <a:cubicBezTo>
                          <a:pt x="138" y="76"/>
                          <a:pt x="107" y="122"/>
                          <a:pt x="1" y="198"/>
                        </a:cubicBezTo>
                        <a:lnTo>
                          <a:pt x="62" y="823"/>
                        </a:lnTo>
                        <a:cubicBezTo>
                          <a:pt x="153" y="899"/>
                          <a:pt x="214" y="930"/>
                          <a:pt x="336" y="1006"/>
                        </a:cubicBezTo>
                        <a:lnTo>
                          <a:pt x="1189" y="1006"/>
                        </a:lnTo>
                        <a:cubicBezTo>
                          <a:pt x="1281" y="930"/>
                          <a:pt x="1326" y="899"/>
                          <a:pt x="1418" y="823"/>
                        </a:cubicBezTo>
                        <a:lnTo>
                          <a:pt x="1341" y="198"/>
                        </a:lnTo>
                        <a:cubicBezTo>
                          <a:pt x="1250" y="122"/>
                          <a:pt x="1174" y="76"/>
                          <a:pt x="10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0"/>
                  <p:cNvSpPr/>
                  <p:nvPr/>
                </p:nvSpPr>
                <p:spPr>
                  <a:xfrm>
                    <a:off x="2763045" y="367006"/>
                    <a:ext cx="44339" cy="30784"/>
                  </a:xfrm>
                  <a:custGeom>
                    <a:rect b="b" l="l" r="r" t="t"/>
                    <a:pathLst>
                      <a:path extrusionOk="0" h="1006" w="1449">
                        <a:moveTo>
                          <a:pt x="229" y="0"/>
                        </a:moveTo>
                        <a:cubicBezTo>
                          <a:pt x="138" y="76"/>
                          <a:pt x="108" y="122"/>
                          <a:pt x="1" y="198"/>
                        </a:cubicBezTo>
                        <a:lnTo>
                          <a:pt x="77" y="823"/>
                        </a:lnTo>
                        <a:lnTo>
                          <a:pt x="367" y="1006"/>
                        </a:lnTo>
                        <a:lnTo>
                          <a:pt x="1220" y="1006"/>
                        </a:lnTo>
                        <a:cubicBezTo>
                          <a:pt x="1326" y="930"/>
                          <a:pt x="1357" y="899"/>
                          <a:pt x="1448" y="823"/>
                        </a:cubicBezTo>
                        <a:lnTo>
                          <a:pt x="1357" y="198"/>
                        </a:lnTo>
                        <a:cubicBezTo>
                          <a:pt x="1266" y="122"/>
                          <a:pt x="1205" y="76"/>
                          <a:pt x="10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0"/>
                  <p:cNvSpPr/>
                  <p:nvPr/>
                </p:nvSpPr>
                <p:spPr>
                  <a:xfrm>
                    <a:off x="2637187" y="398218"/>
                    <a:ext cx="43850" cy="31763"/>
                  </a:xfrm>
                  <a:custGeom>
                    <a:rect b="b" l="l" r="r" t="t"/>
                    <a:pathLst>
                      <a:path extrusionOk="0" h="1038" w="1433">
                        <a:moveTo>
                          <a:pt x="259" y="1"/>
                        </a:moveTo>
                        <a:cubicBezTo>
                          <a:pt x="153" y="92"/>
                          <a:pt x="107" y="123"/>
                          <a:pt x="0" y="199"/>
                        </a:cubicBezTo>
                        <a:lnTo>
                          <a:pt x="46" y="854"/>
                        </a:lnTo>
                        <a:cubicBezTo>
                          <a:pt x="137" y="930"/>
                          <a:pt x="198" y="961"/>
                          <a:pt x="305" y="1037"/>
                        </a:cubicBezTo>
                        <a:lnTo>
                          <a:pt x="1189" y="1037"/>
                        </a:lnTo>
                        <a:cubicBezTo>
                          <a:pt x="1280" y="961"/>
                          <a:pt x="1341" y="930"/>
                          <a:pt x="1432" y="854"/>
                        </a:cubicBezTo>
                        <a:lnTo>
                          <a:pt x="1371" y="199"/>
                        </a:lnTo>
                        <a:cubicBezTo>
                          <a:pt x="1265" y="123"/>
                          <a:pt x="1204" y="92"/>
                          <a:pt x="1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0"/>
                  <p:cNvSpPr/>
                  <p:nvPr/>
                </p:nvSpPr>
                <p:spPr>
                  <a:xfrm>
                    <a:off x="2680058" y="398218"/>
                    <a:ext cx="44339" cy="31763"/>
                  </a:xfrm>
                  <a:custGeom>
                    <a:rect b="b" l="l" r="r" t="t"/>
                    <a:pathLst>
                      <a:path extrusionOk="0" h="1038" w="1449">
                        <a:moveTo>
                          <a:pt x="245" y="1"/>
                        </a:moveTo>
                        <a:cubicBezTo>
                          <a:pt x="153" y="92"/>
                          <a:pt x="92" y="123"/>
                          <a:pt x="1" y="199"/>
                        </a:cubicBezTo>
                        <a:lnTo>
                          <a:pt x="47" y="854"/>
                        </a:lnTo>
                        <a:cubicBezTo>
                          <a:pt x="153" y="930"/>
                          <a:pt x="199" y="961"/>
                          <a:pt x="321" y="1037"/>
                        </a:cubicBezTo>
                        <a:lnTo>
                          <a:pt x="1189" y="1037"/>
                        </a:lnTo>
                        <a:cubicBezTo>
                          <a:pt x="1296" y="961"/>
                          <a:pt x="1342" y="930"/>
                          <a:pt x="1448" y="854"/>
                        </a:cubicBezTo>
                        <a:lnTo>
                          <a:pt x="1387" y="199"/>
                        </a:lnTo>
                        <a:cubicBezTo>
                          <a:pt x="1296" y="123"/>
                          <a:pt x="1235" y="92"/>
                          <a:pt x="11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0"/>
                  <p:cNvSpPr/>
                  <p:nvPr/>
                </p:nvSpPr>
                <p:spPr>
                  <a:xfrm>
                    <a:off x="2723908" y="398218"/>
                    <a:ext cx="44768" cy="31763"/>
                  </a:xfrm>
                  <a:custGeom>
                    <a:rect b="b" l="l" r="r" t="t"/>
                    <a:pathLst>
                      <a:path extrusionOk="0" h="1038" w="1463">
                        <a:moveTo>
                          <a:pt x="229" y="1"/>
                        </a:moveTo>
                        <a:cubicBezTo>
                          <a:pt x="152" y="92"/>
                          <a:pt x="107" y="123"/>
                          <a:pt x="0" y="199"/>
                        </a:cubicBezTo>
                        <a:lnTo>
                          <a:pt x="61" y="854"/>
                        </a:lnTo>
                        <a:lnTo>
                          <a:pt x="351" y="1037"/>
                        </a:lnTo>
                        <a:lnTo>
                          <a:pt x="1234" y="1037"/>
                        </a:lnTo>
                        <a:cubicBezTo>
                          <a:pt x="1295" y="961"/>
                          <a:pt x="1356" y="930"/>
                          <a:pt x="1463" y="854"/>
                        </a:cubicBezTo>
                        <a:lnTo>
                          <a:pt x="1387" y="199"/>
                        </a:lnTo>
                        <a:lnTo>
                          <a:pt x="10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0"/>
                  <p:cNvSpPr/>
                  <p:nvPr/>
                </p:nvSpPr>
                <p:spPr>
                  <a:xfrm>
                    <a:off x="2766778" y="398218"/>
                    <a:ext cx="44798" cy="31763"/>
                  </a:xfrm>
                  <a:custGeom>
                    <a:rect b="b" l="l" r="r" t="t"/>
                    <a:pathLst>
                      <a:path extrusionOk="0" h="1038" w="1464">
                        <a:moveTo>
                          <a:pt x="229" y="1"/>
                        </a:moveTo>
                        <a:cubicBezTo>
                          <a:pt x="138" y="92"/>
                          <a:pt x="92" y="123"/>
                          <a:pt x="1" y="199"/>
                        </a:cubicBezTo>
                        <a:lnTo>
                          <a:pt x="77" y="854"/>
                        </a:lnTo>
                        <a:lnTo>
                          <a:pt x="366" y="1037"/>
                        </a:lnTo>
                        <a:lnTo>
                          <a:pt x="1235" y="1037"/>
                        </a:lnTo>
                        <a:cubicBezTo>
                          <a:pt x="1326" y="961"/>
                          <a:pt x="1372" y="930"/>
                          <a:pt x="1463" y="854"/>
                        </a:cubicBezTo>
                        <a:lnTo>
                          <a:pt x="1387" y="199"/>
                        </a:lnTo>
                        <a:cubicBezTo>
                          <a:pt x="1281" y="123"/>
                          <a:pt x="1220" y="92"/>
                          <a:pt x="10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0"/>
                  <p:cNvSpPr/>
                  <p:nvPr/>
                </p:nvSpPr>
                <p:spPr>
                  <a:xfrm>
                    <a:off x="2656771" y="698465"/>
                    <a:ext cx="49450" cy="40606"/>
                  </a:xfrm>
                  <a:custGeom>
                    <a:rect b="b" l="l" r="r" t="t"/>
                    <a:pathLst>
                      <a:path extrusionOk="0" h="1327" w="1616">
                        <a:moveTo>
                          <a:pt x="259" y="1"/>
                        </a:moveTo>
                        <a:cubicBezTo>
                          <a:pt x="168" y="108"/>
                          <a:pt x="107" y="153"/>
                          <a:pt x="0" y="260"/>
                        </a:cubicBezTo>
                        <a:lnTo>
                          <a:pt x="46" y="1067"/>
                        </a:lnTo>
                        <a:cubicBezTo>
                          <a:pt x="168" y="1174"/>
                          <a:pt x="244" y="1220"/>
                          <a:pt x="351" y="1326"/>
                        </a:cubicBezTo>
                        <a:lnTo>
                          <a:pt x="1341" y="1326"/>
                        </a:lnTo>
                        <a:cubicBezTo>
                          <a:pt x="1448" y="1220"/>
                          <a:pt x="1493" y="1174"/>
                          <a:pt x="1615" y="1067"/>
                        </a:cubicBezTo>
                        <a:lnTo>
                          <a:pt x="1539" y="260"/>
                        </a:lnTo>
                        <a:cubicBezTo>
                          <a:pt x="1417" y="153"/>
                          <a:pt x="1371" y="108"/>
                          <a:pt x="12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78" name="Google Shape;1078;p30"/>
              <p:cNvSpPr/>
              <p:nvPr/>
            </p:nvSpPr>
            <p:spPr>
              <a:xfrm>
                <a:off x="2384178" y="185725"/>
                <a:ext cx="590733" cy="589767"/>
              </a:xfrm>
              <a:custGeom>
                <a:rect b="b" l="l" r="r" t="t"/>
                <a:pathLst>
                  <a:path extrusionOk="0" h="18665" w="19305">
                    <a:moveTo>
                      <a:pt x="5272" y="1"/>
                    </a:moveTo>
                    <a:lnTo>
                      <a:pt x="5241" y="123"/>
                    </a:lnTo>
                    <a:lnTo>
                      <a:pt x="5211" y="214"/>
                    </a:lnTo>
                    <a:lnTo>
                      <a:pt x="5180" y="305"/>
                    </a:lnTo>
                    <a:lnTo>
                      <a:pt x="4952" y="1128"/>
                    </a:lnTo>
                    <a:lnTo>
                      <a:pt x="4906" y="1265"/>
                    </a:lnTo>
                    <a:lnTo>
                      <a:pt x="4784" y="1707"/>
                    </a:lnTo>
                    <a:lnTo>
                      <a:pt x="4739" y="1814"/>
                    </a:lnTo>
                    <a:lnTo>
                      <a:pt x="4708" y="1936"/>
                    </a:lnTo>
                    <a:lnTo>
                      <a:pt x="4632" y="2179"/>
                    </a:lnTo>
                    <a:lnTo>
                      <a:pt x="4403" y="2972"/>
                    </a:lnTo>
                    <a:lnTo>
                      <a:pt x="4403" y="3002"/>
                    </a:lnTo>
                    <a:lnTo>
                      <a:pt x="4129" y="3916"/>
                    </a:lnTo>
                    <a:lnTo>
                      <a:pt x="4129" y="3931"/>
                    </a:lnTo>
                    <a:lnTo>
                      <a:pt x="3870" y="4876"/>
                    </a:lnTo>
                    <a:lnTo>
                      <a:pt x="3870" y="4907"/>
                    </a:lnTo>
                    <a:lnTo>
                      <a:pt x="3611" y="5790"/>
                    </a:lnTo>
                    <a:lnTo>
                      <a:pt x="3565" y="6034"/>
                    </a:lnTo>
                    <a:lnTo>
                      <a:pt x="3489" y="6324"/>
                    </a:lnTo>
                    <a:lnTo>
                      <a:pt x="3443" y="6445"/>
                    </a:lnTo>
                    <a:lnTo>
                      <a:pt x="3352" y="6781"/>
                    </a:lnTo>
                    <a:lnTo>
                      <a:pt x="3291" y="6994"/>
                    </a:lnTo>
                    <a:lnTo>
                      <a:pt x="3032" y="7954"/>
                    </a:lnTo>
                    <a:lnTo>
                      <a:pt x="2986" y="8060"/>
                    </a:lnTo>
                    <a:lnTo>
                      <a:pt x="2971" y="8152"/>
                    </a:lnTo>
                    <a:lnTo>
                      <a:pt x="2925" y="8274"/>
                    </a:lnTo>
                    <a:lnTo>
                      <a:pt x="2895" y="8411"/>
                    </a:lnTo>
                    <a:lnTo>
                      <a:pt x="2590" y="9477"/>
                    </a:lnTo>
                    <a:lnTo>
                      <a:pt x="2590" y="9508"/>
                    </a:lnTo>
                    <a:lnTo>
                      <a:pt x="2286" y="10590"/>
                    </a:lnTo>
                    <a:lnTo>
                      <a:pt x="2286" y="10635"/>
                    </a:lnTo>
                    <a:lnTo>
                      <a:pt x="2011" y="11549"/>
                    </a:lnTo>
                    <a:lnTo>
                      <a:pt x="1905" y="11946"/>
                    </a:lnTo>
                    <a:lnTo>
                      <a:pt x="1615" y="12936"/>
                    </a:lnTo>
                    <a:lnTo>
                      <a:pt x="1615" y="12982"/>
                    </a:lnTo>
                    <a:lnTo>
                      <a:pt x="1280" y="14170"/>
                    </a:lnTo>
                    <a:lnTo>
                      <a:pt x="1280" y="14216"/>
                    </a:lnTo>
                    <a:lnTo>
                      <a:pt x="930" y="15435"/>
                    </a:lnTo>
                    <a:lnTo>
                      <a:pt x="914" y="15465"/>
                    </a:lnTo>
                    <a:lnTo>
                      <a:pt x="564" y="16714"/>
                    </a:lnTo>
                    <a:lnTo>
                      <a:pt x="533" y="16836"/>
                    </a:lnTo>
                    <a:lnTo>
                      <a:pt x="290" y="17720"/>
                    </a:lnTo>
                    <a:lnTo>
                      <a:pt x="137" y="18238"/>
                    </a:lnTo>
                    <a:lnTo>
                      <a:pt x="92" y="18345"/>
                    </a:lnTo>
                    <a:lnTo>
                      <a:pt x="0" y="18665"/>
                    </a:lnTo>
                    <a:cubicBezTo>
                      <a:pt x="15" y="18649"/>
                      <a:pt x="19304" y="18649"/>
                      <a:pt x="19304" y="18649"/>
                    </a:cubicBezTo>
                    <a:lnTo>
                      <a:pt x="15952" y="1"/>
                    </a:lnTo>
                    <a:close/>
                  </a:path>
                </a:pathLst>
              </a:custGeom>
              <a:solidFill>
                <a:srgbClr val="A9DCFF">
                  <a:alpha val="59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9" name="Google Shape;1079;p30"/>
            <p:cNvGrpSpPr/>
            <p:nvPr/>
          </p:nvGrpSpPr>
          <p:grpSpPr>
            <a:xfrm>
              <a:off x="5148639" y="3184662"/>
              <a:ext cx="885395" cy="1388541"/>
              <a:chOff x="442219" y="2897626"/>
              <a:chExt cx="208417" cy="326839"/>
            </a:xfrm>
          </p:grpSpPr>
          <p:sp>
            <p:nvSpPr>
              <p:cNvPr id="1080" name="Google Shape;1080;p30"/>
              <p:cNvSpPr/>
              <p:nvPr/>
            </p:nvSpPr>
            <p:spPr>
              <a:xfrm>
                <a:off x="464587" y="2897626"/>
                <a:ext cx="157621" cy="231734"/>
              </a:xfrm>
              <a:custGeom>
                <a:rect b="b" l="l" r="r" t="t"/>
                <a:pathLst>
                  <a:path extrusionOk="0" h="7573" w="5151">
                    <a:moveTo>
                      <a:pt x="2515" y="1"/>
                    </a:moveTo>
                    <a:cubicBezTo>
                      <a:pt x="1860" y="1"/>
                      <a:pt x="1326" y="534"/>
                      <a:pt x="1326" y="1189"/>
                    </a:cubicBezTo>
                    <a:cubicBezTo>
                      <a:pt x="1326" y="1555"/>
                      <a:pt x="1494" y="1905"/>
                      <a:pt x="1738" y="2103"/>
                    </a:cubicBezTo>
                    <a:cubicBezTo>
                      <a:pt x="1661" y="2317"/>
                      <a:pt x="1601" y="2530"/>
                      <a:pt x="1601" y="2758"/>
                    </a:cubicBezTo>
                    <a:cubicBezTo>
                      <a:pt x="671" y="3109"/>
                      <a:pt x="1" y="4038"/>
                      <a:pt x="1" y="5074"/>
                    </a:cubicBezTo>
                    <a:cubicBezTo>
                      <a:pt x="1" y="6476"/>
                      <a:pt x="1128" y="7573"/>
                      <a:pt x="2499" y="7573"/>
                    </a:cubicBezTo>
                    <a:cubicBezTo>
                      <a:pt x="3871" y="7573"/>
                      <a:pt x="4998" y="6445"/>
                      <a:pt x="4998" y="5074"/>
                    </a:cubicBezTo>
                    <a:cubicBezTo>
                      <a:pt x="4998" y="4663"/>
                      <a:pt x="4876" y="4236"/>
                      <a:pt x="4693" y="3901"/>
                    </a:cubicBezTo>
                    <a:cubicBezTo>
                      <a:pt x="4983" y="3612"/>
                      <a:pt x="5150" y="3215"/>
                      <a:pt x="5150" y="2774"/>
                    </a:cubicBezTo>
                    <a:cubicBezTo>
                      <a:pt x="5150" y="1920"/>
                      <a:pt x="4541" y="1189"/>
                      <a:pt x="3718" y="1037"/>
                    </a:cubicBezTo>
                    <a:cubicBezTo>
                      <a:pt x="3642" y="442"/>
                      <a:pt x="3124" y="1"/>
                      <a:pt x="2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0"/>
              <p:cNvSpPr/>
              <p:nvPr/>
            </p:nvSpPr>
            <p:spPr>
              <a:xfrm>
                <a:off x="539190" y="3017914"/>
                <a:ext cx="4682" cy="206550"/>
              </a:xfrm>
              <a:custGeom>
                <a:rect b="b" l="l" r="r" t="t"/>
                <a:pathLst>
                  <a:path extrusionOk="0" h="6750" w="153">
                    <a:moveTo>
                      <a:pt x="77" y="1"/>
                    </a:moveTo>
                    <a:cubicBezTo>
                      <a:pt x="46" y="1"/>
                      <a:pt x="0" y="46"/>
                      <a:pt x="0" y="77"/>
                    </a:cubicBezTo>
                    <a:lnTo>
                      <a:pt x="0" y="6674"/>
                    </a:lnTo>
                    <a:cubicBezTo>
                      <a:pt x="0" y="6704"/>
                      <a:pt x="46" y="6750"/>
                      <a:pt x="77" y="6750"/>
                    </a:cubicBezTo>
                    <a:cubicBezTo>
                      <a:pt x="122" y="6750"/>
                      <a:pt x="153" y="6704"/>
                      <a:pt x="153" y="6674"/>
                    </a:cubicBezTo>
                    <a:lnTo>
                      <a:pt x="153" y="77"/>
                    </a:lnTo>
                    <a:cubicBezTo>
                      <a:pt x="153" y="46"/>
                      <a:pt x="122" y="1"/>
                      <a:pt x="7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0"/>
              <p:cNvSpPr/>
              <p:nvPr/>
            </p:nvSpPr>
            <p:spPr>
              <a:xfrm>
                <a:off x="538731" y="3061244"/>
                <a:ext cx="100735" cy="96115"/>
              </a:xfrm>
              <a:custGeom>
                <a:rect b="b" l="l" r="r" t="t"/>
                <a:pathLst>
                  <a:path extrusionOk="0" h="3141" w="3292">
                    <a:moveTo>
                      <a:pt x="3190" y="0"/>
                    </a:moveTo>
                    <a:cubicBezTo>
                      <a:pt x="3160" y="0"/>
                      <a:pt x="3133" y="13"/>
                      <a:pt x="3124" y="32"/>
                    </a:cubicBezTo>
                    <a:lnTo>
                      <a:pt x="1768" y="2363"/>
                    </a:lnTo>
                    <a:lnTo>
                      <a:pt x="61" y="2972"/>
                    </a:lnTo>
                    <a:cubicBezTo>
                      <a:pt x="15" y="2988"/>
                      <a:pt x="0" y="3033"/>
                      <a:pt x="15" y="3064"/>
                    </a:cubicBezTo>
                    <a:cubicBezTo>
                      <a:pt x="46" y="3094"/>
                      <a:pt x="61" y="3125"/>
                      <a:pt x="92" y="3125"/>
                    </a:cubicBezTo>
                    <a:cubicBezTo>
                      <a:pt x="92" y="3125"/>
                      <a:pt x="122" y="3125"/>
                      <a:pt x="107" y="3140"/>
                    </a:cubicBezTo>
                    <a:lnTo>
                      <a:pt x="1874" y="2515"/>
                    </a:lnTo>
                    <a:cubicBezTo>
                      <a:pt x="1890" y="2500"/>
                      <a:pt x="1905" y="2500"/>
                      <a:pt x="1905" y="2470"/>
                    </a:cubicBezTo>
                    <a:lnTo>
                      <a:pt x="3261" y="123"/>
                    </a:lnTo>
                    <a:cubicBezTo>
                      <a:pt x="3291" y="93"/>
                      <a:pt x="3276" y="32"/>
                      <a:pt x="3246" y="17"/>
                    </a:cubicBezTo>
                    <a:cubicBezTo>
                      <a:pt x="3228" y="5"/>
                      <a:pt x="3208" y="0"/>
                      <a:pt x="319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0"/>
              <p:cNvSpPr/>
              <p:nvPr/>
            </p:nvSpPr>
            <p:spPr>
              <a:xfrm>
                <a:off x="473461" y="3000962"/>
                <a:ext cx="70411" cy="93452"/>
              </a:xfrm>
              <a:custGeom>
                <a:rect b="b" l="l" r="r" t="t"/>
                <a:pathLst>
                  <a:path extrusionOk="0" h="3054" w="2301">
                    <a:moveTo>
                      <a:pt x="85" y="1"/>
                    </a:moveTo>
                    <a:cubicBezTo>
                      <a:pt x="76" y="1"/>
                      <a:pt x="68" y="2"/>
                      <a:pt x="61" y="6"/>
                    </a:cubicBezTo>
                    <a:cubicBezTo>
                      <a:pt x="15" y="21"/>
                      <a:pt x="0" y="67"/>
                      <a:pt x="15" y="97"/>
                    </a:cubicBezTo>
                    <a:lnTo>
                      <a:pt x="594" y="1743"/>
                    </a:lnTo>
                    <a:cubicBezTo>
                      <a:pt x="594" y="1758"/>
                      <a:pt x="594" y="1773"/>
                      <a:pt x="610" y="1773"/>
                    </a:cubicBezTo>
                    <a:lnTo>
                      <a:pt x="2179" y="3038"/>
                    </a:lnTo>
                    <a:cubicBezTo>
                      <a:pt x="2194" y="3053"/>
                      <a:pt x="2209" y="3053"/>
                      <a:pt x="2225" y="3053"/>
                    </a:cubicBezTo>
                    <a:cubicBezTo>
                      <a:pt x="2255" y="3053"/>
                      <a:pt x="2270" y="3053"/>
                      <a:pt x="2286" y="3038"/>
                    </a:cubicBezTo>
                    <a:cubicBezTo>
                      <a:pt x="2301" y="2992"/>
                      <a:pt x="2301" y="2931"/>
                      <a:pt x="2270" y="2916"/>
                    </a:cubicBezTo>
                    <a:lnTo>
                      <a:pt x="732" y="1682"/>
                    </a:lnTo>
                    <a:lnTo>
                      <a:pt x="153" y="67"/>
                    </a:lnTo>
                    <a:cubicBezTo>
                      <a:pt x="141" y="20"/>
                      <a:pt x="112" y="1"/>
                      <a:pt x="8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0"/>
              <p:cNvSpPr/>
              <p:nvPr/>
            </p:nvSpPr>
            <p:spPr>
              <a:xfrm>
                <a:off x="442219" y="2975931"/>
                <a:ext cx="208417" cy="153092"/>
              </a:xfrm>
              <a:custGeom>
                <a:rect b="b" l="l" r="r" t="t"/>
                <a:pathLst>
                  <a:path extrusionOk="0" h="5003" w="6811">
                    <a:moveTo>
                      <a:pt x="552" y="1"/>
                    </a:moveTo>
                    <a:cubicBezTo>
                      <a:pt x="259" y="1"/>
                      <a:pt x="15" y="239"/>
                      <a:pt x="0" y="535"/>
                    </a:cubicBezTo>
                    <a:cubicBezTo>
                      <a:pt x="0" y="748"/>
                      <a:pt x="92" y="915"/>
                      <a:pt x="244" y="1037"/>
                    </a:cubicBezTo>
                    <a:cubicBezTo>
                      <a:pt x="138" y="1190"/>
                      <a:pt x="92" y="1357"/>
                      <a:pt x="61" y="1571"/>
                    </a:cubicBezTo>
                    <a:cubicBezTo>
                      <a:pt x="46" y="2165"/>
                      <a:pt x="503" y="2652"/>
                      <a:pt x="1097" y="2698"/>
                    </a:cubicBezTo>
                    <a:cubicBezTo>
                      <a:pt x="1107" y="2698"/>
                      <a:pt x="1117" y="2698"/>
                      <a:pt x="1126" y="2698"/>
                    </a:cubicBezTo>
                    <a:cubicBezTo>
                      <a:pt x="1707" y="2698"/>
                      <a:pt x="2179" y="2247"/>
                      <a:pt x="2194" y="1662"/>
                    </a:cubicBezTo>
                    <a:cubicBezTo>
                      <a:pt x="2255" y="1053"/>
                      <a:pt x="1798" y="550"/>
                      <a:pt x="1219" y="535"/>
                    </a:cubicBezTo>
                    <a:lnTo>
                      <a:pt x="1113" y="535"/>
                    </a:lnTo>
                    <a:cubicBezTo>
                      <a:pt x="1097" y="260"/>
                      <a:pt x="869" y="32"/>
                      <a:pt x="579" y="1"/>
                    </a:cubicBezTo>
                    <a:cubicBezTo>
                      <a:pt x="570" y="1"/>
                      <a:pt x="561" y="1"/>
                      <a:pt x="552" y="1"/>
                    </a:cubicBezTo>
                    <a:close/>
                    <a:moveTo>
                      <a:pt x="6157" y="2319"/>
                    </a:moveTo>
                    <a:cubicBezTo>
                      <a:pt x="6062" y="2319"/>
                      <a:pt x="5967" y="2343"/>
                      <a:pt x="5881" y="2393"/>
                    </a:cubicBezTo>
                    <a:cubicBezTo>
                      <a:pt x="5699" y="2485"/>
                      <a:pt x="5607" y="2668"/>
                      <a:pt x="5592" y="2866"/>
                    </a:cubicBezTo>
                    <a:cubicBezTo>
                      <a:pt x="5424" y="2866"/>
                      <a:pt x="5226" y="2896"/>
                      <a:pt x="5059" y="3003"/>
                    </a:cubicBezTo>
                    <a:cubicBezTo>
                      <a:pt x="4541" y="3307"/>
                      <a:pt x="4373" y="3947"/>
                      <a:pt x="4663" y="4465"/>
                    </a:cubicBezTo>
                    <a:cubicBezTo>
                      <a:pt x="4867" y="4813"/>
                      <a:pt x="5222" y="5003"/>
                      <a:pt x="5590" y="5003"/>
                    </a:cubicBezTo>
                    <a:cubicBezTo>
                      <a:pt x="5771" y="5003"/>
                      <a:pt x="5955" y="4957"/>
                      <a:pt x="6125" y="4862"/>
                    </a:cubicBezTo>
                    <a:cubicBezTo>
                      <a:pt x="6643" y="4557"/>
                      <a:pt x="6811" y="3917"/>
                      <a:pt x="6521" y="3399"/>
                    </a:cubicBezTo>
                    <a:cubicBezTo>
                      <a:pt x="6521" y="3353"/>
                      <a:pt x="6506" y="3338"/>
                      <a:pt x="6491" y="3323"/>
                    </a:cubicBezTo>
                    <a:cubicBezTo>
                      <a:pt x="6719" y="3155"/>
                      <a:pt x="6796" y="2835"/>
                      <a:pt x="6643" y="2591"/>
                    </a:cubicBezTo>
                    <a:cubicBezTo>
                      <a:pt x="6541" y="2418"/>
                      <a:pt x="6350" y="2319"/>
                      <a:pt x="6157" y="231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31"/>
          <p:cNvSpPr txBox="1"/>
          <p:nvPr/>
        </p:nvSpPr>
        <p:spPr>
          <a:xfrm>
            <a:off x="446675" y="234175"/>
            <a:ext cx="83373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solidFill>
                  <a:srgbClr val="333333"/>
                </a:solidFill>
                <a:latin typeface="Georgia"/>
                <a:ea typeface="Georgia"/>
                <a:cs typeface="Georgia"/>
                <a:sym typeface="Georgia"/>
              </a:rPr>
              <a:t>Design thinking and innovation:</a:t>
            </a:r>
            <a:r>
              <a:rPr b="1" lang="en" sz="1200"/>
              <a:t>D</a:t>
            </a:r>
            <a:r>
              <a:rPr b="1" lang="en" sz="1600"/>
              <a:t>esign Thinking and Innovation</a:t>
            </a:r>
            <a:r>
              <a:rPr lang="en" sz="1600"/>
              <a:t> is a creative process that focuses on understanding people’s needs, generating new ideas, and building useful solutions. It helps in creating new products, services, or ways of doing things that solve real problems and improve lives</a:t>
            </a:r>
            <a:r>
              <a:rPr lang="en"/>
              <a:t>.</a:t>
            </a:r>
            <a:endParaRPr>
              <a:latin typeface="Calibri"/>
              <a:ea typeface="Calibri"/>
              <a:cs typeface="Calibri"/>
              <a:sym typeface="Calibri"/>
            </a:endParaRPr>
          </a:p>
        </p:txBody>
      </p:sp>
      <p:pic>
        <p:nvPicPr>
          <p:cNvPr id="1090" name="Google Shape;1090;p31"/>
          <p:cNvPicPr preferRelativeResize="0"/>
          <p:nvPr/>
        </p:nvPicPr>
        <p:blipFill>
          <a:blip r:embed="rId3">
            <a:alphaModFix/>
          </a:blip>
          <a:stretch>
            <a:fillRect/>
          </a:stretch>
        </p:blipFill>
        <p:spPr>
          <a:xfrm>
            <a:off x="305400" y="2100325"/>
            <a:ext cx="4905750" cy="2618950"/>
          </a:xfrm>
          <a:prstGeom prst="rect">
            <a:avLst/>
          </a:prstGeom>
          <a:noFill/>
          <a:ln>
            <a:noFill/>
          </a:ln>
        </p:spPr>
      </p:pic>
      <p:pic>
        <p:nvPicPr>
          <p:cNvPr id="1091" name="Google Shape;1091;p31"/>
          <p:cNvPicPr preferRelativeResize="0"/>
          <p:nvPr/>
        </p:nvPicPr>
        <p:blipFill>
          <a:blip r:embed="rId4">
            <a:alphaModFix/>
          </a:blip>
          <a:stretch>
            <a:fillRect/>
          </a:stretch>
        </p:blipFill>
        <p:spPr>
          <a:xfrm>
            <a:off x="5287275" y="2151263"/>
            <a:ext cx="3561700" cy="2517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grpSp>
        <p:nvGrpSpPr>
          <p:cNvPr id="1096" name="Google Shape;1096;p32"/>
          <p:cNvGrpSpPr/>
          <p:nvPr/>
        </p:nvGrpSpPr>
        <p:grpSpPr>
          <a:xfrm>
            <a:off x="1478642" y="4527062"/>
            <a:ext cx="687704" cy="153887"/>
            <a:chOff x="5906767" y="105437"/>
            <a:chExt cx="687704" cy="153887"/>
          </a:xfrm>
        </p:grpSpPr>
        <p:sp>
          <p:nvSpPr>
            <p:cNvPr id="1097" name="Google Shape;1097;p32"/>
            <p:cNvSpPr/>
            <p:nvPr/>
          </p:nvSpPr>
          <p:spPr>
            <a:xfrm>
              <a:off x="6053647" y="105437"/>
              <a:ext cx="540824" cy="73226"/>
            </a:xfrm>
            <a:custGeom>
              <a:rect b="b" l="l" r="r" t="t"/>
              <a:pathLst>
                <a:path extrusionOk="0" h="2393" w="17674">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2"/>
            <p:cNvSpPr/>
            <p:nvPr/>
          </p:nvSpPr>
          <p:spPr>
            <a:xfrm>
              <a:off x="5906767" y="185639"/>
              <a:ext cx="540855" cy="73685"/>
            </a:xfrm>
            <a:custGeom>
              <a:rect b="b" l="l" r="r" t="t"/>
              <a:pathLst>
                <a:path extrusionOk="0" h="2408" w="17675">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9" name="Google Shape;1099;p32"/>
          <p:cNvSpPr/>
          <p:nvPr/>
        </p:nvSpPr>
        <p:spPr>
          <a:xfrm>
            <a:off x="2827297" y="419482"/>
            <a:ext cx="338038" cy="337243"/>
          </a:xfrm>
          <a:custGeom>
            <a:rect b="b" l="l" r="r" t="t"/>
            <a:pathLst>
              <a:path extrusionOk="0" h="11021" w="11047">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2"/>
          <p:cNvSpPr txBox="1"/>
          <p:nvPr/>
        </p:nvSpPr>
        <p:spPr>
          <a:xfrm>
            <a:off x="539525" y="1849650"/>
            <a:ext cx="5895600" cy="35865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b="1" lang="en" sz="1600"/>
              <a:t>"People can't charge their phones when there's no electricity, especially while traveling or during power cuts."</a:t>
            </a:r>
            <a:br>
              <a:rPr b="1" lang="en" sz="1600"/>
            </a:br>
            <a:endParaRPr b="1" sz="1600"/>
          </a:p>
          <a:p>
            <a:pPr indent="-330200" lvl="0" marL="457200" rtl="0" algn="l">
              <a:spcBef>
                <a:spcPts val="0"/>
              </a:spcBef>
              <a:spcAft>
                <a:spcPts val="0"/>
              </a:spcAft>
              <a:buSzPts val="1600"/>
              <a:buChar char="●"/>
            </a:pPr>
            <a:r>
              <a:rPr b="1" lang="en" sz="1600"/>
              <a:t>"Normal power banks run out of charge and need electricity to recharge, which is not always available."</a:t>
            </a:r>
            <a:endParaRPr b="1" sz="1600"/>
          </a:p>
          <a:p>
            <a:pPr indent="0" lvl="0" marL="0" rtl="0" algn="l">
              <a:spcBef>
                <a:spcPts val="0"/>
              </a:spcBef>
              <a:spcAft>
                <a:spcPts val="0"/>
              </a:spcAft>
              <a:buNone/>
            </a:pPr>
            <a:r>
              <a:t/>
            </a:r>
            <a:endParaRPr b="1" sz="1600"/>
          </a:p>
          <a:p>
            <a:pPr indent="-330200" lvl="0" marL="457200" rtl="0" algn="l">
              <a:spcBef>
                <a:spcPts val="0"/>
              </a:spcBef>
              <a:spcAft>
                <a:spcPts val="0"/>
              </a:spcAft>
              <a:buSzPts val="1600"/>
              <a:buChar char="●"/>
            </a:pPr>
            <a:r>
              <a:rPr b="1" lang="en" sz="1600"/>
              <a:t>"People want an affordable and eco-friendly way to charge their devices without depending on electricity."</a:t>
            </a:r>
            <a:endParaRPr b="1" sz="1600"/>
          </a:p>
          <a:p>
            <a:pPr indent="0" lvl="0" marL="0" rtl="0" algn="l">
              <a:spcBef>
                <a:spcPts val="0"/>
              </a:spcBef>
              <a:spcAft>
                <a:spcPts val="0"/>
              </a:spcAft>
              <a:buNone/>
            </a:pPr>
            <a:r>
              <a:t/>
            </a:r>
            <a:endParaRPr b="1" sz="1600"/>
          </a:p>
          <a:p>
            <a:pPr indent="0" lvl="0" marL="0" rtl="0" algn="l">
              <a:spcBef>
                <a:spcPts val="0"/>
              </a:spcBef>
              <a:spcAft>
                <a:spcPts val="0"/>
              </a:spcAft>
              <a:buNone/>
            </a:pPr>
            <a:r>
              <a:t/>
            </a:r>
            <a:endParaRPr b="1" sz="1500"/>
          </a:p>
          <a:p>
            <a:pPr indent="0" lvl="0" marL="0" rtl="0" algn="l">
              <a:spcBef>
                <a:spcPts val="0"/>
              </a:spcBef>
              <a:spcAft>
                <a:spcPts val="0"/>
              </a:spcAft>
              <a:buNone/>
            </a:pPr>
            <a:r>
              <a:t/>
            </a:r>
            <a:endParaRPr b="1" sz="1500"/>
          </a:p>
          <a:p>
            <a:pPr indent="0" lvl="0" marL="0" rtl="0" algn="l">
              <a:spcBef>
                <a:spcPts val="0"/>
              </a:spcBef>
              <a:spcAft>
                <a:spcPts val="0"/>
              </a:spcAft>
              <a:buNone/>
            </a:pPr>
            <a:r>
              <a:t/>
            </a:r>
            <a:endParaRPr b="1" sz="1500"/>
          </a:p>
        </p:txBody>
      </p:sp>
      <p:pic>
        <p:nvPicPr>
          <p:cNvPr id="1101" name="Google Shape;1101;p32"/>
          <p:cNvPicPr preferRelativeResize="0"/>
          <p:nvPr/>
        </p:nvPicPr>
        <p:blipFill>
          <a:blip r:embed="rId3">
            <a:alphaModFix/>
          </a:blip>
          <a:stretch>
            <a:fillRect/>
          </a:stretch>
        </p:blipFill>
        <p:spPr>
          <a:xfrm>
            <a:off x="2544925" y="308550"/>
            <a:ext cx="4481100" cy="1541100"/>
          </a:xfrm>
          <a:prstGeom prst="ellipse">
            <a:avLst/>
          </a:prstGeom>
          <a:noFill/>
          <a:ln>
            <a:noFill/>
          </a:ln>
        </p:spPr>
      </p:pic>
      <p:pic>
        <p:nvPicPr>
          <p:cNvPr id="1102" name="Google Shape;1102;p32"/>
          <p:cNvPicPr preferRelativeResize="0"/>
          <p:nvPr/>
        </p:nvPicPr>
        <p:blipFill>
          <a:blip r:embed="rId4">
            <a:alphaModFix/>
          </a:blip>
          <a:stretch>
            <a:fillRect/>
          </a:stretch>
        </p:blipFill>
        <p:spPr>
          <a:xfrm>
            <a:off x="6726800" y="2020625"/>
            <a:ext cx="1026626" cy="618174"/>
          </a:xfrm>
          <a:prstGeom prst="rect">
            <a:avLst/>
          </a:prstGeom>
          <a:noFill/>
          <a:ln>
            <a:noFill/>
          </a:ln>
        </p:spPr>
      </p:pic>
      <p:pic>
        <p:nvPicPr>
          <p:cNvPr descr="a cartoon illustration of a battery with a percentage of 1% . (provided by Tenor)" id="1103" name="Google Shape;1103;p32"/>
          <p:cNvPicPr preferRelativeResize="0"/>
          <p:nvPr/>
        </p:nvPicPr>
        <p:blipFill>
          <a:blip r:embed="rId5">
            <a:alphaModFix/>
          </a:blip>
          <a:stretch>
            <a:fillRect/>
          </a:stretch>
        </p:blipFill>
        <p:spPr>
          <a:xfrm>
            <a:off x="6873375" y="2982300"/>
            <a:ext cx="842900" cy="413950"/>
          </a:xfrm>
          <a:prstGeom prst="rect">
            <a:avLst/>
          </a:prstGeom>
          <a:noFill/>
          <a:ln>
            <a:noFill/>
          </a:ln>
        </p:spPr>
      </p:pic>
      <p:pic>
        <p:nvPicPr>
          <p:cNvPr id="1104" name="Google Shape;1104;p32"/>
          <p:cNvPicPr preferRelativeResize="0"/>
          <p:nvPr/>
        </p:nvPicPr>
        <p:blipFill>
          <a:blip r:embed="rId6">
            <a:alphaModFix/>
          </a:blip>
          <a:stretch>
            <a:fillRect/>
          </a:stretch>
        </p:blipFill>
        <p:spPr>
          <a:xfrm>
            <a:off x="6611450" y="3689725"/>
            <a:ext cx="1486575" cy="7688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grpSp>
        <p:nvGrpSpPr>
          <p:cNvPr id="1109" name="Google Shape;1109;p33"/>
          <p:cNvGrpSpPr/>
          <p:nvPr/>
        </p:nvGrpSpPr>
        <p:grpSpPr>
          <a:xfrm>
            <a:off x="6620396" y="2458576"/>
            <a:ext cx="2061771" cy="2496180"/>
            <a:chOff x="6898921" y="2535222"/>
            <a:chExt cx="2061771" cy="2496180"/>
          </a:xfrm>
        </p:grpSpPr>
        <p:sp>
          <p:nvSpPr>
            <p:cNvPr id="1110" name="Google Shape;1110;p33"/>
            <p:cNvSpPr/>
            <p:nvPr/>
          </p:nvSpPr>
          <p:spPr>
            <a:xfrm flipH="1">
              <a:off x="7787530" y="3068399"/>
              <a:ext cx="1173163" cy="1766764"/>
            </a:xfrm>
            <a:custGeom>
              <a:rect b="b" l="l" r="r" t="t"/>
              <a:pathLst>
                <a:path extrusionOk="0" h="28567" w="18969">
                  <a:moveTo>
                    <a:pt x="1558" y="0"/>
                  </a:moveTo>
                  <a:cubicBezTo>
                    <a:pt x="1442" y="0"/>
                    <a:pt x="1323" y="16"/>
                    <a:pt x="1204" y="49"/>
                  </a:cubicBezTo>
                  <a:cubicBezTo>
                    <a:pt x="442" y="263"/>
                    <a:pt x="0" y="1085"/>
                    <a:pt x="183" y="1878"/>
                  </a:cubicBezTo>
                  <a:lnTo>
                    <a:pt x="3809" y="17738"/>
                  </a:lnTo>
                  <a:cubicBezTo>
                    <a:pt x="3809" y="18561"/>
                    <a:pt x="4464" y="19216"/>
                    <a:pt x="5272" y="19216"/>
                  </a:cubicBezTo>
                  <a:lnTo>
                    <a:pt x="7633" y="19216"/>
                  </a:lnTo>
                  <a:lnTo>
                    <a:pt x="5378" y="27855"/>
                  </a:lnTo>
                  <a:cubicBezTo>
                    <a:pt x="5302" y="28144"/>
                    <a:pt x="5454" y="28449"/>
                    <a:pt x="5729" y="28540"/>
                  </a:cubicBezTo>
                  <a:cubicBezTo>
                    <a:pt x="5779" y="28558"/>
                    <a:pt x="5831" y="28567"/>
                    <a:pt x="5883" y="28567"/>
                  </a:cubicBezTo>
                  <a:cubicBezTo>
                    <a:pt x="6094" y="28567"/>
                    <a:pt x="6295" y="28423"/>
                    <a:pt x="6369" y="28190"/>
                  </a:cubicBezTo>
                  <a:lnTo>
                    <a:pt x="9370" y="19216"/>
                  </a:lnTo>
                  <a:lnTo>
                    <a:pt x="13408" y="19216"/>
                  </a:lnTo>
                  <a:lnTo>
                    <a:pt x="16394" y="28190"/>
                  </a:lnTo>
                  <a:cubicBezTo>
                    <a:pt x="16467" y="28423"/>
                    <a:pt x="16669" y="28567"/>
                    <a:pt x="16880" y="28567"/>
                  </a:cubicBezTo>
                  <a:cubicBezTo>
                    <a:pt x="16931" y="28567"/>
                    <a:pt x="16983" y="28558"/>
                    <a:pt x="17034" y="28540"/>
                  </a:cubicBezTo>
                  <a:cubicBezTo>
                    <a:pt x="17308" y="28449"/>
                    <a:pt x="17460" y="28144"/>
                    <a:pt x="17384" y="27855"/>
                  </a:cubicBezTo>
                  <a:lnTo>
                    <a:pt x="15129" y="19216"/>
                  </a:lnTo>
                  <a:lnTo>
                    <a:pt x="16455" y="19216"/>
                  </a:lnTo>
                  <a:cubicBezTo>
                    <a:pt x="17064" y="19216"/>
                    <a:pt x="17552" y="18759"/>
                    <a:pt x="17628" y="18165"/>
                  </a:cubicBezTo>
                  <a:lnTo>
                    <a:pt x="17689" y="18165"/>
                  </a:lnTo>
                  <a:cubicBezTo>
                    <a:pt x="18390" y="18165"/>
                    <a:pt x="18969" y="17586"/>
                    <a:pt x="18969" y="16885"/>
                  </a:cubicBezTo>
                  <a:lnTo>
                    <a:pt x="18969" y="16809"/>
                  </a:lnTo>
                  <a:cubicBezTo>
                    <a:pt x="18969" y="16184"/>
                    <a:pt x="18466" y="15651"/>
                    <a:pt x="17841" y="15575"/>
                  </a:cubicBezTo>
                  <a:cubicBezTo>
                    <a:pt x="17674" y="15255"/>
                    <a:pt x="17339" y="15026"/>
                    <a:pt x="16942" y="15026"/>
                  </a:cubicBezTo>
                  <a:lnTo>
                    <a:pt x="6734" y="15026"/>
                  </a:lnTo>
                  <a:cubicBezTo>
                    <a:pt x="6567" y="15026"/>
                    <a:pt x="6414" y="15057"/>
                    <a:pt x="6262" y="15133"/>
                  </a:cubicBezTo>
                  <a:lnTo>
                    <a:pt x="2925" y="1131"/>
                  </a:lnTo>
                  <a:cubicBezTo>
                    <a:pt x="2758" y="463"/>
                    <a:pt x="2190" y="0"/>
                    <a:pt x="15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3"/>
            <p:cNvSpPr/>
            <p:nvPr/>
          </p:nvSpPr>
          <p:spPr>
            <a:xfrm flipH="1">
              <a:off x="8190829" y="2841485"/>
              <a:ext cx="180962" cy="479062"/>
            </a:xfrm>
            <a:custGeom>
              <a:rect b="b" l="l" r="r" t="t"/>
              <a:pathLst>
                <a:path extrusionOk="0" h="7746" w="2926">
                  <a:moveTo>
                    <a:pt x="1372" y="1"/>
                  </a:moveTo>
                  <a:cubicBezTo>
                    <a:pt x="823" y="1"/>
                    <a:pt x="397" y="397"/>
                    <a:pt x="336" y="945"/>
                  </a:cubicBezTo>
                  <a:lnTo>
                    <a:pt x="46" y="3612"/>
                  </a:lnTo>
                  <a:cubicBezTo>
                    <a:pt x="0" y="4099"/>
                    <a:pt x="244" y="5181"/>
                    <a:pt x="381" y="5684"/>
                  </a:cubicBezTo>
                  <a:cubicBezTo>
                    <a:pt x="631" y="6551"/>
                    <a:pt x="612" y="7745"/>
                    <a:pt x="1103" y="7745"/>
                  </a:cubicBezTo>
                  <a:cubicBezTo>
                    <a:pt x="1121" y="7745"/>
                    <a:pt x="1139" y="7744"/>
                    <a:pt x="1158" y="7741"/>
                  </a:cubicBezTo>
                  <a:cubicBezTo>
                    <a:pt x="1692" y="7649"/>
                    <a:pt x="2926" y="4160"/>
                    <a:pt x="2895" y="3627"/>
                  </a:cubicBezTo>
                  <a:lnTo>
                    <a:pt x="2697" y="1189"/>
                  </a:lnTo>
                  <a:lnTo>
                    <a:pt x="2682" y="961"/>
                  </a:lnTo>
                  <a:cubicBezTo>
                    <a:pt x="2636" y="427"/>
                    <a:pt x="2179" y="1"/>
                    <a:pt x="1631" y="1"/>
                  </a:cubicBezTo>
                  <a:close/>
                </a:path>
              </a:pathLst>
            </a:custGeom>
            <a:solidFill>
              <a:srgbClr val="FF9E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3"/>
            <p:cNvSpPr/>
            <p:nvPr/>
          </p:nvSpPr>
          <p:spPr>
            <a:xfrm flipH="1">
              <a:off x="6898921" y="4440584"/>
              <a:ext cx="566389" cy="440160"/>
            </a:xfrm>
            <a:custGeom>
              <a:rect b="b" l="l" r="r" t="t"/>
              <a:pathLst>
                <a:path extrusionOk="0" h="7117" w="9158">
                  <a:moveTo>
                    <a:pt x="3748" y="0"/>
                  </a:moveTo>
                  <a:lnTo>
                    <a:pt x="0" y="1905"/>
                  </a:lnTo>
                  <a:lnTo>
                    <a:pt x="1798" y="6750"/>
                  </a:lnTo>
                  <a:cubicBezTo>
                    <a:pt x="1949" y="6986"/>
                    <a:pt x="2235" y="7116"/>
                    <a:pt x="2543" y="7116"/>
                  </a:cubicBezTo>
                  <a:cubicBezTo>
                    <a:pt x="2732" y="7116"/>
                    <a:pt x="2929" y="7067"/>
                    <a:pt x="3109" y="6963"/>
                  </a:cubicBezTo>
                  <a:lnTo>
                    <a:pt x="7253" y="4647"/>
                  </a:lnTo>
                  <a:cubicBezTo>
                    <a:pt x="7253" y="4647"/>
                    <a:pt x="9157" y="3550"/>
                    <a:pt x="7801" y="2484"/>
                  </a:cubicBezTo>
                  <a:cubicBezTo>
                    <a:pt x="7048" y="1888"/>
                    <a:pt x="6175" y="1690"/>
                    <a:pt x="5447" y="1690"/>
                  </a:cubicBezTo>
                  <a:cubicBezTo>
                    <a:pt x="4907" y="1690"/>
                    <a:pt x="4447" y="1799"/>
                    <a:pt x="4175" y="1935"/>
                  </a:cubicBezTo>
                  <a:lnTo>
                    <a:pt x="374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3"/>
            <p:cNvSpPr/>
            <p:nvPr/>
          </p:nvSpPr>
          <p:spPr>
            <a:xfrm flipH="1">
              <a:off x="7517076" y="4660138"/>
              <a:ext cx="494771" cy="371264"/>
            </a:xfrm>
            <a:custGeom>
              <a:rect b="b" l="l" r="r" t="t"/>
              <a:pathLst>
                <a:path extrusionOk="0" h="6003" w="8000">
                  <a:moveTo>
                    <a:pt x="854" y="0"/>
                  </a:moveTo>
                  <a:lnTo>
                    <a:pt x="1" y="5104"/>
                  </a:lnTo>
                  <a:cubicBezTo>
                    <a:pt x="46" y="5561"/>
                    <a:pt x="473" y="5927"/>
                    <a:pt x="1052" y="5942"/>
                  </a:cubicBezTo>
                  <a:lnTo>
                    <a:pt x="5805" y="6003"/>
                  </a:lnTo>
                  <a:cubicBezTo>
                    <a:pt x="5805" y="6003"/>
                    <a:pt x="7999" y="6003"/>
                    <a:pt x="7360" y="4403"/>
                  </a:cubicBezTo>
                  <a:cubicBezTo>
                    <a:pt x="6750" y="2849"/>
                    <a:pt x="5196" y="2164"/>
                    <a:pt x="4480" y="2118"/>
                  </a:cubicBezTo>
                  <a:lnTo>
                    <a:pt x="5089" y="229"/>
                  </a:lnTo>
                  <a:lnTo>
                    <a:pt x="85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3"/>
            <p:cNvSpPr/>
            <p:nvPr/>
          </p:nvSpPr>
          <p:spPr>
            <a:xfrm flipH="1">
              <a:off x="7122249" y="3670721"/>
              <a:ext cx="1609489" cy="1129871"/>
            </a:xfrm>
            <a:custGeom>
              <a:rect b="b" l="l" r="r" t="t"/>
              <a:pathLst>
                <a:path extrusionOk="0" h="18269" w="26024">
                  <a:moveTo>
                    <a:pt x="2438" y="0"/>
                  </a:moveTo>
                  <a:cubicBezTo>
                    <a:pt x="2438" y="0"/>
                    <a:pt x="0" y="4541"/>
                    <a:pt x="2438" y="6201"/>
                  </a:cubicBezTo>
                  <a:cubicBezTo>
                    <a:pt x="4129" y="7344"/>
                    <a:pt x="8609" y="8121"/>
                    <a:pt x="11244" y="8487"/>
                  </a:cubicBezTo>
                  <a:cubicBezTo>
                    <a:pt x="12341" y="8639"/>
                    <a:pt x="13103" y="9645"/>
                    <a:pt x="12997" y="10742"/>
                  </a:cubicBezTo>
                  <a:lnTo>
                    <a:pt x="12113" y="18268"/>
                  </a:lnTo>
                  <a:lnTo>
                    <a:pt x="16882" y="18268"/>
                  </a:lnTo>
                  <a:cubicBezTo>
                    <a:pt x="16882" y="18268"/>
                    <a:pt x="17979" y="13697"/>
                    <a:pt x="18085" y="9949"/>
                  </a:cubicBezTo>
                  <a:lnTo>
                    <a:pt x="21148" y="16592"/>
                  </a:lnTo>
                  <a:lnTo>
                    <a:pt x="26023" y="14155"/>
                  </a:lnTo>
                  <a:cubicBezTo>
                    <a:pt x="26023" y="14155"/>
                    <a:pt x="22199" y="4297"/>
                    <a:pt x="18954" y="3169"/>
                  </a:cubicBezTo>
                  <a:cubicBezTo>
                    <a:pt x="13627" y="843"/>
                    <a:pt x="10875" y="568"/>
                    <a:pt x="9871" y="568"/>
                  </a:cubicBezTo>
                  <a:cubicBezTo>
                    <a:pt x="9559" y="568"/>
                    <a:pt x="9416" y="595"/>
                    <a:pt x="9416" y="595"/>
                  </a:cubicBezTo>
                  <a:lnTo>
                    <a:pt x="7237" y="183"/>
                  </a:lnTo>
                  <a:lnTo>
                    <a:pt x="24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3"/>
            <p:cNvSpPr/>
            <p:nvPr/>
          </p:nvSpPr>
          <p:spPr>
            <a:xfrm flipH="1">
              <a:off x="8070044" y="2652792"/>
              <a:ext cx="303604" cy="358956"/>
            </a:xfrm>
            <a:custGeom>
              <a:rect b="b" l="l" r="r" t="t"/>
              <a:pathLst>
                <a:path extrusionOk="0" h="5804" w="4909">
                  <a:moveTo>
                    <a:pt x="2704" y="1"/>
                  </a:moveTo>
                  <a:cubicBezTo>
                    <a:pt x="2400" y="1"/>
                    <a:pt x="2058" y="28"/>
                    <a:pt x="1676" y="81"/>
                  </a:cubicBezTo>
                  <a:cubicBezTo>
                    <a:pt x="975" y="187"/>
                    <a:pt x="579" y="644"/>
                    <a:pt x="335" y="1117"/>
                  </a:cubicBezTo>
                  <a:cubicBezTo>
                    <a:pt x="30" y="1802"/>
                    <a:pt x="0" y="2564"/>
                    <a:pt x="229" y="3265"/>
                  </a:cubicBezTo>
                  <a:cubicBezTo>
                    <a:pt x="550" y="4142"/>
                    <a:pt x="605" y="5803"/>
                    <a:pt x="2558" y="5803"/>
                  </a:cubicBezTo>
                  <a:cubicBezTo>
                    <a:pt x="2642" y="5803"/>
                    <a:pt x="2728" y="5800"/>
                    <a:pt x="2819" y="5794"/>
                  </a:cubicBezTo>
                  <a:cubicBezTo>
                    <a:pt x="4556" y="5672"/>
                    <a:pt x="4479" y="3798"/>
                    <a:pt x="4403" y="3097"/>
                  </a:cubicBezTo>
                  <a:cubicBezTo>
                    <a:pt x="4908" y="883"/>
                    <a:pt x="4423" y="1"/>
                    <a:pt x="2704" y="1"/>
                  </a:cubicBezTo>
                  <a:close/>
                </a:path>
              </a:pathLst>
            </a:custGeom>
            <a:solidFill>
              <a:srgbClr val="F8B2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3"/>
            <p:cNvSpPr/>
            <p:nvPr/>
          </p:nvSpPr>
          <p:spPr>
            <a:xfrm flipH="1">
              <a:off x="8252057" y="2669181"/>
              <a:ext cx="167604" cy="266125"/>
            </a:xfrm>
            <a:custGeom>
              <a:rect b="b" l="l" r="r" t="t"/>
              <a:pathLst>
                <a:path extrusionOk="0" h="4303" w="2710">
                  <a:moveTo>
                    <a:pt x="1757" y="1"/>
                  </a:moveTo>
                  <a:cubicBezTo>
                    <a:pt x="942" y="1"/>
                    <a:pt x="1" y="1951"/>
                    <a:pt x="394" y="3290"/>
                  </a:cubicBezTo>
                  <a:cubicBezTo>
                    <a:pt x="576" y="3975"/>
                    <a:pt x="866" y="4128"/>
                    <a:pt x="1003" y="4280"/>
                  </a:cubicBezTo>
                  <a:cubicBezTo>
                    <a:pt x="1018" y="4295"/>
                    <a:pt x="1041" y="4303"/>
                    <a:pt x="1064" y="4303"/>
                  </a:cubicBezTo>
                  <a:cubicBezTo>
                    <a:pt x="1087" y="4303"/>
                    <a:pt x="1110" y="4295"/>
                    <a:pt x="1125" y="4280"/>
                  </a:cubicBezTo>
                  <a:cubicBezTo>
                    <a:pt x="1384" y="4006"/>
                    <a:pt x="1506" y="3320"/>
                    <a:pt x="1353" y="3000"/>
                  </a:cubicBezTo>
                  <a:cubicBezTo>
                    <a:pt x="1201" y="2711"/>
                    <a:pt x="1018" y="2680"/>
                    <a:pt x="1155" y="2528"/>
                  </a:cubicBezTo>
                  <a:lnTo>
                    <a:pt x="1155" y="2528"/>
                  </a:lnTo>
                  <a:lnTo>
                    <a:pt x="1932" y="2650"/>
                  </a:lnTo>
                  <a:cubicBezTo>
                    <a:pt x="1932" y="2650"/>
                    <a:pt x="1932" y="2010"/>
                    <a:pt x="2191" y="1766"/>
                  </a:cubicBezTo>
                  <a:cubicBezTo>
                    <a:pt x="2466" y="1492"/>
                    <a:pt x="2709" y="1492"/>
                    <a:pt x="2709" y="1492"/>
                  </a:cubicBezTo>
                  <a:cubicBezTo>
                    <a:pt x="2709" y="1492"/>
                    <a:pt x="2709" y="197"/>
                    <a:pt x="1871" y="14"/>
                  </a:cubicBezTo>
                  <a:cubicBezTo>
                    <a:pt x="1834" y="5"/>
                    <a:pt x="1796" y="1"/>
                    <a:pt x="17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3"/>
            <p:cNvSpPr/>
            <p:nvPr/>
          </p:nvSpPr>
          <p:spPr>
            <a:xfrm flipH="1">
              <a:off x="8286939" y="2806665"/>
              <a:ext cx="73535" cy="62588"/>
            </a:xfrm>
            <a:custGeom>
              <a:rect b="b" l="l" r="r" t="t"/>
              <a:pathLst>
                <a:path extrusionOk="0" h="1012" w="1189">
                  <a:moveTo>
                    <a:pt x="539" y="0"/>
                  </a:moveTo>
                  <a:cubicBezTo>
                    <a:pt x="476" y="0"/>
                    <a:pt x="417" y="10"/>
                    <a:pt x="366" y="31"/>
                  </a:cubicBezTo>
                  <a:cubicBezTo>
                    <a:pt x="122" y="107"/>
                    <a:pt x="0" y="396"/>
                    <a:pt x="92" y="670"/>
                  </a:cubicBezTo>
                  <a:cubicBezTo>
                    <a:pt x="179" y="881"/>
                    <a:pt x="366" y="1011"/>
                    <a:pt x="565" y="1011"/>
                  </a:cubicBezTo>
                  <a:cubicBezTo>
                    <a:pt x="610" y="1011"/>
                    <a:pt x="656" y="1005"/>
                    <a:pt x="701" y="990"/>
                  </a:cubicBezTo>
                  <a:cubicBezTo>
                    <a:pt x="930" y="899"/>
                    <a:pt x="1189" y="594"/>
                    <a:pt x="1082" y="320"/>
                  </a:cubicBezTo>
                  <a:cubicBezTo>
                    <a:pt x="1011" y="119"/>
                    <a:pt x="756" y="0"/>
                    <a:pt x="539" y="0"/>
                  </a:cubicBezTo>
                  <a:close/>
                </a:path>
              </a:pathLst>
            </a:custGeom>
            <a:solidFill>
              <a:srgbClr val="F8B2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3"/>
            <p:cNvSpPr/>
            <p:nvPr/>
          </p:nvSpPr>
          <p:spPr>
            <a:xfrm flipH="1">
              <a:off x="8036275" y="2601150"/>
              <a:ext cx="291234" cy="177252"/>
            </a:xfrm>
            <a:custGeom>
              <a:rect b="b" l="l" r="r" t="t"/>
              <a:pathLst>
                <a:path extrusionOk="0" h="2866" w="4709">
                  <a:moveTo>
                    <a:pt x="1566" y="1"/>
                  </a:moveTo>
                  <a:cubicBezTo>
                    <a:pt x="845" y="1"/>
                    <a:pt x="190" y="336"/>
                    <a:pt x="1" y="1190"/>
                  </a:cubicBezTo>
                  <a:cubicBezTo>
                    <a:pt x="1" y="1190"/>
                    <a:pt x="686" y="2485"/>
                    <a:pt x="1204" y="2622"/>
                  </a:cubicBezTo>
                  <a:cubicBezTo>
                    <a:pt x="1284" y="2462"/>
                    <a:pt x="1423" y="2408"/>
                    <a:pt x="1595" y="2408"/>
                  </a:cubicBezTo>
                  <a:cubicBezTo>
                    <a:pt x="1942" y="2408"/>
                    <a:pt x="2424" y="2629"/>
                    <a:pt x="2825" y="2629"/>
                  </a:cubicBezTo>
                  <a:cubicBezTo>
                    <a:pt x="2865" y="2629"/>
                    <a:pt x="2903" y="2627"/>
                    <a:pt x="2941" y="2622"/>
                  </a:cubicBezTo>
                  <a:cubicBezTo>
                    <a:pt x="2987" y="2617"/>
                    <a:pt x="3029" y="2614"/>
                    <a:pt x="3068" y="2614"/>
                  </a:cubicBezTo>
                  <a:cubicBezTo>
                    <a:pt x="3459" y="2614"/>
                    <a:pt x="3546" y="2866"/>
                    <a:pt x="3810" y="2866"/>
                  </a:cubicBezTo>
                  <a:cubicBezTo>
                    <a:pt x="4708" y="2866"/>
                    <a:pt x="4663" y="2089"/>
                    <a:pt x="4571" y="1937"/>
                  </a:cubicBezTo>
                  <a:cubicBezTo>
                    <a:pt x="4434" y="1708"/>
                    <a:pt x="4084" y="2028"/>
                    <a:pt x="3855" y="1358"/>
                  </a:cubicBezTo>
                  <a:cubicBezTo>
                    <a:pt x="3611" y="599"/>
                    <a:pt x="2530" y="1"/>
                    <a:pt x="15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3"/>
            <p:cNvSpPr/>
            <p:nvPr/>
          </p:nvSpPr>
          <p:spPr>
            <a:xfrm flipH="1">
              <a:off x="8239812" y="2727502"/>
              <a:ext cx="192280" cy="99944"/>
            </a:xfrm>
            <a:custGeom>
              <a:rect b="b" l="l" r="r" t="t"/>
              <a:pathLst>
                <a:path extrusionOk="0" h="1616" w="3109">
                  <a:moveTo>
                    <a:pt x="3109" y="0"/>
                  </a:moveTo>
                  <a:lnTo>
                    <a:pt x="0" y="610"/>
                  </a:lnTo>
                  <a:lnTo>
                    <a:pt x="412" y="1615"/>
                  </a:lnTo>
                  <a:lnTo>
                    <a:pt x="1753" y="975"/>
                  </a:lnTo>
                  <a:lnTo>
                    <a:pt x="310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3"/>
            <p:cNvSpPr/>
            <p:nvPr/>
          </p:nvSpPr>
          <p:spPr>
            <a:xfrm flipH="1">
              <a:off x="8008754" y="2535222"/>
              <a:ext cx="451602" cy="253570"/>
            </a:xfrm>
            <a:custGeom>
              <a:rect b="b" l="l" r="r" t="t"/>
              <a:pathLst>
                <a:path extrusionOk="0" h="4100" w="7302">
                  <a:moveTo>
                    <a:pt x="3380" y="1"/>
                  </a:moveTo>
                  <a:cubicBezTo>
                    <a:pt x="3059" y="1"/>
                    <a:pt x="2714" y="46"/>
                    <a:pt x="2347" y="138"/>
                  </a:cubicBezTo>
                  <a:cubicBezTo>
                    <a:pt x="396" y="656"/>
                    <a:pt x="366" y="3109"/>
                    <a:pt x="366" y="3185"/>
                  </a:cubicBezTo>
                  <a:cubicBezTo>
                    <a:pt x="366" y="3262"/>
                    <a:pt x="61" y="3414"/>
                    <a:pt x="61" y="3414"/>
                  </a:cubicBezTo>
                  <a:lnTo>
                    <a:pt x="0" y="3734"/>
                  </a:lnTo>
                  <a:lnTo>
                    <a:pt x="610" y="4100"/>
                  </a:lnTo>
                  <a:lnTo>
                    <a:pt x="2088" y="3886"/>
                  </a:lnTo>
                  <a:lnTo>
                    <a:pt x="2667" y="3536"/>
                  </a:lnTo>
                  <a:lnTo>
                    <a:pt x="3870" y="3262"/>
                  </a:lnTo>
                  <a:lnTo>
                    <a:pt x="7070" y="2957"/>
                  </a:lnTo>
                  <a:cubicBezTo>
                    <a:pt x="7302" y="2672"/>
                    <a:pt x="6753" y="2628"/>
                    <a:pt x="6393" y="2628"/>
                  </a:cubicBezTo>
                  <a:cubicBezTo>
                    <a:pt x="6233" y="2628"/>
                    <a:pt x="6110" y="2637"/>
                    <a:pt x="6110" y="2637"/>
                  </a:cubicBezTo>
                  <a:lnTo>
                    <a:pt x="6018" y="2210"/>
                  </a:lnTo>
                  <a:cubicBezTo>
                    <a:pt x="5673" y="816"/>
                    <a:pt x="4747" y="1"/>
                    <a:pt x="33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3"/>
            <p:cNvSpPr/>
            <p:nvPr/>
          </p:nvSpPr>
          <p:spPr>
            <a:xfrm flipH="1">
              <a:off x="8181367" y="2894240"/>
              <a:ext cx="41561" cy="35005"/>
            </a:xfrm>
            <a:custGeom>
              <a:rect b="b" l="l" r="r" t="t"/>
              <a:pathLst>
                <a:path extrusionOk="0" h="566" w="672">
                  <a:moveTo>
                    <a:pt x="217" y="1"/>
                  </a:moveTo>
                  <a:cubicBezTo>
                    <a:pt x="116" y="1"/>
                    <a:pt x="1" y="107"/>
                    <a:pt x="1" y="245"/>
                  </a:cubicBezTo>
                  <a:lnTo>
                    <a:pt x="1" y="260"/>
                  </a:lnTo>
                  <a:cubicBezTo>
                    <a:pt x="30" y="406"/>
                    <a:pt x="185" y="566"/>
                    <a:pt x="398" y="566"/>
                  </a:cubicBezTo>
                  <a:cubicBezTo>
                    <a:pt x="408" y="566"/>
                    <a:pt x="418" y="565"/>
                    <a:pt x="427" y="565"/>
                  </a:cubicBezTo>
                  <a:cubicBezTo>
                    <a:pt x="458" y="565"/>
                    <a:pt x="519" y="549"/>
                    <a:pt x="580" y="519"/>
                  </a:cubicBezTo>
                  <a:cubicBezTo>
                    <a:pt x="656" y="504"/>
                    <a:pt x="671" y="412"/>
                    <a:pt x="595" y="367"/>
                  </a:cubicBezTo>
                  <a:cubicBezTo>
                    <a:pt x="504" y="306"/>
                    <a:pt x="382" y="214"/>
                    <a:pt x="351" y="108"/>
                  </a:cubicBezTo>
                  <a:cubicBezTo>
                    <a:pt x="324" y="32"/>
                    <a:pt x="273" y="1"/>
                    <a:pt x="21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2" name="Google Shape;1122;p33"/>
            <p:cNvGrpSpPr/>
            <p:nvPr/>
          </p:nvGrpSpPr>
          <p:grpSpPr>
            <a:xfrm flipH="1">
              <a:off x="8109873" y="2812479"/>
              <a:ext cx="240273" cy="91409"/>
              <a:chOff x="3774742" y="812327"/>
              <a:chExt cx="118881" cy="45227"/>
            </a:xfrm>
          </p:grpSpPr>
          <p:sp>
            <p:nvSpPr>
              <p:cNvPr id="1123" name="Google Shape;1123;p33"/>
              <p:cNvSpPr/>
              <p:nvPr/>
            </p:nvSpPr>
            <p:spPr>
              <a:xfrm>
                <a:off x="3882668" y="819335"/>
                <a:ext cx="10955" cy="8690"/>
              </a:xfrm>
              <a:custGeom>
                <a:rect b="b" l="l" r="r" t="t"/>
                <a:pathLst>
                  <a:path extrusionOk="0" h="284" w="358">
                    <a:moveTo>
                      <a:pt x="173" y="0"/>
                    </a:moveTo>
                    <a:cubicBezTo>
                      <a:pt x="120" y="0"/>
                      <a:pt x="67" y="27"/>
                      <a:pt x="39" y="88"/>
                    </a:cubicBezTo>
                    <a:cubicBezTo>
                      <a:pt x="1" y="204"/>
                      <a:pt x="96" y="283"/>
                      <a:pt x="191" y="283"/>
                    </a:cubicBezTo>
                    <a:cubicBezTo>
                      <a:pt x="246" y="283"/>
                      <a:pt x="301" y="257"/>
                      <a:pt x="329" y="195"/>
                    </a:cubicBezTo>
                    <a:cubicBezTo>
                      <a:pt x="358" y="79"/>
                      <a:pt x="264" y="0"/>
                      <a:pt x="1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3"/>
              <p:cNvSpPr/>
              <p:nvPr/>
            </p:nvSpPr>
            <p:spPr>
              <a:xfrm>
                <a:off x="3844908" y="812327"/>
                <a:ext cx="10955" cy="8690"/>
              </a:xfrm>
              <a:custGeom>
                <a:rect b="b" l="l" r="r" t="t"/>
                <a:pathLst>
                  <a:path extrusionOk="0" h="284" w="358">
                    <a:moveTo>
                      <a:pt x="159" y="1"/>
                    </a:moveTo>
                    <a:cubicBezTo>
                      <a:pt x="105" y="1"/>
                      <a:pt x="56" y="27"/>
                      <a:pt x="39" y="89"/>
                    </a:cubicBezTo>
                    <a:cubicBezTo>
                      <a:pt x="0" y="205"/>
                      <a:pt x="96" y="284"/>
                      <a:pt x="191" y="284"/>
                    </a:cubicBezTo>
                    <a:cubicBezTo>
                      <a:pt x="246" y="284"/>
                      <a:pt x="301" y="257"/>
                      <a:pt x="328" y="196"/>
                    </a:cubicBezTo>
                    <a:cubicBezTo>
                      <a:pt x="357" y="80"/>
                      <a:pt x="252" y="1"/>
                      <a:pt x="1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3"/>
              <p:cNvSpPr/>
              <p:nvPr/>
            </p:nvSpPr>
            <p:spPr>
              <a:xfrm>
                <a:off x="3867521" y="819212"/>
                <a:ext cx="20074" cy="38342"/>
              </a:xfrm>
              <a:custGeom>
                <a:rect b="b" l="l" r="r" t="t"/>
                <a:pathLst>
                  <a:path extrusionOk="0" h="1253" w="656">
                    <a:moveTo>
                      <a:pt x="245" y="1"/>
                    </a:moveTo>
                    <a:cubicBezTo>
                      <a:pt x="229" y="1"/>
                      <a:pt x="214" y="16"/>
                      <a:pt x="214" y="47"/>
                    </a:cubicBezTo>
                    <a:lnTo>
                      <a:pt x="245" y="687"/>
                    </a:lnTo>
                    <a:cubicBezTo>
                      <a:pt x="245" y="702"/>
                      <a:pt x="275" y="702"/>
                      <a:pt x="275" y="732"/>
                    </a:cubicBezTo>
                    <a:cubicBezTo>
                      <a:pt x="290" y="732"/>
                      <a:pt x="549" y="824"/>
                      <a:pt x="504" y="1022"/>
                    </a:cubicBezTo>
                    <a:cubicBezTo>
                      <a:pt x="468" y="1146"/>
                      <a:pt x="324" y="1172"/>
                      <a:pt x="206" y="1172"/>
                    </a:cubicBezTo>
                    <a:cubicBezTo>
                      <a:pt x="123" y="1172"/>
                      <a:pt x="53" y="1159"/>
                      <a:pt x="47" y="1159"/>
                    </a:cubicBezTo>
                    <a:cubicBezTo>
                      <a:pt x="16" y="1159"/>
                      <a:pt x="1" y="1159"/>
                      <a:pt x="1" y="1174"/>
                    </a:cubicBezTo>
                    <a:cubicBezTo>
                      <a:pt x="1" y="1205"/>
                      <a:pt x="1" y="1220"/>
                      <a:pt x="16" y="1220"/>
                    </a:cubicBezTo>
                    <a:cubicBezTo>
                      <a:pt x="62" y="1235"/>
                      <a:pt x="62" y="1235"/>
                      <a:pt x="92" y="1235"/>
                    </a:cubicBezTo>
                    <a:cubicBezTo>
                      <a:pt x="129" y="1244"/>
                      <a:pt x="185" y="1252"/>
                      <a:pt x="246" y="1252"/>
                    </a:cubicBezTo>
                    <a:cubicBezTo>
                      <a:pt x="385" y="1252"/>
                      <a:pt x="553" y="1211"/>
                      <a:pt x="595" y="1052"/>
                    </a:cubicBezTo>
                    <a:cubicBezTo>
                      <a:pt x="656" y="839"/>
                      <a:pt x="458" y="732"/>
                      <a:pt x="321" y="671"/>
                    </a:cubicBezTo>
                    <a:lnTo>
                      <a:pt x="290" y="47"/>
                    </a:lnTo>
                    <a:cubicBezTo>
                      <a:pt x="290" y="16"/>
                      <a:pt x="275" y="1"/>
                      <a:pt x="2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3"/>
              <p:cNvSpPr/>
              <p:nvPr/>
            </p:nvSpPr>
            <p:spPr>
              <a:xfrm>
                <a:off x="3774742" y="814561"/>
                <a:ext cx="14015" cy="23807"/>
              </a:xfrm>
              <a:custGeom>
                <a:rect b="b" l="l" r="r" t="t"/>
                <a:pathLst>
                  <a:path extrusionOk="0" h="778" w="458">
                    <a:moveTo>
                      <a:pt x="351" y="1"/>
                    </a:moveTo>
                    <a:cubicBezTo>
                      <a:pt x="351" y="1"/>
                      <a:pt x="138" y="46"/>
                      <a:pt x="47" y="229"/>
                    </a:cubicBezTo>
                    <a:cubicBezTo>
                      <a:pt x="1" y="305"/>
                      <a:pt x="1" y="382"/>
                      <a:pt x="47" y="458"/>
                    </a:cubicBezTo>
                    <a:cubicBezTo>
                      <a:pt x="77" y="534"/>
                      <a:pt x="153" y="595"/>
                      <a:pt x="229" y="610"/>
                    </a:cubicBezTo>
                    <a:cubicBezTo>
                      <a:pt x="306" y="625"/>
                      <a:pt x="382" y="701"/>
                      <a:pt x="428" y="778"/>
                    </a:cubicBezTo>
                    <a:cubicBezTo>
                      <a:pt x="443" y="778"/>
                      <a:pt x="458" y="762"/>
                      <a:pt x="443" y="747"/>
                    </a:cubicBezTo>
                    <a:cubicBezTo>
                      <a:pt x="428" y="671"/>
                      <a:pt x="336" y="595"/>
                      <a:pt x="229" y="549"/>
                    </a:cubicBezTo>
                    <a:cubicBezTo>
                      <a:pt x="153" y="534"/>
                      <a:pt x="92" y="503"/>
                      <a:pt x="77" y="427"/>
                    </a:cubicBezTo>
                    <a:cubicBezTo>
                      <a:pt x="62" y="366"/>
                      <a:pt x="62" y="290"/>
                      <a:pt x="77" y="229"/>
                    </a:cubicBezTo>
                    <a:cubicBezTo>
                      <a:pt x="153" y="77"/>
                      <a:pt x="351" y="46"/>
                      <a:pt x="351" y="46"/>
                    </a:cubicBezTo>
                    <a:cubicBezTo>
                      <a:pt x="367" y="46"/>
                      <a:pt x="367" y="16"/>
                      <a:pt x="367" y="16"/>
                    </a:cubicBezTo>
                    <a:cubicBezTo>
                      <a:pt x="367" y="1"/>
                      <a:pt x="351" y="1"/>
                      <a:pt x="3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7" name="Google Shape;1127;p33"/>
            <p:cNvSpPr/>
            <p:nvPr/>
          </p:nvSpPr>
          <p:spPr>
            <a:xfrm flipH="1">
              <a:off x="7771017" y="2991339"/>
              <a:ext cx="1056830" cy="844326"/>
            </a:xfrm>
            <a:custGeom>
              <a:rect b="b" l="l" r="r" t="t"/>
              <a:pathLst>
                <a:path extrusionOk="0" h="13652" w="17088">
                  <a:moveTo>
                    <a:pt x="7466" y="0"/>
                  </a:moveTo>
                  <a:lnTo>
                    <a:pt x="4617" y="838"/>
                  </a:lnTo>
                  <a:cubicBezTo>
                    <a:pt x="4617" y="838"/>
                    <a:pt x="4449" y="838"/>
                    <a:pt x="4190" y="975"/>
                  </a:cubicBezTo>
                  <a:lnTo>
                    <a:pt x="3977" y="1036"/>
                  </a:lnTo>
                  <a:lnTo>
                    <a:pt x="3977" y="1082"/>
                  </a:lnTo>
                  <a:cubicBezTo>
                    <a:pt x="3322" y="1463"/>
                    <a:pt x="2286" y="2453"/>
                    <a:pt x="1402" y="5028"/>
                  </a:cubicBezTo>
                  <a:cubicBezTo>
                    <a:pt x="0" y="9142"/>
                    <a:pt x="503" y="10025"/>
                    <a:pt x="503" y="10025"/>
                  </a:cubicBezTo>
                  <a:cubicBezTo>
                    <a:pt x="503" y="10025"/>
                    <a:pt x="686" y="9386"/>
                    <a:pt x="1189" y="9066"/>
                  </a:cubicBezTo>
                  <a:cubicBezTo>
                    <a:pt x="1698" y="8734"/>
                    <a:pt x="2347" y="8435"/>
                    <a:pt x="2955" y="8435"/>
                  </a:cubicBezTo>
                  <a:cubicBezTo>
                    <a:pt x="3074" y="8435"/>
                    <a:pt x="3192" y="8446"/>
                    <a:pt x="3306" y="8471"/>
                  </a:cubicBezTo>
                  <a:lnTo>
                    <a:pt x="2834" y="13652"/>
                  </a:lnTo>
                  <a:cubicBezTo>
                    <a:pt x="2834" y="13652"/>
                    <a:pt x="11915" y="12555"/>
                    <a:pt x="11839" y="12357"/>
                  </a:cubicBezTo>
                  <a:cubicBezTo>
                    <a:pt x="11823" y="12280"/>
                    <a:pt x="11930" y="10863"/>
                    <a:pt x="12082" y="9081"/>
                  </a:cubicBezTo>
                  <a:cubicBezTo>
                    <a:pt x="13195" y="10483"/>
                    <a:pt x="14398" y="11854"/>
                    <a:pt x="14901" y="11945"/>
                  </a:cubicBezTo>
                  <a:cubicBezTo>
                    <a:pt x="15041" y="11969"/>
                    <a:pt x="15182" y="11981"/>
                    <a:pt x="15320" y="11981"/>
                  </a:cubicBezTo>
                  <a:cubicBezTo>
                    <a:pt x="16266" y="11981"/>
                    <a:pt x="17088" y="11411"/>
                    <a:pt x="16623" y="9949"/>
                  </a:cubicBezTo>
                  <a:cubicBezTo>
                    <a:pt x="16166" y="8471"/>
                    <a:pt x="14124" y="2834"/>
                    <a:pt x="12418" y="1920"/>
                  </a:cubicBezTo>
                  <a:cubicBezTo>
                    <a:pt x="12357" y="1874"/>
                    <a:pt x="12296" y="1829"/>
                    <a:pt x="12220" y="1798"/>
                  </a:cubicBezTo>
                  <a:lnTo>
                    <a:pt x="10300" y="686"/>
                  </a:lnTo>
                  <a:lnTo>
                    <a:pt x="9980" y="1752"/>
                  </a:lnTo>
                  <a:lnTo>
                    <a:pt x="8883" y="2347"/>
                  </a:lnTo>
                  <a:lnTo>
                    <a:pt x="8411" y="3855"/>
                  </a:lnTo>
                  <a:lnTo>
                    <a:pt x="8487" y="2438"/>
                  </a:lnTo>
                  <a:lnTo>
                    <a:pt x="7055" y="1463"/>
                  </a:lnTo>
                  <a:lnTo>
                    <a:pt x="746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3"/>
            <p:cNvSpPr/>
            <p:nvPr/>
          </p:nvSpPr>
          <p:spPr>
            <a:xfrm flipH="1">
              <a:off x="8197385" y="3102538"/>
              <a:ext cx="181952" cy="233223"/>
            </a:xfrm>
            <a:custGeom>
              <a:rect b="b" l="l" r="r" t="t"/>
              <a:pathLst>
                <a:path extrusionOk="0" h="3771" w="2942">
                  <a:moveTo>
                    <a:pt x="1" y="0"/>
                  </a:moveTo>
                  <a:lnTo>
                    <a:pt x="732" y="3520"/>
                  </a:lnTo>
                  <a:cubicBezTo>
                    <a:pt x="757" y="3686"/>
                    <a:pt x="891" y="3771"/>
                    <a:pt x="1028" y="3771"/>
                  </a:cubicBezTo>
                  <a:cubicBezTo>
                    <a:pt x="1141" y="3771"/>
                    <a:pt x="1256" y="3713"/>
                    <a:pt x="1311" y="3596"/>
                  </a:cubicBezTo>
                  <a:lnTo>
                    <a:pt x="2941" y="244"/>
                  </a:lnTo>
                  <a:lnTo>
                    <a:pt x="2408" y="244"/>
                  </a:lnTo>
                  <a:lnTo>
                    <a:pt x="2408" y="259"/>
                  </a:lnTo>
                  <a:lnTo>
                    <a:pt x="1661" y="549"/>
                  </a:lnTo>
                  <a:lnTo>
                    <a:pt x="1189" y="2057"/>
                  </a:lnTo>
                  <a:lnTo>
                    <a:pt x="1265" y="640"/>
                  </a:lnTo>
                  <a:lnTo>
                    <a:pt x="900" y="229"/>
                  </a:lnTo>
                  <a:lnTo>
                    <a:pt x="44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3"/>
            <p:cNvSpPr/>
            <p:nvPr/>
          </p:nvSpPr>
          <p:spPr>
            <a:xfrm flipH="1">
              <a:off x="8154093" y="3013913"/>
              <a:ext cx="122518" cy="173479"/>
            </a:xfrm>
            <a:custGeom>
              <a:rect b="b" l="l" r="r" t="t"/>
              <a:pathLst>
                <a:path extrusionOk="0" h="2805" w="1981">
                  <a:moveTo>
                    <a:pt x="1280" y="1"/>
                  </a:moveTo>
                  <a:lnTo>
                    <a:pt x="1250" y="184"/>
                  </a:lnTo>
                  <a:cubicBezTo>
                    <a:pt x="1219" y="549"/>
                    <a:pt x="1097" y="869"/>
                    <a:pt x="899" y="1159"/>
                  </a:cubicBezTo>
                  <a:cubicBezTo>
                    <a:pt x="671" y="1464"/>
                    <a:pt x="366" y="1707"/>
                    <a:pt x="0" y="1982"/>
                  </a:cubicBezTo>
                  <a:lnTo>
                    <a:pt x="930" y="2804"/>
                  </a:lnTo>
                  <a:lnTo>
                    <a:pt x="1219" y="2515"/>
                  </a:lnTo>
                  <a:cubicBezTo>
                    <a:pt x="1737" y="1997"/>
                    <a:pt x="1981" y="1205"/>
                    <a:pt x="1981" y="641"/>
                  </a:cubicBezTo>
                  <a:lnTo>
                    <a:pt x="12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3"/>
            <p:cNvSpPr/>
            <p:nvPr/>
          </p:nvSpPr>
          <p:spPr>
            <a:xfrm flipH="1">
              <a:off x="8323675" y="2975320"/>
              <a:ext cx="99016" cy="191353"/>
            </a:xfrm>
            <a:custGeom>
              <a:rect b="b" l="l" r="r" t="t"/>
              <a:pathLst>
                <a:path extrusionOk="0" h="3094" w="1601">
                  <a:moveTo>
                    <a:pt x="1052" y="0"/>
                  </a:moveTo>
                  <a:lnTo>
                    <a:pt x="610" y="183"/>
                  </a:lnTo>
                  <a:cubicBezTo>
                    <a:pt x="458" y="259"/>
                    <a:pt x="229" y="473"/>
                    <a:pt x="229" y="473"/>
                  </a:cubicBezTo>
                  <a:cubicBezTo>
                    <a:pt x="92" y="991"/>
                    <a:pt x="1" y="1402"/>
                    <a:pt x="290" y="2286"/>
                  </a:cubicBezTo>
                  <a:lnTo>
                    <a:pt x="686" y="3093"/>
                  </a:lnTo>
                  <a:lnTo>
                    <a:pt x="1601" y="2286"/>
                  </a:lnTo>
                  <a:cubicBezTo>
                    <a:pt x="1601" y="2286"/>
                    <a:pt x="1098" y="1874"/>
                    <a:pt x="991" y="1265"/>
                  </a:cubicBezTo>
                  <a:cubicBezTo>
                    <a:pt x="915" y="838"/>
                    <a:pt x="1006" y="777"/>
                    <a:pt x="1006" y="427"/>
                  </a:cubicBezTo>
                  <a:lnTo>
                    <a:pt x="105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3"/>
            <p:cNvSpPr/>
            <p:nvPr/>
          </p:nvSpPr>
          <p:spPr>
            <a:xfrm flipH="1">
              <a:off x="8595057" y="3510167"/>
              <a:ext cx="208298" cy="106870"/>
            </a:xfrm>
            <a:custGeom>
              <a:rect b="b" l="l" r="r" t="t"/>
              <a:pathLst>
                <a:path extrusionOk="0" h="1728" w="3368">
                  <a:moveTo>
                    <a:pt x="2545" y="0"/>
                  </a:moveTo>
                  <a:cubicBezTo>
                    <a:pt x="1944" y="0"/>
                    <a:pt x="1284" y="274"/>
                    <a:pt x="777" y="646"/>
                  </a:cubicBezTo>
                  <a:cubicBezTo>
                    <a:pt x="397" y="920"/>
                    <a:pt x="0" y="1347"/>
                    <a:pt x="77" y="1667"/>
                  </a:cubicBezTo>
                  <a:cubicBezTo>
                    <a:pt x="77" y="1713"/>
                    <a:pt x="92" y="1728"/>
                    <a:pt x="138" y="1728"/>
                  </a:cubicBezTo>
                  <a:cubicBezTo>
                    <a:pt x="183" y="1728"/>
                    <a:pt x="214" y="1682"/>
                    <a:pt x="214" y="1652"/>
                  </a:cubicBezTo>
                  <a:cubicBezTo>
                    <a:pt x="153" y="1423"/>
                    <a:pt x="427" y="1073"/>
                    <a:pt x="854" y="753"/>
                  </a:cubicBezTo>
                  <a:cubicBezTo>
                    <a:pt x="1329" y="404"/>
                    <a:pt x="1972" y="137"/>
                    <a:pt x="2550" y="137"/>
                  </a:cubicBezTo>
                  <a:cubicBezTo>
                    <a:pt x="2807" y="137"/>
                    <a:pt x="3050" y="189"/>
                    <a:pt x="3261" y="311"/>
                  </a:cubicBezTo>
                  <a:cubicBezTo>
                    <a:pt x="3274" y="317"/>
                    <a:pt x="3289" y="321"/>
                    <a:pt x="3303" y="321"/>
                  </a:cubicBezTo>
                  <a:cubicBezTo>
                    <a:pt x="3324" y="321"/>
                    <a:pt x="3343" y="314"/>
                    <a:pt x="3352" y="296"/>
                  </a:cubicBezTo>
                  <a:cubicBezTo>
                    <a:pt x="3368" y="265"/>
                    <a:pt x="3368" y="220"/>
                    <a:pt x="3337" y="204"/>
                  </a:cubicBezTo>
                  <a:cubicBezTo>
                    <a:pt x="3102" y="62"/>
                    <a:pt x="2830" y="0"/>
                    <a:pt x="254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3"/>
            <p:cNvSpPr/>
            <p:nvPr/>
          </p:nvSpPr>
          <p:spPr>
            <a:xfrm flipH="1">
              <a:off x="8297267" y="3102724"/>
              <a:ext cx="306325" cy="425750"/>
            </a:xfrm>
            <a:custGeom>
              <a:rect b="b" l="l" r="r" t="t"/>
              <a:pathLst>
                <a:path extrusionOk="0" h="6884" w="4953">
                  <a:moveTo>
                    <a:pt x="4164" y="1"/>
                  </a:moveTo>
                  <a:cubicBezTo>
                    <a:pt x="4148" y="1"/>
                    <a:pt x="4137" y="5"/>
                    <a:pt x="4129" y="12"/>
                  </a:cubicBezTo>
                  <a:cubicBezTo>
                    <a:pt x="4099" y="43"/>
                    <a:pt x="4099" y="89"/>
                    <a:pt x="4129" y="104"/>
                  </a:cubicBezTo>
                  <a:lnTo>
                    <a:pt x="4785" y="683"/>
                  </a:lnTo>
                  <a:lnTo>
                    <a:pt x="4510" y="3669"/>
                  </a:lnTo>
                  <a:cubicBezTo>
                    <a:pt x="4510" y="3699"/>
                    <a:pt x="4526" y="3745"/>
                    <a:pt x="4571" y="3745"/>
                  </a:cubicBezTo>
                  <a:cubicBezTo>
                    <a:pt x="4617" y="3745"/>
                    <a:pt x="4632" y="3730"/>
                    <a:pt x="4647" y="3684"/>
                  </a:cubicBezTo>
                  <a:lnTo>
                    <a:pt x="4937" y="652"/>
                  </a:lnTo>
                  <a:cubicBezTo>
                    <a:pt x="4952" y="637"/>
                    <a:pt x="4937" y="622"/>
                    <a:pt x="4922" y="607"/>
                  </a:cubicBezTo>
                  <a:lnTo>
                    <a:pt x="4221" y="12"/>
                  </a:lnTo>
                  <a:cubicBezTo>
                    <a:pt x="4198" y="5"/>
                    <a:pt x="4179" y="1"/>
                    <a:pt x="4164" y="1"/>
                  </a:cubicBezTo>
                  <a:close/>
                  <a:moveTo>
                    <a:pt x="722" y="4534"/>
                  </a:moveTo>
                  <a:cubicBezTo>
                    <a:pt x="701" y="4534"/>
                    <a:pt x="686" y="4545"/>
                    <a:pt x="671" y="4568"/>
                  </a:cubicBezTo>
                  <a:cubicBezTo>
                    <a:pt x="656" y="4583"/>
                    <a:pt x="107" y="5269"/>
                    <a:pt x="0" y="6808"/>
                  </a:cubicBezTo>
                  <a:cubicBezTo>
                    <a:pt x="0" y="6853"/>
                    <a:pt x="31" y="6884"/>
                    <a:pt x="77" y="6884"/>
                  </a:cubicBezTo>
                  <a:cubicBezTo>
                    <a:pt x="122" y="6884"/>
                    <a:pt x="138" y="6868"/>
                    <a:pt x="153" y="6823"/>
                  </a:cubicBezTo>
                  <a:cubicBezTo>
                    <a:pt x="259" y="5345"/>
                    <a:pt x="808" y="4659"/>
                    <a:pt x="808" y="4659"/>
                  </a:cubicBezTo>
                  <a:cubicBezTo>
                    <a:pt x="823" y="4614"/>
                    <a:pt x="823" y="4583"/>
                    <a:pt x="808" y="4568"/>
                  </a:cubicBezTo>
                  <a:cubicBezTo>
                    <a:pt x="770" y="4545"/>
                    <a:pt x="743" y="4534"/>
                    <a:pt x="722" y="453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3"/>
            <p:cNvSpPr/>
            <p:nvPr/>
          </p:nvSpPr>
          <p:spPr>
            <a:xfrm flipH="1">
              <a:off x="7202340" y="3260741"/>
              <a:ext cx="763307" cy="472382"/>
            </a:xfrm>
            <a:custGeom>
              <a:rect b="b" l="l" r="r" t="t"/>
              <a:pathLst>
                <a:path extrusionOk="0" h="7638" w="12342">
                  <a:moveTo>
                    <a:pt x="10892" y="1588"/>
                  </a:moveTo>
                  <a:cubicBezTo>
                    <a:pt x="10885" y="1590"/>
                    <a:pt x="10883" y="1593"/>
                    <a:pt x="10884" y="1593"/>
                  </a:cubicBezTo>
                  <a:cubicBezTo>
                    <a:pt x="10885" y="1593"/>
                    <a:pt x="10888" y="1592"/>
                    <a:pt x="10892" y="1588"/>
                  </a:cubicBezTo>
                  <a:close/>
                  <a:moveTo>
                    <a:pt x="11417" y="1"/>
                  </a:moveTo>
                  <a:cubicBezTo>
                    <a:pt x="11262" y="1"/>
                    <a:pt x="11147" y="128"/>
                    <a:pt x="11046" y="215"/>
                  </a:cubicBezTo>
                  <a:cubicBezTo>
                    <a:pt x="10924" y="291"/>
                    <a:pt x="10833" y="367"/>
                    <a:pt x="10726" y="444"/>
                  </a:cubicBezTo>
                  <a:cubicBezTo>
                    <a:pt x="10513" y="596"/>
                    <a:pt x="10300" y="733"/>
                    <a:pt x="10086" y="870"/>
                  </a:cubicBezTo>
                  <a:cubicBezTo>
                    <a:pt x="9995" y="916"/>
                    <a:pt x="9888" y="962"/>
                    <a:pt x="9782" y="992"/>
                  </a:cubicBezTo>
                  <a:lnTo>
                    <a:pt x="9614" y="1053"/>
                  </a:lnTo>
                  <a:cubicBezTo>
                    <a:pt x="9584" y="1053"/>
                    <a:pt x="9553" y="1068"/>
                    <a:pt x="9523" y="1068"/>
                  </a:cubicBezTo>
                  <a:lnTo>
                    <a:pt x="9477" y="1068"/>
                  </a:lnTo>
                  <a:cubicBezTo>
                    <a:pt x="9507" y="1038"/>
                    <a:pt x="9507" y="992"/>
                    <a:pt x="9523" y="962"/>
                  </a:cubicBezTo>
                  <a:cubicBezTo>
                    <a:pt x="9553" y="840"/>
                    <a:pt x="9599" y="748"/>
                    <a:pt x="9629" y="642"/>
                  </a:cubicBezTo>
                  <a:cubicBezTo>
                    <a:pt x="9675" y="581"/>
                    <a:pt x="9690" y="535"/>
                    <a:pt x="9705" y="489"/>
                  </a:cubicBezTo>
                  <a:cubicBezTo>
                    <a:pt x="9755" y="311"/>
                    <a:pt x="9625" y="191"/>
                    <a:pt x="9485" y="191"/>
                  </a:cubicBezTo>
                  <a:cubicBezTo>
                    <a:pt x="9410" y="191"/>
                    <a:pt x="9332" y="226"/>
                    <a:pt x="9279" y="306"/>
                  </a:cubicBezTo>
                  <a:cubicBezTo>
                    <a:pt x="9203" y="428"/>
                    <a:pt x="9157" y="581"/>
                    <a:pt x="9081" y="687"/>
                  </a:cubicBezTo>
                  <a:cubicBezTo>
                    <a:pt x="9005" y="794"/>
                    <a:pt x="8928" y="901"/>
                    <a:pt x="8852" y="977"/>
                  </a:cubicBezTo>
                  <a:cubicBezTo>
                    <a:pt x="8685" y="1175"/>
                    <a:pt x="8471" y="1342"/>
                    <a:pt x="8334" y="1571"/>
                  </a:cubicBezTo>
                  <a:cubicBezTo>
                    <a:pt x="8258" y="1723"/>
                    <a:pt x="8197" y="1876"/>
                    <a:pt x="8167" y="2028"/>
                  </a:cubicBezTo>
                  <a:lnTo>
                    <a:pt x="8151" y="2028"/>
                  </a:lnTo>
                  <a:lnTo>
                    <a:pt x="1539" y="4938"/>
                  </a:lnTo>
                  <a:cubicBezTo>
                    <a:pt x="1539" y="4938"/>
                    <a:pt x="0" y="7132"/>
                    <a:pt x="1539" y="7604"/>
                  </a:cubicBezTo>
                  <a:cubicBezTo>
                    <a:pt x="1611" y="7627"/>
                    <a:pt x="1693" y="7638"/>
                    <a:pt x="1783" y="7638"/>
                  </a:cubicBezTo>
                  <a:cubicBezTo>
                    <a:pt x="3403" y="7638"/>
                    <a:pt x="7737" y="4176"/>
                    <a:pt x="8776" y="3338"/>
                  </a:cubicBezTo>
                  <a:cubicBezTo>
                    <a:pt x="8852" y="3354"/>
                    <a:pt x="8928" y="3369"/>
                    <a:pt x="9005" y="3369"/>
                  </a:cubicBezTo>
                  <a:cubicBezTo>
                    <a:pt x="9279" y="3369"/>
                    <a:pt x="9584" y="3338"/>
                    <a:pt x="9843" y="3262"/>
                  </a:cubicBezTo>
                  <a:cubicBezTo>
                    <a:pt x="10117" y="3186"/>
                    <a:pt x="10361" y="3034"/>
                    <a:pt x="10620" y="2973"/>
                  </a:cubicBezTo>
                  <a:cubicBezTo>
                    <a:pt x="10909" y="2912"/>
                    <a:pt x="11199" y="2912"/>
                    <a:pt x="11503" y="2912"/>
                  </a:cubicBezTo>
                  <a:cubicBezTo>
                    <a:pt x="11512" y="2913"/>
                    <a:pt x="11521" y="2913"/>
                    <a:pt x="11530" y="2913"/>
                  </a:cubicBezTo>
                  <a:cubicBezTo>
                    <a:pt x="11882" y="2913"/>
                    <a:pt x="11934" y="2333"/>
                    <a:pt x="11548" y="2333"/>
                  </a:cubicBezTo>
                  <a:cubicBezTo>
                    <a:pt x="11544" y="2333"/>
                    <a:pt x="11539" y="2333"/>
                    <a:pt x="11534" y="2333"/>
                  </a:cubicBezTo>
                  <a:cubicBezTo>
                    <a:pt x="11275" y="2333"/>
                    <a:pt x="11001" y="2333"/>
                    <a:pt x="10742" y="2363"/>
                  </a:cubicBezTo>
                  <a:cubicBezTo>
                    <a:pt x="10681" y="2363"/>
                    <a:pt x="10650" y="2379"/>
                    <a:pt x="10589" y="2379"/>
                  </a:cubicBezTo>
                  <a:cubicBezTo>
                    <a:pt x="10604" y="2333"/>
                    <a:pt x="10650" y="2287"/>
                    <a:pt x="10665" y="2226"/>
                  </a:cubicBezTo>
                  <a:cubicBezTo>
                    <a:pt x="10665" y="2226"/>
                    <a:pt x="10681" y="2211"/>
                    <a:pt x="10681" y="2196"/>
                  </a:cubicBezTo>
                  <a:cubicBezTo>
                    <a:pt x="10879" y="2196"/>
                    <a:pt x="11061" y="2120"/>
                    <a:pt x="11229" y="2074"/>
                  </a:cubicBezTo>
                  <a:cubicBezTo>
                    <a:pt x="11519" y="1998"/>
                    <a:pt x="11793" y="1906"/>
                    <a:pt x="12052" y="1815"/>
                  </a:cubicBezTo>
                  <a:cubicBezTo>
                    <a:pt x="12219" y="1784"/>
                    <a:pt x="12341" y="1647"/>
                    <a:pt x="12280" y="1495"/>
                  </a:cubicBezTo>
                  <a:cubicBezTo>
                    <a:pt x="12238" y="1379"/>
                    <a:pt x="12145" y="1329"/>
                    <a:pt x="12042" y="1329"/>
                  </a:cubicBezTo>
                  <a:cubicBezTo>
                    <a:pt x="11995" y="1329"/>
                    <a:pt x="11947" y="1339"/>
                    <a:pt x="11899" y="1358"/>
                  </a:cubicBezTo>
                  <a:cubicBezTo>
                    <a:pt x="11762" y="1419"/>
                    <a:pt x="11686" y="1434"/>
                    <a:pt x="11564" y="1495"/>
                  </a:cubicBezTo>
                  <a:lnTo>
                    <a:pt x="11153" y="1602"/>
                  </a:lnTo>
                  <a:cubicBezTo>
                    <a:pt x="11046" y="1647"/>
                    <a:pt x="10909" y="1662"/>
                    <a:pt x="10802" y="1708"/>
                  </a:cubicBezTo>
                  <a:cubicBezTo>
                    <a:pt x="10772" y="1708"/>
                    <a:pt x="10742" y="1708"/>
                    <a:pt x="10742" y="1723"/>
                  </a:cubicBezTo>
                  <a:lnTo>
                    <a:pt x="10726" y="1723"/>
                  </a:lnTo>
                  <a:cubicBezTo>
                    <a:pt x="10735" y="1698"/>
                    <a:pt x="10738" y="1687"/>
                    <a:pt x="10740" y="1687"/>
                  </a:cubicBezTo>
                  <a:cubicBezTo>
                    <a:pt x="10742" y="1687"/>
                    <a:pt x="10742" y="1694"/>
                    <a:pt x="10742" y="1708"/>
                  </a:cubicBezTo>
                  <a:lnTo>
                    <a:pt x="10757" y="1678"/>
                  </a:lnTo>
                  <a:cubicBezTo>
                    <a:pt x="10802" y="1647"/>
                    <a:pt x="10833" y="1602"/>
                    <a:pt x="10894" y="1586"/>
                  </a:cubicBezTo>
                  <a:lnTo>
                    <a:pt x="10894" y="1586"/>
                  </a:lnTo>
                  <a:cubicBezTo>
                    <a:pt x="10893" y="1587"/>
                    <a:pt x="10892" y="1588"/>
                    <a:pt x="10892" y="1588"/>
                  </a:cubicBezTo>
                  <a:lnTo>
                    <a:pt x="10892" y="1588"/>
                  </a:lnTo>
                  <a:cubicBezTo>
                    <a:pt x="10896" y="1587"/>
                    <a:pt x="10901" y="1586"/>
                    <a:pt x="10909" y="1586"/>
                  </a:cubicBezTo>
                  <a:cubicBezTo>
                    <a:pt x="10924" y="1571"/>
                    <a:pt x="10955" y="1571"/>
                    <a:pt x="10970" y="1556"/>
                  </a:cubicBezTo>
                  <a:lnTo>
                    <a:pt x="11427" y="1373"/>
                  </a:lnTo>
                  <a:cubicBezTo>
                    <a:pt x="11579" y="1327"/>
                    <a:pt x="11732" y="1251"/>
                    <a:pt x="11869" y="1190"/>
                  </a:cubicBezTo>
                  <a:cubicBezTo>
                    <a:pt x="11945" y="1144"/>
                    <a:pt x="11991" y="1129"/>
                    <a:pt x="12067" y="1099"/>
                  </a:cubicBezTo>
                  <a:lnTo>
                    <a:pt x="12128" y="1068"/>
                  </a:lnTo>
                  <a:cubicBezTo>
                    <a:pt x="12143" y="1053"/>
                    <a:pt x="12174" y="1038"/>
                    <a:pt x="12189" y="1038"/>
                  </a:cubicBezTo>
                  <a:cubicBezTo>
                    <a:pt x="12219" y="992"/>
                    <a:pt x="12265" y="916"/>
                    <a:pt x="12265" y="870"/>
                  </a:cubicBezTo>
                  <a:cubicBezTo>
                    <a:pt x="12265" y="737"/>
                    <a:pt x="12160" y="603"/>
                    <a:pt x="12021" y="603"/>
                  </a:cubicBezTo>
                  <a:cubicBezTo>
                    <a:pt x="12001" y="603"/>
                    <a:pt x="11981" y="606"/>
                    <a:pt x="11960" y="611"/>
                  </a:cubicBezTo>
                  <a:cubicBezTo>
                    <a:pt x="11823" y="657"/>
                    <a:pt x="11686" y="733"/>
                    <a:pt x="11579" y="794"/>
                  </a:cubicBezTo>
                  <a:cubicBezTo>
                    <a:pt x="11458" y="840"/>
                    <a:pt x="11336" y="901"/>
                    <a:pt x="11214" y="946"/>
                  </a:cubicBezTo>
                  <a:cubicBezTo>
                    <a:pt x="11031" y="1023"/>
                    <a:pt x="10787" y="1114"/>
                    <a:pt x="10574" y="1175"/>
                  </a:cubicBezTo>
                  <a:cubicBezTo>
                    <a:pt x="10650" y="1114"/>
                    <a:pt x="10726" y="1038"/>
                    <a:pt x="10802" y="977"/>
                  </a:cubicBezTo>
                  <a:cubicBezTo>
                    <a:pt x="10894" y="901"/>
                    <a:pt x="10970" y="824"/>
                    <a:pt x="11061" y="748"/>
                  </a:cubicBezTo>
                  <a:cubicBezTo>
                    <a:pt x="11122" y="718"/>
                    <a:pt x="11153" y="672"/>
                    <a:pt x="11214" y="642"/>
                  </a:cubicBezTo>
                  <a:cubicBezTo>
                    <a:pt x="11351" y="535"/>
                    <a:pt x="11595" y="444"/>
                    <a:pt x="11640" y="276"/>
                  </a:cubicBezTo>
                  <a:cubicBezTo>
                    <a:pt x="11671" y="139"/>
                    <a:pt x="11579" y="2"/>
                    <a:pt x="11442" y="2"/>
                  </a:cubicBezTo>
                  <a:cubicBezTo>
                    <a:pt x="11434" y="1"/>
                    <a:pt x="11425" y="1"/>
                    <a:pt x="11417" y="1"/>
                  </a:cubicBezTo>
                  <a:close/>
                </a:path>
              </a:pathLst>
            </a:custGeom>
            <a:solidFill>
              <a:srgbClr val="FF9E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4" name="Google Shape;1134;p33"/>
            <p:cNvGrpSpPr/>
            <p:nvPr/>
          </p:nvGrpSpPr>
          <p:grpSpPr>
            <a:xfrm flipH="1" rot="-1013742">
              <a:off x="7204804" y="3096313"/>
              <a:ext cx="969414" cy="1065397"/>
              <a:chOff x="4341209" y="1707836"/>
              <a:chExt cx="649944" cy="714296"/>
            </a:xfrm>
          </p:grpSpPr>
          <p:sp>
            <p:nvSpPr>
              <p:cNvPr id="1135" name="Google Shape;1135;p33"/>
              <p:cNvSpPr/>
              <p:nvPr/>
            </p:nvSpPr>
            <p:spPr>
              <a:xfrm>
                <a:off x="4341209" y="1707836"/>
                <a:ext cx="649944" cy="714296"/>
              </a:xfrm>
              <a:custGeom>
                <a:rect b="b" l="l" r="r" t="t"/>
                <a:pathLst>
                  <a:path extrusionOk="0" h="23343" w="21240">
                    <a:moveTo>
                      <a:pt x="12189" y="1"/>
                    </a:moveTo>
                    <a:lnTo>
                      <a:pt x="1" y="16775"/>
                    </a:lnTo>
                    <a:lnTo>
                      <a:pt x="9035" y="23342"/>
                    </a:lnTo>
                    <a:lnTo>
                      <a:pt x="21239" y="6583"/>
                    </a:lnTo>
                    <a:lnTo>
                      <a:pt x="1218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3"/>
              <p:cNvSpPr/>
              <p:nvPr/>
            </p:nvSpPr>
            <p:spPr>
              <a:xfrm>
                <a:off x="4370585" y="1735805"/>
                <a:ext cx="591651" cy="657410"/>
              </a:xfrm>
              <a:custGeom>
                <a:rect b="b" l="l" r="r" t="t"/>
                <a:pathLst>
                  <a:path extrusionOk="0" h="21484" w="19335">
                    <a:moveTo>
                      <a:pt x="11473" y="1"/>
                    </a:moveTo>
                    <a:lnTo>
                      <a:pt x="0" y="15755"/>
                    </a:lnTo>
                    <a:lnTo>
                      <a:pt x="7877" y="21483"/>
                    </a:lnTo>
                    <a:lnTo>
                      <a:pt x="19335" y="5729"/>
                    </a:lnTo>
                    <a:lnTo>
                      <a:pt x="1147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3"/>
              <p:cNvSpPr/>
              <p:nvPr/>
            </p:nvSpPr>
            <p:spPr>
              <a:xfrm>
                <a:off x="4380836" y="1747004"/>
                <a:ext cx="570231" cy="635960"/>
              </a:xfrm>
              <a:custGeom>
                <a:rect b="b" l="l" r="r" t="t"/>
                <a:pathLst>
                  <a:path extrusionOk="0" h="20783" w="18635">
                    <a:moveTo>
                      <a:pt x="11580" y="0"/>
                    </a:moveTo>
                    <a:cubicBezTo>
                      <a:pt x="11260" y="61"/>
                      <a:pt x="11092" y="77"/>
                      <a:pt x="10772" y="138"/>
                    </a:cubicBezTo>
                    <a:lnTo>
                      <a:pt x="9584" y="1753"/>
                    </a:lnTo>
                    <a:cubicBezTo>
                      <a:pt x="9645" y="2073"/>
                      <a:pt x="9660" y="2255"/>
                      <a:pt x="9721" y="2575"/>
                    </a:cubicBezTo>
                    <a:lnTo>
                      <a:pt x="11336" y="3748"/>
                    </a:lnTo>
                    <a:cubicBezTo>
                      <a:pt x="11656" y="3688"/>
                      <a:pt x="11839" y="3672"/>
                      <a:pt x="12159" y="3627"/>
                    </a:cubicBezTo>
                    <a:lnTo>
                      <a:pt x="13332" y="1996"/>
                    </a:lnTo>
                    <a:cubicBezTo>
                      <a:pt x="13286" y="1676"/>
                      <a:pt x="13256" y="1509"/>
                      <a:pt x="13195" y="1189"/>
                    </a:cubicBezTo>
                    <a:lnTo>
                      <a:pt x="11580" y="0"/>
                    </a:lnTo>
                    <a:close/>
                    <a:moveTo>
                      <a:pt x="14231" y="1920"/>
                    </a:moveTo>
                    <a:cubicBezTo>
                      <a:pt x="13911" y="1981"/>
                      <a:pt x="13743" y="1996"/>
                      <a:pt x="13408" y="2057"/>
                    </a:cubicBezTo>
                    <a:lnTo>
                      <a:pt x="12235" y="3672"/>
                    </a:lnTo>
                    <a:cubicBezTo>
                      <a:pt x="12296" y="4007"/>
                      <a:pt x="12326" y="4190"/>
                      <a:pt x="12372" y="4495"/>
                    </a:cubicBezTo>
                    <a:lnTo>
                      <a:pt x="13987" y="5683"/>
                    </a:lnTo>
                    <a:cubicBezTo>
                      <a:pt x="14307" y="5622"/>
                      <a:pt x="14475" y="5607"/>
                      <a:pt x="14810" y="5546"/>
                    </a:cubicBezTo>
                    <a:lnTo>
                      <a:pt x="15983" y="3931"/>
                    </a:lnTo>
                    <a:cubicBezTo>
                      <a:pt x="15922" y="3596"/>
                      <a:pt x="15907" y="3429"/>
                      <a:pt x="15846" y="3109"/>
                    </a:cubicBezTo>
                    <a:lnTo>
                      <a:pt x="14231" y="1920"/>
                    </a:lnTo>
                    <a:close/>
                    <a:moveTo>
                      <a:pt x="9660" y="2636"/>
                    </a:moveTo>
                    <a:cubicBezTo>
                      <a:pt x="9340" y="2682"/>
                      <a:pt x="9173" y="2712"/>
                      <a:pt x="8837" y="2758"/>
                    </a:cubicBezTo>
                    <a:lnTo>
                      <a:pt x="7664" y="4388"/>
                    </a:lnTo>
                    <a:cubicBezTo>
                      <a:pt x="7725" y="4708"/>
                      <a:pt x="7740" y="4876"/>
                      <a:pt x="7801" y="5196"/>
                    </a:cubicBezTo>
                    <a:lnTo>
                      <a:pt x="9416" y="6384"/>
                    </a:lnTo>
                    <a:cubicBezTo>
                      <a:pt x="9736" y="6323"/>
                      <a:pt x="9904" y="6308"/>
                      <a:pt x="10239" y="6247"/>
                    </a:cubicBezTo>
                    <a:lnTo>
                      <a:pt x="11412" y="4632"/>
                    </a:lnTo>
                    <a:cubicBezTo>
                      <a:pt x="11351" y="4312"/>
                      <a:pt x="11336" y="4129"/>
                      <a:pt x="11275" y="3809"/>
                    </a:cubicBezTo>
                    <a:lnTo>
                      <a:pt x="9660" y="2636"/>
                    </a:lnTo>
                    <a:close/>
                    <a:moveTo>
                      <a:pt x="16882" y="3870"/>
                    </a:moveTo>
                    <a:cubicBezTo>
                      <a:pt x="16562" y="3931"/>
                      <a:pt x="16379" y="3947"/>
                      <a:pt x="16059" y="4007"/>
                    </a:cubicBezTo>
                    <a:lnTo>
                      <a:pt x="14886" y="5622"/>
                    </a:lnTo>
                    <a:cubicBezTo>
                      <a:pt x="14932" y="5942"/>
                      <a:pt x="14962" y="6110"/>
                      <a:pt x="15008" y="6445"/>
                    </a:cubicBezTo>
                    <a:lnTo>
                      <a:pt x="16638" y="7618"/>
                    </a:lnTo>
                    <a:cubicBezTo>
                      <a:pt x="16958" y="7557"/>
                      <a:pt x="17126" y="7542"/>
                      <a:pt x="17446" y="7481"/>
                    </a:cubicBezTo>
                    <a:lnTo>
                      <a:pt x="18634" y="5866"/>
                    </a:lnTo>
                    <a:cubicBezTo>
                      <a:pt x="18573" y="5546"/>
                      <a:pt x="18558" y="5379"/>
                      <a:pt x="18497" y="5044"/>
                    </a:cubicBezTo>
                    <a:lnTo>
                      <a:pt x="16882" y="3870"/>
                    </a:lnTo>
                    <a:close/>
                    <a:moveTo>
                      <a:pt x="12326" y="4571"/>
                    </a:moveTo>
                    <a:cubicBezTo>
                      <a:pt x="12007" y="4632"/>
                      <a:pt x="11839" y="4647"/>
                      <a:pt x="11504" y="4708"/>
                    </a:cubicBezTo>
                    <a:lnTo>
                      <a:pt x="10331" y="6323"/>
                    </a:lnTo>
                    <a:cubicBezTo>
                      <a:pt x="10392" y="6643"/>
                      <a:pt x="10407" y="6826"/>
                      <a:pt x="10468" y="7146"/>
                    </a:cubicBezTo>
                    <a:lnTo>
                      <a:pt x="12083" y="8319"/>
                    </a:lnTo>
                    <a:cubicBezTo>
                      <a:pt x="12403" y="8274"/>
                      <a:pt x="12570" y="8243"/>
                      <a:pt x="12905" y="8197"/>
                    </a:cubicBezTo>
                    <a:lnTo>
                      <a:pt x="14063" y="6567"/>
                    </a:lnTo>
                    <a:cubicBezTo>
                      <a:pt x="14002" y="6247"/>
                      <a:pt x="13987" y="6080"/>
                      <a:pt x="13926" y="5760"/>
                    </a:cubicBezTo>
                    <a:lnTo>
                      <a:pt x="12326" y="4571"/>
                    </a:lnTo>
                    <a:close/>
                    <a:moveTo>
                      <a:pt x="7756" y="5257"/>
                    </a:moveTo>
                    <a:cubicBezTo>
                      <a:pt x="7436" y="5318"/>
                      <a:pt x="7268" y="5333"/>
                      <a:pt x="6933" y="5394"/>
                    </a:cubicBezTo>
                    <a:lnTo>
                      <a:pt x="5760" y="7009"/>
                    </a:lnTo>
                    <a:cubicBezTo>
                      <a:pt x="5821" y="7329"/>
                      <a:pt x="5836" y="7512"/>
                      <a:pt x="5897" y="7832"/>
                    </a:cubicBezTo>
                    <a:lnTo>
                      <a:pt x="7512" y="9005"/>
                    </a:lnTo>
                    <a:cubicBezTo>
                      <a:pt x="7832" y="8959"/>
                      <a:pt x="7999" y="8929"/>
                      <a:pt x="8335" y="8883"/>
                    </a:cubicBezTo>
                    <a:lnTo>
                      <a:pt x="9508" y="7253"/>
                    </a:lnTo>
                    <a:cubicBezTo>
                      <a:pt x="9447" y="6933"/>
                      <a:pt x="9432" y="6765"/>
                      <a:pt x="9371" y="6445"/>
                    </a:cubicBezTo>
                    <a:lnTo>
                      <a:pt x="7756" y="5257"/>
                    </a:lnTo>
                    <a:close/>
                    <a:moveTo>
                      <a:pt x="14978" y="6491"/>
                    </a:moveTo>
                    <a:cubicBezTo>
                      <a:pt x="14658" y="6552"/>
                      <a:pt x="14475" y="6567"/>
                      <a:pt x="14155" y="6628"/>
                    </a:cubicBezTo>
                    <a:lnTo>
                      <a:pt x="12982" y="8243"/>
                    </a:lnTo>
                    <a:cubicBezTo>
                      <a:pt x="13027" y="8578"/>
                      <a:pt x="13058" y="8746"/>
                      <a:pt x="13104" y="9066"/>
                    </a:cubicBezTo>
                    <a:lnTo>
                      <a:pt x="14734" y="10254"/>
                    </a:lnTo>
                    <a:cubicBezTo>
                      <a:pt x="15054" y="10193"/>
                      <a:pt x="15221" y="10178"/>
                      <a:pt x="15541" y="10117"/>
                    </a:cubicBezTo>
                    <a:lnTo>
                      <a:pt x="16730" y="8502"/>
                    </a:lnTo>
                    <a:cubicBezTo>
                      <a:pt x="16669" y="8167"/>
                      <a:pt x="16654" y="7999"/>
                      <a:pt x="16593" y="7679"/>
                    </a:cubicBezTo>
                    <a:lnTo>
                      <a:pt x="14978" y="6491"/>
                    </a:lnTo>
                    <a:close/>
                    <a:moveTo>
                      <a:pt x="10407" y="7207"/>
                    </a:moveTo>
                    <a:cubicBezTo>
                      <a:pt x="10087" y="7253"/>
                      <a:pt x="9904" y="7283"/>
                      <a:pt x="9584" y="7329"/>
                    </a:cubicBezTo>
                    <a:lnTo>
                      <a:pt x="8411" y="8959"/>
                    </a:lnTo>
                    <a:cubicBezTo>
                      <a:pt x="8457" y="9279"/>
                      <a:pt x="8487" y="9447"/>
                      <a:pt x="8533" y="9767"/>
                    </a:cubicBezTo>
                    <a:lnTo>
                      <a:pt x="10163" y="10955"/>
                    </a:lnTo>
                    <a:cubicBezTo>
                      <a:pt x="10483" y="10894"/>
                      <a:pt x="10651" y="10879"/>
                      <a:pt x="10970" y="10818"/>
                    </a:cubicBezTo>
                    <a:lnTo>
                      <a:pt x="12159" y="9203"/>
                    </a:lnTo>
                    <a:cubicBezTo>
                      <a:pt x="12098" y="8883"/>
                      <a:pt x="12083" y="8700"/>
                      <a:pt x="12022" y="8380"/>
                    </a:cubicBezTo>
                    <a:lnTo>
                      <a:pt x="10407" y="7207"/>
                    </a:lnTo>
                    <a:close/>
                    <a:moveTo>
                      <a:pt x="5836" y="7908"/>
                    </a:moveTo>
                    <a:cubicBezTo>
                      <a:pt x="5516" y="7969"/>
                      <a:pt x="5333" y="7984"/>
                      <a:pt x="5013" y="8045"/>
                    </a:cubicBezTo>
                    <a:lnTo>
                      <a:pt x="3840" y="9660"/>
                    </a:lnTo>
                    <a:cubicBezTo>
                      <a:pt x="3886" y="9980"/>
                      <a:pt x="3916" y="10148"/>
                      <a:pt x="3962" y="10483"/>
                    </a:cubicBezTo>
                    <a:lnTo>
                      <a:pt x="5592" y="11656"/>
                    </a:lnTo>
                    <a:cubicBezTo>
                      <a:pt x="5912" y="11595"/>
                      <a:pt x="6080" y="11580"/>
                      <a:pt x="6400" y="11519"/>
                    </a:cubicBezTo>
                    <a:lnTo>
                      <a:pt x="7588" y="9904"/>
                    </a:lnTo>
                    <a:cubicBezTo>
                      <a:pt x="7527" y="9584"/>
                      <a:pt x="7512" y="9416"/>
                      <a:pt x="7451" y="9081"/>
                    </a:cubicBezTo>
                    <a:lnTo>
                      <a:pt x="5836" y="7908"/>
                    </a:lnTo>
                    <a:close/>
                    <a:moveTo>
                      <a:pt x="13058" y="9142"/>
                    </a:moveTo>
                    <a:cubicBezTo>
                      <a:pt x="12723" y="9203"/>
                      <a:pt x="12555" y="9218"/>
                      <a:pt x="12235" y="9279"/>
                    </a:cubicBezTo>
                    <a:lnTo>
                      <a:pt x="11047" y="10894"/>
                    </a:lnTo>
                    <a:cubicBezTo>
                      <a:pt x="11108" y="11214"/>
                      <a:pt x="11123" y="11397"/>
                      <a:pt x="11184" y="11717"/>
                    </a:cubicBezTo>
                    <a:lnTo>
                      <a:pt x="12799" y="12890"/>
                    </a:lnTo>
                    <a:cubicBezTo>
                      <a:pt x="13134" y="12844"/>
                      <a:pt x="13302" y="12814"/>
                      <a:pt x="13622" y="12768"/>
                    </a:cubicBezTo>
                    <a:lnTo>
                      <a:pt x="14810" y="11138"/>
                    </a:lnTo>
                    <a:cubicBezTo>
                      <a:pt x="14749" y="10818"/>
                      <a:pt x="14734" y="10650"/>
                      <a:pt x="14673" y="10330"/>
                    </a:cubicBezTo>
                    <a:lnTo>
                      <a:pt x="13058" y="9142"/>
                    </a:lnTo>
                    <a:close/>
                    <a:moveTo>
                      <a:pt x="8487" y="9828"/>
                    </a:moveTo>
                    <a:cubicBezTo>
                      <a:pt x="8152" y="9889"/>
                      <a:pt x="7984" y="9904"/>
                      <a:pt x="7664" y="9965"/>
                    </a:cubicBezTo>
                    <a:lnTo>
                      <a:pt x="6476" y="11580"/>
                    </a:lnTo>
                    <a:cubicBezTo>
                      <a:pt x="6537" y="11900"/>
                      <a:pt x="6552" y="12083"/>
                      <a:pt x="6613" y="12402"/>
                    </a:cubicBezTo>
                    <a:lnTo>
                      <a:pt x="8228" y="13576"/>
                    </a:lnTo>
                    <a:cubicBezTo>
                      <a:pt x="8563" y="13530"/>
                      <a:pt x="8731" y="13499"/>
                      <a:pt x="9051" y="13454"/>
                    </a:cubicBezTo>
                    <a:lnTo>
                      <a:pt x="10239" y="11823"/>
                    </a:lnTo>
                    <a:cubicBezTo>
                      <a:pt x="10178" y="11504"/>
                      <a:pt x="10163" y="11336"/>
                      <a:pt x="10102" y="11016"/>
                    </a:cubicBezTo>
                    <a:lnTo>
                      <a:pt x="8487" y="9828"/>
                    </a:lnTo>
                    <a:close/>
                    <a:moveTo>
                      <a:pt x="3931" y="10528"/>
                    </a:moveTo>
                    <a:cubicBezTo>
                      <a:pt x="3612" y="10589"/>
                      <a:pt x="3429" y="10605"/>
                      <a:pt x="3109" y="10666"/>
                    </a:cubicBezTo>
                    <a:lnTo>
                      <a:pt x="1936" y="12281"/>
                    </a:lnTo>
                    <a:cubicBezTo>
                      <a:pt x="1981" y="12616"/>
                      <a:pt x="2012" y="12783"/>
                      <a:pt x="2057" y="13103"/>
                    </a:cubicBezTo>
                    <a:lnTo>
                      <a:pt x="3688" y="14292"/>
                    </a:lnTo>
                    <a:cubicBezTo>
                      <a:pt x="4008" y="14231"/>
                      <a:pt x="4175" y="14216"/>
                      <a:pt x="4495" y="14155"/>
                    </a:cubicBezTo>
                    <a:lnTo>
                      <a:pt x="5684" y="12540"/>
                    </a:lnTo>
                    <a:cubicBezTo>
                      <a:pt x="5623" y="12204"/>
                      <a:pt x="5607" y="12037"/>
                      <a:pt x="5547" y="11717"/>
                    </a:cubicBezTo>
                    <a:lnTo>
                      <a:pt x="3931" y="10528"/>
                    </a:lnTo>
                    <a:close/>
                    <a:moveTo>
                      <a:pt x="11153" y="11778"/>
                    </a:moveTo>
                    <a:cubicBezTo>
                      <a:pt x="10818" y="11823"/>
                      <a:pt x="10651" y="11854"/>
                      <a:pt x="10331" y="11900"/>
                    </a:cubicBezTo>
                    <a:lnTo>
                      <a:pt x="9142" y="13530"/>
                    </a:lnTo>
                    <a:cubicBezTo>
                      <a:pt x="9203" y="13850"/>
                      <a:pt x="9218" y="14017"/>
                      <a:pt x="9279" y="14337"/>
                    </a:cubicBezTo>
                    <a:lnTo>
                      <a:pt x="10894" y="15526"/>
                    </a:lnTo>
                    <a:cubicBezTo>
                      <a:pt x="11230" y="15465"/>
                      <a:pt x="11397" y="15450"/>
                      <a:pt x="11717" y="15389"/>
                    </a:cubicBezTo>
                    <a:lnTo>
                      <a:pt x="12905" y="13774"/>
                    </a:lnTo>
                    <a:cubicBezTo>
                      <a:pt x="12845" y="13454"/>
                      <a:pt x="12829" y="13271"/>
                      <a:pt x="12768" y="12951"/>
                    </a:cubicBezTo>
                    <a:lnTo>
                      <a:pt x="11153" y="11778"/>
                    </a:lnTo>
                    <a:close/>
                    <a:moveTo>
                      <a:pt x="6583" y="12479"/>
                    </a:moveTo>
                    <a:cubicBezTo>
                      <a:pt x="6247" y="12540"/>
                      <a:pt x="6080" y="12555"/>
                      <a:pt x="5760" y="12616"/>
                    </a:cubicBezTo>
                    <a:lnTo>
                      <a:pt x="4571" y="14231"/>
                    </a:lnTo>
                    <a:cubicBezTo>
                      <a:pt x="4632" y="14551"/>
                      <a:pt x="4648" y="14718"/>
                      <a:pt x="4709" y="15054"/>
                    </a:cubicBezTo>
                    <a:lnTo>
                      <a:pt x="6324" y="16227"/>
                    </a:lnTo>
                    <a:cubicBezTo>
                      <a:pt x="6659" y="16166"/>
                      <a:pt x="6826" y="16150"/>
                      <a:pt x="7146" y="16090"/>
                    </a:cubicBezTo>
                    <a:lnTo>
                      <a:pt x="8335" y="14475"/>
                    </a:lnTo>
                    <a:cubicBezTo>
                      <a:pt x="8274" y="14155"/>
                      <a:pt x="8259" y="13987"/>
                      <a:pt x="8198" y="13652"/>
                    </a:cubicBezTo>
                    <a:lnTo>
                      <a:pt x="6583" y="12479"/>
                    </a:lnTo>
                    <a:close/>
                    <a:moveTo>
                      <a:pt x="2012" y="13179"/>
                    </a:moveTo>
                    <a:cubicBezTo>
                      <a:pt x="1677" y="13240"/>
                      <a:pt x="1509" y="13256"/>
                      <a:pt x="1189" y="13317"/>
                    </a:cubicBezTo>
                    <a:lnTo>
                      <a:pt x="1" y="14932"/>
                    </a:lnTo>
                    <a:cubicBezTo>
                      <a:pt x="62" y="15252"/>
                      <a:pt x="77" y="15434"/>
                      <a:pt x="138" y="15754"/>
                    </a:cubicBezTo>
                    <a:lnTo>
                      <a:pt x="1753" y="16928"/>
                    </a:lnTo>
                    <a:cubicBezTo>
                      <a:pt x="2088" y="16882"/>
                      <a:pt x="2256" y="16851"/>
                      <a:pt x="2575" y="16806"/>
                    </a:cubicBezTo>
                    <a:lnTo>
                      <a:pt x="3764" y="15175"/>
                    </a:lnTo>
                    <a:cubicBezTo>
                      <a:pt x="3703" y="14855"/>
                      <a:pt x="3688" y="14673"/>
                      <a:pt x="3627" y="14368"/>
                    </a:cubicBezTo>
                    <a:lnTo>
                      <a:pt x="2012" y="13179"/>
                    </a:lnTo>
                    <a:close/>
                    <a:moveTo>
                      <a:pt x="9218" y="14398"/>
                    </a:moveTo>
                    <a:cubicBezTo>
                      <a:pt x="8898" y="14459"/>
                      <a:pt x="8731" y="14475"/>
                      <a:pt x="8411" y="14535"/>
                    </a:cubicBezTo>
                    <a:lnTo>
                      <a:pt x="7222" y="16150"/>
                    </a:lnTo>
                    <a:cubicBezTo>
                      <a:pt x="7283" y="16470"/>
                      <a:pt x="7299" y="16653"/>
                      <a:pt x="7360" y="16973"/>
                    </a:cubicBezTo>
                    <a:lnTo>
                      <a:pt x="8975" y="18146"/>
                    </a:lnTo>
                    <a:cubicBezTo>
                      <a:pt x="9295" y="18101"/>
                      <a:pt x="9477" y="18070"/>
                      <a:pt x="9797" y="18025"/>
                    </a:cubicBezTo>
                    <a:lnTo>
                      <a:pt x="10970" y="16394"/>
                    </a:lnTo>
                    <a:cubicBezTo>
                      <a:pt x="10925" y="16074"/>
                      <a:pt x="10894" y="15907"/>
                      <a:pt x="10849" y="15587"/>
                    </a:cubicBezTo>
                    <a:lnTo>
                      <a:pt x="9218" y="14398"/>
                    </a:lnTo>
                    <a:close/>
                    <a:moveTo>
                      <a:pt x="4648" y="15099"/>
                    </a:moveTo>
                    <a:cubicBezTo>
                      <a:pt x="4328" y="15160"/>
                      <a:pt x="4160" y="15175"/>
                      <a:pt x="3840" y="15236"/>
                    </a:cubicBezTo>
                    <a:lnTo>
                      <a:pt x="2652" y="16851"/>
                    </a:lnTo>
                    <a:cubicBezTo>
                      <a:pt x="2713" y="17187"/>
                      <a:pt x="2728" y="17354"/>
                      <a:pt x="2789" y="17674"/>
                    </a:cubicBezTo>
                    <a:lnTo>
                      <a:pt x="4404" y="18862"/>
                    </a:lnTo>
                    <a:cubicBezTo>
                      <a:pt x="4724" y="18802"/>
                      <a:pt x="4907" y="18786"/>
                      <a:pt x="5227" y="18725"/>
                    </a:cubicBezTo>
                    <a:lnTo>
                      <a:pt x="6400" y="17110"/>
                    </a:lnTo>
                    <a:cubicBezTo>
                      <a:pt x="6354" y="16775"/>
                      <a:pt x="6324" y="16608"/>
                      <a:pt x="6278" y="16288"/>
                    </a:cubicBezTo>
                    <a:lnTo>
                      <a:pt x="4648" y="15099"/>
                    </a:lnTo>
                    <a:close/>
                    <a:moveTo>
                      <a:pt x="7314" y="17034"/>
                    </a:moveTo>
                    <a:cubicBezTo>
                      <a:pt x="6994" y="17080"/>
                      <a:pt x="6826" y="17095"/>
                      <a:pt x="6506" y="17156"/>
                    </a:cubicBezTo>
                    <a:lnTo>
                      <a:pt x="5318" y="18786"/>
                    </a:lnTo>
                    <a:cubicBezTo>
                      <a:pt x="5379" y="19106"/>
                      <a:pt x="5394" y="19274"/>
                      <a:pt x="5455" y="19594"/>
                    </a:cubicBezTo>
                    <a:lnTo>
                      <a:pt x="7070" y="20782"/>
                    </a:lnTo>
                    <a:cubicBezTo>
                      <a:pt x="7390" y="20721"/>
                      <a:pt x="7573" y="20706"/>
                      <a:pt x="7893" y="20645"/>
                    </a:cubicBezTo>
                    <a:lnTo>
                      <a:pt x="9066" y="19030"/>
                    </a:lnTo>
                    <a:cubicBezTo>
                      <a:pt x="9020" y="18710"/>
                      <a:pt x="8990" y="18527"/>
                      <a:pt x="8944" y="18207"/>
                    </a:cubicBezTo>
                    <a:lnTo>
                      <a:pt x="7314" y="17034"/>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3"/>
              <p:cNvSpPr/>
              <p:nvPr/>
            </p:nvSpPr>
            <p:spPr>
              <a:xfrm>
                <a:off x="4384570" y="1745872"/>
                <a:ext cx="563683" cy="637857"/>
              </a:xfrm>
              <a:custGeom>
                <a:rect b="b" l="l" r="r" t="t"/>
                <a:pathLst>
                  <a:path extrusionOk="0" h="20845" w="18421">
                    <a:moveTo>
                      <a:pt x="16788" y="3871"/>
                    </a:moveTo>
                    <a:cubicBezTo>
                      <a:pt x="16777" y="3871"/>
                      <a:pt x="16768" y="3882"/>
                      <a:pt x="16760" y="3907"/>
                    </a:cubicBezTo>
                    <a:lnTo>
                      <a:pt x="14886" y="6482"/>
                    </a:lnTo>
                    <a:cubicBezTo>
                      <a:pt x="14878" y="6491"/>
                      <a:pt x="14874" y="6499"/>
                      <a:pt x="14880" y="6507"/>
                    </a:cubicBezTo>
                    <a:lnTo>
                      <a:pt x="14880" y="6507"/>
                    </a:lnTo>
                    <a:cubicBezTo>
                      <a:pt x="14876" y="6504"/>
                      <a:pt x="14871" y="6503"/>
                      <a:pt x="14867" y="6503"/>
                    </a:cubicBezTo>
                    <a:cubicBezTo>
                      <a:pt x="14858" y="6503"/>
                      <a:pt x="14849" y="6510"/>
                      <a:pt x="14840" y="6528"/>
                    </a:cubicBezTo>
                    <a:lnTo>
                      <a:pt x="12966" y="9103"/>
                    </a:lnTo>
                    <a:cubicBezTo>
                      <a:pt x="12960" y="9109"/>
                      <a:pt x="12956" y="9119"/>
                      <a:pt x="12956" y="9128"/>
                    </a:cubicBezTo>
                    <a:lnTo>
                      <a:pt x="12956" y="9128"/>
                    </a:lnTo>
                    <a:cubicBezTo>
                      <a:pt x="12949" y="9132"/>
                      <a:pt x="12943" y="9143"/>
                      <a:pt x="12936" y="9164"/>
                    </a:cubicBezTo>
                    <a:lnTo>
                      <a:pt x="11062" y="11739"/>
                    </a:lnTo>
                    <a:cubicBezTo>
                      <a:pt x="11047" y="11754"/>
                      <a:pt x="11047" y="11769"/>
                      <a:pt x="11077" y="11784"/>
                    </a:cubicBezTo>
                    <a:cubicBezTo>
                      <a:pt x="11077" y="11794"/>
                      <a:pt x="11081" y="11797"/>
                      <a:pt x="11088" y="11797"/>
                    </a:cubicBezTo>
                    <a:cubicBezTo>
                      <a:pt x="11102" y="11797"/>
                      <a:pt x="11127" y="11780"/>
                      <a:pt x="11138" y="11769"/>
                    </a:cubicBezTo>
                    <a:lnTo>
                      <a:pt x="13012" y="9194"/>
                    </a:lnTo>
                    <a:cubicBezTo>
                      <a:pt x="13022" y="9184"/>
                      <a:pt x="13026" y="9173"/>
                      <a:pt x="13012" y="9163"/>
                    </a:cubicBezTo>
                    <a:lnTo>
                      <a:pt x="13012" y="9163"/>
                    </a:lnTo>
                    <a:cubicBezTo>
                      <a:pt x="13024" y="9161"/>
                      <a:pt x="13033" y="9158"/>
                      <a:pt x="13042" y="9149"/>
                    </a:cubicBezTo>
                    <a:lnTo>
                      <a:pt x="14916" y="6574"/>
                    </a:lnTo>
                    <a:cubicBezTo>
                      <a:pt x="14928" y="6562"/>
                      <a:pt x="14931" y="6542"/>
                      <a:pt x="14912" y="6526"/>
                    </a:cubicBezTo>
                    <a:lnTo>
                      <a:pt x="14912" y="6526"/>
                    </a:lnTo>
                    <a:cubicBezTo>
                      <a:pt x="14914" y="6527"/>
                      <a:pt x="14915" y="6527"/>
                      <a:pt x="14916" y="6528"/>
                    </a:cubicBezTo>
                    <a:cubicBezTo>
                      <a:pt x="14916" y="6528"/>
                      <a:pt x="14947" y="6528"/>
                      <a:pt x="14962" y="6513"/>
                    </a:cubicBezTo>
                    <a:lnTo>
                      <a:pt x="16836" y="3938"/>
                    </a:lnTo>
                    <a:cubicBezTo>
                      <a:pt x="16851" y="3923"/>
                      <a:pt x="16851" y="3907"/>
                      <a:pt x="16821" y="3892"/>
                    </a:cubicBezTo>
                    <a:cubicBezTo>
                      <a:pt x="16807" y="3878"/>
                      <a:pt x="16797" y="3871"/>
                      <a:pt x="16788" y="3871"/>
                    </a:cubicBezTo>
                    <a:close/>
                    <a:moveTo>
                      <a:pt x="14127" y="1948"/>
                    </a:moveTo>
                    <a:cubicBezTo>
                      <a:pt x="14113" y="1948"/>
                      <a:pt x="14103" y="1959"/>
                      <a:pt x="14094" y="1988"/>
                    </a:cubicBezTo>
                    <a:lnTo>
                      <a:pt x="12220" y="4547"/>
                    </a:lnTo>
                    <a:cubicBezTo>
                      <a:pt x="12215" y="4557"/>
                      <a:pt x="12211" y="4566"/>
                      <a:pt x="12211" y="4573"/>
                    </a:cubicBezTo>
                    <a:lnTo>
                      <a:pt x="12211" y="4573"/>
                    </a:lnTo>
                    <a:cubicBezTo>
                      <a:pt x="12203" y="4577"/>
                      <a:pt x="12196" y="4588"/>
                      <a:pt x="12189" y="4608"/>
                    </a:cubicBezTo>
                    <a:lnTo>
                      <a:pt x="10315" y="7183"/>
                    </a:lnTo>
                    <a:cubicBezTo>
                      <a:pt x="10307" y="7191"/>
                      <a:pt x="10303" y="7200"/>
                      <a:pt x="10309" y="7210"/>
                    </a:cubicBezTo>
                    <a:lnTo>
                      <a:pt x="10309" y="7210"/>
                    </a:lnTo>
                    <a:cubicBezTo>
                      <a:pt x="10301" y="7207"/>
                      <a:pt x="10296" y="7204"/>
                      <a:pt x="10292" y="7204"/>
                    </a:cubicBezTo>
                    <a:cubicBezTo>
                      <a:pt x="10283" y="7204"/>
                      <a:pt x="10279" y="7215"/>
                      <a:pt x="10270" y="7244"/>
                    </a:cubicBezTo>
                    <a:lnTo>
                      <a:pt x="8396" y="9804"/>
                    </a:lnTo>
                    <a:cubicBezTo>
                      <a:pt x="8388" y="9819"/>
                      <a:pt x="8384" y="9831"/>
                      <a:pt x="8386" y="9840"/>
                    </a:cubicBezTo>
                    <a:lnTo>
                      <a:pt x="8386" y="9840"/>
                    </a:lnTo>
                    <a:cubicBezTo>
                      <a:pt x="8379" y="9843"/>
                      <a:pt x="8372" y="9851"/>
                      <a:pt x="8365" y="9865"/>
                    </a:cubicBezTo>
                    <a:lnTo>
                      <a:pt x="6491" y="12439"/>
                    </a:lnTo>
                    <a:cubicBezTo>
                      <a:pt x="6476" y="12455"/>
                      <a:pt x="6476" y="12470"/>
                      <a:pt x="6506" y="12500"/>
                    </a:cubicBezTo>
                    <a:cubicBezTo>
                      <a:pt x="6514" y="12504"/>
                      <a:pt x="6521" y="12506"/>
                      <a:pt x="6528" y="12506"/>
                    </a:cubicBezTo>
                    <a:cubicBezTo>
                      <a:pt x="6545" y="12506"/>
                      <a:pt x="6556" y="12492"/>
                      <a:pt x="6567" y="12470"/>
                    </a:cubicBezTo>
                    <a:lnTo>
                      <a:pt x="8441" y="9910"/>
                    </a:lnTo>
                    <a:cubicBezTo>
                      <a:pt x="8452" y="9889"/>
                      <a:pt x="8455" y="9875"/>
                      <a:pt x="8441" y="9864"/>
                    </a:cubicBezTo>
                    <a:lnTo>
                      <a:pt x="8441" y="9864"/>
                    </a:lnTo>
                    <a:cubicBezTo>
                      <a:pt x="8459" y="9863"/>
                      <a:pt x="8472" y="9859"/>
                      <a:pt x="8472" y="9849"/>
                    </a:cubicBezTo>
                    <a:lnTo>
                      <a:pt x="10346" y="7274"/>
                    </a:lnTo>
                    <a:cubicBezTo>
                      <a:pt x="10354" y="7266"/>
                      <a:pt x="10358" y="7258"/>
                      <a:pt x="10352" y="7247"/>
                    </a:cubicBezTo>
                    <a:lnTo>
                      <a:pt x="10352" y="7247"/>
                    </a:lnTo>
                    <a:cubicBezTo>
                      <a:pt x="10357" y="7249"/>
                      <a:pt x="10361" y="7250"/>
                      <a:pt x="10365" y="7250"/>
                    </a:cubicBezTo>
                    <a:cubicBezTo>
                      <a:pt x="10377" y="7250"/>
                      <a:pt x="10380" y="7236"/>
                      <a:pt x="10391" y="7214"/>
                    </a:cubicBezTo>
                    <a:lnTo>
                      <a:pt x="12265" y="4654"/>
                    </a:lnTo>
                    <a:cubicBezTo>
                      <a:pt x="12276" y="4633"/>
                      <a:pt x="12279" y="4619"/>
                      <a:pt x="12270" y="4608"/>
                    </a:cubicBezTo>
                    <a:lnTo>
                      <a:pt x="12270" y="4608"/>
                    </a:lnTo>
                    <a:cubicBezTo>
                      <a:pt x="12283" y="4606"/>
                      <a:pt x="12296" y="4603"/>
                      <a:pt x="12296" y="4593"/>
                    </a:cubicBezTo>
                    <a:lnTo>
                      <a:pt x="14170" y="2018"/>
                    </a:lnTo>
                    <a:cubicBezTo>
                      <a:pt x="14185" y="2003"/>
                      <a:pt x="14185" y="1988"/>
                      <a:pt x="14155" y="1957"/>
                    </a:cubicBezTo>
                    <a:cubicBezTo>
                      <a:pt x="14144" y="1952"/>
                      <a:pt x="14134" y="1948"/>
                      <a:pt x="14127" y="1948"/>
                    </a:cubicBezTo>
                    <a:close/>
                    <a:moveTo>
                      <a:pt x="11477" y="1"/>
                    </a:moveTo>
                    <a:cubicBezTo>
                      <a:pt x="11464" y="1"/>
                      <a:pt x="11451" y="12"/>
                      <a:pt x="11443" y="37"/>
                    </a:cubicBezTo>
                    <a:lnTo>
                      <a:pt x="9584" y="2612"/>
                    </a:lnTo>
                    <a:cubicBezTo>
                      <a:pt x="9561" y="2624"/>
                      <a:pt x="9556" y="2635"/>
                      <a:pt x="9572" y="2652"/>
                    </a:cubicBezTo>
                    <a:lnTo>
                      <a:pt x="9572" y="2652"/>
                    </a:lnTo>
                    <a:cubicBezTo>
                      <a:pt x="9572" y="2652"/>
                      <a:pt x="9572" y="2652"/>
                      <a:pt x="9572" y="2652"/>
                    </a:cubicBezTo>
                    <a:cubicBezTo>
                      <a:pt x="9560" y="2652"/>
                      <a:pt x="9547" y="2663"/>
                      <a:pt x="9538" y="2688"/>
                    </a:cubicBezTo>
                    <a:lnTo>
                      <a:pt x="7679" y="5263"/>
                    </a:lnTo>
                    <a:cubicBezTo>
                      <a:pt x="7665" y="5271"/>
                      <a:pt x="7657" y="5278"/>
                      <a:pt x="7658" y="5285"/>
                    </a:cubicBezTo>
                    <a:lnTo>
                      <a:pt x="7658" y="5285"/>
                    </a:lnTo>
                    <a:cubicBezTo>
                      <a:pt x="7655" y="5284"/>
                      <a:pt x="7651" y="5284"/>
                      <a:pt x="7648" y="5284"/>
                    </a:cubicBezTo>
                    <a:cubicBezTo>
                      <a:pt x="7636" y="5284"/>
                      <a:pt x="7627" y="5291"/>
                      <a:pt x="7618" y="5309"/>
                    </a:cubicBezTo>
                    <a:lnTo>
                      <a:pt x="5744" y="7884"/>
                    </a:lnTo>
                    <a:cubicBezTo>
                      <a:pt x="5738" y="7890"/>
                      <a:pt x="5734" y="7900"/>
                      <a:pt x="5736" y="7910"/>
                    </a:cubicBezTo>
                    <a:lnTo>
                      <a:pt x="5736" y="7910"/>
                    </a:lnTo>
                    <a:cubicBezTo>
                      <a:pt x="5728" y="7913"/>
                      <a:pt x="5721" y="7925"/>
                      <a:pt x="5714" y="7945"/>
                    </a:cubicBezTo>
                    <a:lnTo>
                      <a:pt x="3840" y="10520"/>
                    </a:lnTo>
                    <a:cubicBezTo>
                      <a:pt x="3832" y="10528"/>
                      <a:pt x="3828" y="10536"/>
                      <a:pt x="3834" y="10545"/>
                    </a:cubicBezTo>
                    <a:lnTo>
                      <a:pt x="3834" y="10545"/>
                    </a:lnTo>
                    <a:cubicBezTo>
                      <a:pt x="3829" y="10542"/>
                      <a:pt x="3825" y="10540"/>
                      <a:pt x="3821" y="10540"/>
                    </a:cubicBezTo>
                    <a:cubicBezTo>
                      <a:pt x="3812" y="10540"/>
                      <a:pt x="3803" y="10548"/>
                      <a:pt x="3794" y="10565"/>
                    </a:cubicBezTo>
                    <a:lnTo>
                      <a:pt x="1920" y="13140"/>
                    </a:lnTo>
                    <a:cubicBezTo>
                      <a:pt x="1908" y="13153"/>
                      <a:pt x="1905" y="13176"/>
                      <a:pt x="1922" y="13192"/>
                    </a:cubicBezTo>
                    <a:lnTo>
                      <a:pt x="1922" y="13192"/>
                    </a:lnTo>
                    <a:cubicBezTo>
                      <a:pt x="1921" y="13192"/>
                      <a:pt x="1919" y="13191"/>
                      <a:pt x="1917" y="13191"/>
                    </a:cubicBezTo>
                    <a:cubicBezTo>
                      <a:pt x="1908" y="13191"/>
                      <a:pt x="1899" y="13199"/>
                      <a:pt x="1890" y="13216"/>
                    </a:cubicBezTo>
                    <a:lnTo>
                      <a:pt x="16" y="15791"/>
                    </a:lnTo>
                    <a:cubicBezTo>
                      <a:pt x="1" y="15807"/>
                      <a:pt x="1" y="15822"/>
                      <a:pt x="31" y="15852"/>
                    </a:cubicBezTo>
                    <a:cubicBezTo>
                      <a:pt x="42" y="15858"/>
                      <a:pt x="51" y="15861"/>
                      <a:pt x="59" y="15861"/>
                    </a:cubicBezTo>
                    <a:cubicBezTo>
                      <a:pt x="73" y="15861"/>
                      <a:pt x="82" y="15851"/>
                      <a:pt x="92" y="15822"/>
                    </a:cubicBezTo>
                    <a:lnTo>
                      <a:pt x="1966" y="13262"/>
                    </a:lnTo>
                    <a:cubicBezTo>
                      <a:pt x="1966" y="13232"/>
                      <a:pt x="1966" y="13216"/>
                      <a:pt x="1935" y="13201"/>
                    </a:cubicBezTo>
                    <a:lnTo>
                      <a:pt x="1935" y="13201"/>
                    </a:lnTo>
                    <a:cubicBezTo>
                      <a:pt x="1944" y="13206"/>
                      <a:pt x="1952" y="13208"/>
                      <a:pt x="1959" y="13208"/>
                    </a:cubicBezTo>
                    <a:cubicBezTo>
                      <a:pt x="1975" y="13208"/>
                      <a:pt x="1986" y="13197"/>
                      <a:pt x="1996" y="13186"/>
                    </a:cubicBezTo>
                    <a:lnTo>
                      <a:pt x="3870" y="10611"/>
                    </a:lnTo>
                    <a:cubicBezTo>
                      <a:pt x="3882" y="10600"/>
                      <a:pt x="3885" y="10580"/>
                      <a:pt x="3866" y="10564"/>
                    </a:cubicBezTo>
                    <a:lnTo>
                      <a:pt x="3866" y="10564"/>
                    </a:lnTo>
                    <a:cubicBezTo>
                      <a:pt x="3867" y="10564"/>
                      <a:pt x="3869" y="10565"/>
                      <a:pt x="3870" y="10565"/>
                    </a:cubicBezTo>
                    <a:cubicBezTo>
                      <a:pt x="3870" y="10565"/>
                      <a:pt x="3901" y="10565"/>
                      <a:pt x="3916" y="10550"/>
                    </a:cubicBezTo>
                    <a:lnTo>
                      <a:pt x="5790" y="7975"/>
                    </a:lnTo>
                    <a:cubicBezTo>
                      <a:pt x="5801" y="7965"/>
                      <a:pt x="5804" y="7954"/>
                      <a:pt x="5795" y="7944"/>
                    </a:cubicBezTo>
                    <a:lnTo>
                      <a:pt x="5795" y="7944"/>
                    </a:lnTo>
                    <a:cubicBezTo>
                      <a:pt x="5803" y="7942"/>
                      <a:pt x="5812" y="7938"/>
                      <a:pt x="5821" y="7930"/>
                    </a:cubicBezTo>
                    <a:lnTo>
                      <a:pt x="7695" y="5355"/>
                    </a:lnTo>
                    <a:cubicBezTo>
                      <a:pt x="7705" y="5334"/>
                      <a:pt x="7708" y="5320"/>
                      <a:pt x="7700" y="5309"/>
                    </a:cubicBezTo>
                    <a:lnTo>
                      <a:pt x="7700" y="5309"/>
                    </a:lnTo>
                    <a:cubicBezTo>
                      <a:pt x="7714" y="5309"/>
                      <a:pt x="7729" y="5307"/>
                      <a:pt x="7756" y="5294"/>
                    </a:cubicBezTo>
                    <a:lnTo>
                      <a:pt x="9614" y="2719"/>
                    </a:lnTo>
                    <a:cubicBezTo>
                      <a:pt x="9627" y="2706"/>
                      <a:pt x="9629" y="2693"/>
                      <a:pt x="9611" y="2680"/>
                    </a:cubicBezTo>
                    <a:lnTo>
                      <a:pt x="9611" y="2680"/>
                    </a:lnTo>
                    <a:cubicBezTo>
                      <a:pt x="9615" y="2682"/>
                      <a:pt x="9620" y="2682"/>
                      <a:pt x="9624" y="2682"/>
                    </a:cubicBezTo>
                    <a:cubicBezTo>
                      <a:pt x="9642" y="2682"/>
                      <a:pt x="9660" y="2672"/>
                      <a:pt x="9660" y="2643"/>
                    </a:cubicBezTo>
                    <a:lnTo>
                      <a:pt x="11519" y="83"/>
                    </a:lnTo>
                    <a:cubicBezTo>
                      <a:pt x="11534" y="53"/>
                      <a:pt x="11534" y="37"/>
                      <a:pt x="11504" y="22"/>
                    </a:cubicBezTo>
                    <a:cubicBezTo>
                      <a:pt x="11497" y="9"/>
                      <a:pt x="11487" y="1"/>
                      <a:pt x="11477" y="1"/>
                    </a:cubicBezTo>
                    <a:close/>
                    <a:moveTo>
                      <a:pt x="13054" y="1170"/>
                    </a:moveTo>
                    <a:cubicBezTo>
                      <a:pt x="13045" y="1170"/>
                      <a:pt x="13036" y="1178"/>
                      <a:pt x="13027" y="1195"/>
                    </a:cubicBezTo>
                    <a:lnTo>
                      <a:pt x="11153" y="3770"/>
                    </a:lnTo>
                    <a:cubicBezTo>
                      <a:pt x="11147" y="3777"/>
                      <a:pt x="11143" y="3786"/>
                      <a:pt x="11144" y="3795"/>
                    </a:cubicBezTo>
                    <a:lnTo>
                      <a:pt x="11144" y="3795"/>
                    </a:lnTo>
                    <a:cubicBezTo>
                      <a:pt x="11137" y="3798"/>
                      <a:pt x="11130" y="3810"/>
                      <a:pt x="11123" y="3831"/>
                    </a:cubicBezTo>
                    <a:lnTo>
                      <a:pt x="9249" y="6406"/>
                    </a:lnTo>
                    <a:cubicBezTo>
                      <a:pt x="9240" y="6414"/>
                      <a:pt x="9237" y="6423"/>
                      <a:pt x="9242" y="6431"/>
                    </a:cubicBezTo>
                    <a:lnTo>
                      <a:pt x="9242" y="6431"/>
                    </a:lnTo>
                    <a:cubicBezTo>
                      <a:pt x="9238" y="6428"/>
                      <a:pt x="9234" y="6427"/>
                      <a:pt x="9230" y="6427"/>
                    </a:cubicBezTo>
                    <a:cubicBezTo>
                      <a:pt x="9221" y="6427"/>
                      <a:pt x="9212" y="6434"/>
                      <a:pt x="9203" y="6452"/>
                    </a:cubicBezTo>
                    <a:lnTo>
                      <a:pt x="7329" y="9027"/>
                    </a:lnTo>
                    <a:cubicBezTo>
                      <a:pt x="7321" y="9034"/>
                      <a:pt x="7317" y="9046"/>
                      <a:pt x="7320" y="9058"/>
                    </a:cubicBezTo>
                    <a:lnTo>
                      <a:pt x="7320" y="9058"/>
                    </a:lnTo>
                    <a:cubicBezTo>
                      <a:pt x="7316" y="9053"/>
                      <a:pt x="7312" y="9051"/>
                      <a:pt x="7307" y="9051"/>
                    </a:cubicBezTo>
                    <a:cubicBezTo>
                      <a:pt x="7297" y="9051"/>
                      <a:pt x="7285" y="9062"/>
                      <a:pt x="7268" y="9088"/>
                    </a:cubicBezTo>
                    <a:lnTo>
                      <a:pt x="5409" y="11662"/>
                    </a:lnTo>
                    <a:cubicBezTo>
                      <a:pt x="5397" y="11675"/>
                      <a:pt x="5395" y="11687"/>
                      <a:pt x="5410" y="11699"/>
                    </a:cubicBezTo>
                    <a:lnTo>
                      <a:pt x="5410" y="11699"/>
                    </a:lnTo>
                    <a:cubicBezTo>
                      <a:pt x="5409" y="11699"/>
                      <a:pt x="5408" y="11699"/>
                      <a:pt x="5407" y="11699"/>
                    </a:cubicBezTo>
                    <a:cubicBezTo>
                      <a:pt x="5396" y="11699"/>
                      <a:pt x="5383" y="11710"/>
                      <a:pt x="5364" y="11739"/>
                    </a:cubicBezTo>
                    <a:lnTo>
                      <a:pt x="3505" y="14298"/>
                    </a:lnTo>
                    <a:cubicBezTo>
                      <a:pt x="3497" y="14313"/>
                      <a:pt x="3493" y="14325"/>
                      <a:pt x="3495" y="14334"/>
                    </a:cubicBezTo>
                    <a:lnTo>
                      <a:pt x="3495" y="14334"/>
                    </a:lnTo>
                    <a:cubicBezTo>
                      <a:pt x="3486" y="14336"/>
                      <a:pt x="3474" y="14344"/>
                      <a:pt x="3459" y="14359"/>
                    </a:cubicBezTo>
                    <a:lnTo>
                      <a:pt x="1600" y="16934"/>
                    </a:lnTo>
                    <a:cubicBezTo>
                      <a:pt x="1585" y="16949"/>
                      <a:pt x="1585" y="16965"/>
                      <a:pt x="1616" y="16995"/>
                    </a:cubicBezTo>
                    <a:cubicBezTo>
                      <a:pt x="1621" y="17001"/>
                      <a:pt x="1629" y="17004"/>
                      <a:pt x="1637" y="17004"/>
                    </a:cubicBezTo>
                    <a:cubicBezTo>
                      <a:pt x="1651" y="17004"/>
                      <a:pt x="1667" y="16994"/>
                      <a:pt x="1676" y="16965"/>
                    </a:cubicBezTo>
                    <a:lnTo>
                      <a:pt x="3535" y="14405"/>
                    </a:lnTo>
                    <a:cubicBezTo>
                      <a:pt x="3535" y="14384"/>
                      <a:pt x="3535" y="14370"/>
                      <a:pt x="3530" y="14359"/>
                    </a:cubicBezTo>
                    <a:lnTo>
                      <a:pt x="3530" y="14359"/>
                    </a:lnTo>
                    <a:cubicBezTo>
                      <a:pt x="3547" y="14359"/>
                      <a:pt x="3569" y="14356"/>
                      <a:pt x="3581" y="14344"/>
                    </a:cubicBezTo>
                    <a:lnTo>
                      <a:pt x="5440" y="11769"/>
                    </a:lnTo>
                    <a:cubicBezTo>
                      <a:pt x="5466" y="11756"/>
                      <a:pt x="5470" y="11743"/>
                      <a:pt x="5442" y="11721"/>
                    </a:cubicBezTo>
                    <a:lnTo>
                      <a:pt x="5442" y="11721"/>
                    </a:lnTo>
                    <a:cubicBezTo>
                      <a:pt x="5443" y="11721"/>
                      <a:pt x="5444" y="11721"/>
                      <a:pt x="5445" y="11721"/>
                    </a:cubicBezTo>
                    <a:cubicBezTo>
                      <a:pt x="5464" y="11721"/>
                      <a:pt x="5485" y="11703"/>
                      <a:pt x="5485" y="11693"/>
                    </a:cubicBezTo>
                    <a:lnTo>
                      <a:pt x="7344" y="9118"/>
                    </a:lnTo>
                    <a:cubicBezTo>
                      <a:pt x="7365" y="9108"/>
                      <a:pt x="7371" y="9098"/>
                      <a:pt x="7360" y="9087"/>
                    </a:cubicBezTo>
                    <a:lnTo>
                      <a:pt x="7360" y="9087"/>
                    </a:lnTo>
                    <a:cubicBezTo>
                      <a:pt x="7380" y="9087"/>
                      <a:pt x="7393" y="9085"/>
                      <a:pt x="7405" y="9072"/>
                    </a:cubicBezTo>
                    <a:lnTo>
                      <a:pt x="9264" y="6497"/>
                    </a:lnTo>
                    <a:cubicBezTo>
                      <a:pt x="9285" y="6477"/>
                      <a:pt x="9291" y="6463"/>
                      <a:pt x="9279" y="6452"/>
                    </a:cubicBezTo>
                    <a:lnTo>
                      <a:pt x="9279" y="6452"/>
                    </a:lnTo>
                    <a:cubicBezTo>
                      <a:pt x="9279" y="6452"/>
                      <a:pt x="9279" y="6452"/>
                      <a:pt x="9279" y="6452"/>
                    </a:cubicBezTo>
                    <a:cubicBezTo>
                      <a:pt x="9279" y="6452"/>
                      <a:pt x="9310" y="6452"/>
                      <a:pt x="9325" y="6437"/>
                    </a:cubicBezTo>
                    <a:lnTo>
                      <a:pt x="11199" y="3862"/>
                    </a:lnTo>
                    <a:cubicBezTo>
                      <a:pt x="11209" y="3851"/>
                      <a:pt x="11213" y="3841"/>
                      <a:pt x="11199" y="3831"/>
                    </a:cubicBezTo>
                    <a:lnTo>
                      <a:pt x="11199" y="3831"/>
                    </a:lnTo>
                    <a:cubicBezTo>
                      <a:pt x="11209" y="3829"/>
                      <a:pt x="11219" y="3826"/>
                      <a:pt x="11229" y="3816"/>
                    </a:cubicBezTo>
                    <a:lnTo>
                      <a:pt x="13103" y="1241"/>
                    </a:lnTo>
                    <a:cubicBezTo>
                      <a:pt x="13119" y="1226"/>
                      <a:pt x="13119" y="1195"/>
                      <a:pt x="13073" y="1180"/>
                    </a:cubicBezTo>
                    <a:cubicBezTo>
                      <a:pt x="13067" y="1174"/>
                      <a:pt x="13060" y="1170"/>
                      <a:pt x="13054" y="1170"/>
                    </a:cubicBezTo>
                    <a:close/>
                    <a:moveTo>
                      <a:pt x="6464" y="12479"/>
                    </a:moveTo>
                    <a:cubicBezTo>
                      <a:pt x="6451" y="12479"/>
                      <a:pt x="6438" y="12490"/>
                      <a:pt x="6430" y="12516"/>
                    </a:cubicBezTo>
                    <a:lnTo>
                      <a:pt x="4571" y="15091"/>
                    </a:lnTo>
                    <a:cubicBezTo>
                      <a:pt x="4564" y="15098"/>
                      <a:pt x="4560" y="15105"/>
                      <a:pt x="4561" y="15112"/>
                    </a:cubicBezTo>
                    <a:lnTo>
                      <a:pt x="4561" y="15112"/>
                    </a:lnTo>
                    <a:cubicBezTo>
                      <a:pt x="4552" y="15114"/>
                      <a:pt x="4541" y="15121"/>
                      <a:pt x="4526" y="15136"/>
                    </a:cubicBezTo>
                    <a:lnTo>
                      <a:pt x="2667" y="17711"/>
                    </a:lnTo>
                    <a:cubicBezTo>
                      <a:pt x="2652" y="17726"/>
                      <a:pt x="2652" y="17757"/>
                      <a:pt x="2682" y="17772"/>
                    </a:cubicBezTo>
                    <a:cubicBezTo>
                      <a:pt x="2688" y="17778"/>
                      <a:pt x="2697" y="17782"/>
                      <a:pt x="2707" y="17782"/>
                    </a:cubicBezTo>
                    <a:cubicBezTo>
                      <a:pt x="2720" y="17782"/>
                      <a:pt x="2734" y="17775"/>
                      <a:pt x="2743" y="17757"/>
                    </a:cubicBezTo>
                    <a:lnTo>
                      <a:pt x="4602" y="15182"/>
                    </a:lnTo>
                    <a:cubicBezTo>
                      <a:pt x="4602" y="15171"/>
                      <a:pt x="4602" y="15152"/>
                      <a:pt x="4596" y="15136"/>
                    </a:cubicBezTo>
                    <a:lnTo>
                      <a:pt x="4596" y="15136"/>
                    </a:lnTo>
                    <a:cubicBezTo>
                      <a:pt x="4615" y="15136"/>
                      <a:pt x="4647" y="15134"/>
                      <a:pt x="4647" y="15121"/>
                    </a:cubicBezTo>
                    <a:lnTo>
                      <a:pt x="6506" y="12546"/>
                    </a:lnTo>
                    <a:cubicBezTo>
                      <a:pt x="6537" y="12531"/>
                      <a:pt x="6537" y="12516"/>
                      <a:pt x="6491" y="12500"/>
                    </a:cubicBezTo>
                    <a:cubicBezTo>
                      <a:pt x="6484" y="12487"/>
                      <a:pt x="6474" y="12479"/>
                      <a:pt x="6464" y="12479"/>
                    </a:cubicBezTo>
                    <a:close/>
                    <a:moveTo>
                      <a:pt x="15707" y="3091"/>
                    </a:moveTo>
                    <a:cubicBezTo>
                      <a:pt x="15698" y="3091"/>
                      <a:pt x="15688" y="3101"/>
                      <a:pt x="15678" y="3130"/>
                    </a:cubicBezTo>
                    <a:lnTo>
                      <a:pt x="13804" y="5690"/>
                    </a:lnTo>
                    <a:cubicBezTo>
                      <a:pt x="13799" y="5700"/>
                      <a:pt x="13796" y="5708"/>
                      <a:pt x="13795" y="5715"/>
                    </a:cubicBezTo>
                    <a:lnTo>
                      <a:pt x="13795" y="5715"/>
                    </a:lnTo>
                    <a:cubicBezTo>
                      <a:pt x="13788" y="5719"/>
                      <a:pt x="13781" y="5730"/>
                      <a:pt x="13774" y="5751"/>
                    </a:cubicBezTo>
                    <a:lnTo>
                      <a:pt x="11900" y="8326"/>
                    </a:lnTo>
                    <a:cubicBezTo>
                      <a:pt x="11893" y="8333"/>
                      <a:pt x="11889" y="8340"/>
                      <a:pt x="11890" y="8349"/>
                    </a:cubicBezTo>
                    <a:lnTo>
                      <a:pt x="11890" y="8349"/>
                    </a:lnTo>
                    <a:cubicBezTo>
                      <a:pt x="11888" y="8348"/>
                      <a:pt x="11885" y="8347"/>
                      <a:pt x="11882" y="8347"/>
                    </a:cubicBezTo>
                    <a:cubicBezTo>
                      <a:pt x="11871" y="8347"/>
                      <a:pt x="11858" y="8358"/>
                      <a:pt x="11839" y="8387"/>
                    </a:cubicBezTo>
                    <a:lnTo>
                      <a:pt x="9980" y="10946"/>
                    </a:lnTo>
                    <a:cubicBezTo>
                      <a:pt x="9968" y="10971"/>
                      <a:pt x="9965" y="10985"/>
                      <a:pt x="9980" y="10998"/>
                    </a:cubicBezTo>
                    <a:lnTo>
                      <a:pt x="9980" y="10998"/>
                    </a:lnTo>
                    <a:cubicBezTo>
                      <a:pt x="9979" y="10997"/>
                      <a:pt x="9977" y="10997"/>
                      <a:pt x="9975" y="10997"/>
                    </a:cubicBezTo>
                    <a:cubicBezTo>
                      <a:pt x="9965" y="10997"/>
                      <a:pt x="9952" y="11005"/>
                      <a:pt x="9934" y="11023"/>
                    </a:cubicBezTo>
                    <a:lnTo>
                      <a:pt x="8076" y="13597"/>
                    </a:lnTo>
                    <a:cubicBezTo>
                      <a:pt x="8067" y="13606"/>
                      <a:pt x="8064" y="13618"/>
                      <a:pt x="8066" y="13630"/>
                    </a:cubicBezTo>
                    <a:lnTo>
                      <a:pt x="8066" y="13630"/>
                    </a:lnTo>
                    <a:cubicBezTo>
                      <a:pt x="8061" y="13625"/>
                      <a:pt x="8055" y="13622"/>
                      <a:pt x="8049" y="13622"/>
                    </a:cubicBezTo>
                    <a:cubicBezTo>
                      <a:pt x="8036" y="13622"/>
                      <a:pt x="8023" y="13633"/>
                      <a:pt x="8015" y="13658"/>
                    </a:cubicBezTo>
                    <a:lnTo>
                      <a:pt x="6156" y="16233"/>
                    </a:lnTo>
                    <a:cubicBezTo>
                      <a:pt x="6141" y="16241"/>
                      <a:pt x="6133" y="16248"/>
                      <a:pt x="6135" y="16256"/>
                    </a:cubicBezTo>
                    <a:lnTo>
                      <a:pt x="6135" y="16256"/>
                    </a:lnTo>
                    <a:cubicBezTo>
                      <a:pt x="6125" y="16259"/>
                      <a:pt x="6116" y="16266"/>
                      <a:pt x="6110" y="16279"/>
                    </a:cubicBezTo>
                    <a:lnTo>
                      <a:pt x="4251" y="18854"/>
                    </a:lnTo>
                    <a:cubicBezTo>
                      <a:pt x="4221" y="18869"/>
                      <a:pt x="4221" y="18899"/>
                      <a:pt x="4267" y="18915"/>
                    </a:cubicBezTo>
                    <a:cubicBezTo>
                      <a:pt x="4273" y="18921"/>
                      <a:pt x="4279" y="18925"/>
                      <a:pt x="4287" y="18925"/>
                    </a:cubicBezTo>
                    <a:cubicBezTo>
                      <a:pt x="4297" y="18925"/>
                      <a:pt x="4310" y="18917"/>
                      <a:pt x="4328" y="18899"/>
                    </a:cubicBezTo>
                    <a:lnTo>
                      <a:pt x="6186" y="16325"/>
                    </a:lnTo>
                    <a:cubicBezTo>
                      <a:pt x="6186" y="16325"/>
                      <a:pt x="6186" y="16298"/>
                      <a:pt x="6180" y="16279"/>
                    </a:cubicBezTo>
                    <a:lnTo>
                      <a:pt x="6180" y="16279"/>
                    </a:lnTo>
                    <a:cubicBezTo>
                      <a:pt x="6192" y="16278"/>
                      <a:pt x="6207" y="16276"/>
                      <a:pt x="6232" y="16264"/>
                    </a:cubicBezTo>
                    <a:lnTo>
                      <a:pt x="8091" y="13689"/>
                    </a:lnTo>
                    <a:cubicBezTo>
                      <a:pt x="8101" y="13679"/>
                      <a:pt x="8104" y="13668"/>
                      <a:pt x="8096" y="13658"/>
                    </a:cubicBezTo>
                    <a:lnTo>
                      <a:pt x="8096" y="13658"/>
                    </a:lnTo>
                    <a:cubicBezTo>
                      <a:pt x="8109" y="13658"/>
                      <a:pt x="8140" y="13655"/>
                      <a:pt x="8152" y="13643"/>
                    </a:cubicBezTo>
                    <a:lnTo>
                      <a:pt x="10011" y="11068"/>
                    </a:lnTo>
                    <a:cubicBezTo>
                      <a:pt x="10037" y="11042"/>
                      <a:pt x="10040" y="11027"/>
                      <a:pt x="10012" y="11014"/>
                    </a:cubicBezTo>
                    <a:lnTo>
                      <a:pt x="10012" y="11014"/>
                    </a:lnTo>
                    <a:cubicBezTo>
                      <a:pt x="10012" y="11014"/>
                      <a:pt x="10012" y="11014"/>
                      <a:pt x="10012" y="11014"/>
                    </a:cubicBezTo>
                    <a:cubicBezTo>
                      <a:pt x="10027" y="11014"/>
                      <a:pt x="10045" y="11003"/>
                      <a:pt x="10056" y="10992"/>
                    </a:cubicBezTo>
                    <a:lnTo>
                      <a:pt x="11915" y="8417"/>
                    </a:lnTo>
                    <a:cubicBezTo>
                      <a:pt x="11933" y="8408"/>
                      <a:pt x="11941" y="8399"/>
                      <a:pt x="11934" y="8386"/>
                    </a:cubicBezTo>
                    <a:lnTo>
                      <a:pt x="11934" y="8386"/>
                    </a:lnTo>
                    <a:cubicBezTo>
                      <a:pt x="11952" y="8385"/>
                      <a:pt x="11964" y="8380"/>
                      <a:pt x="11976" y="8356"/>
                    </a:cubicBezTo>
                    <a:lnTo>
                      <a:pt x="13835" y="5797"/>
                    </a:lnTo>
                    <a:cubicBezTo>
                      <a:pt x="13856" y="5776"/>
                      <a:pt x="13862" y="5762"/>
                      <a:pt x="13849" y="5750"/>
                    </a:cubicBezTo>
                    <a:lnTo>
                      <a:pt x="13849" y="5750"/>
                    </a:lnTo>
                    <a:cubicBezTo>
                      <a:pt x="13867" y="5749"/>
                      <a:pt x="13880" y="5746"/>
                      <a:pt x="13880" y="5736"/>
                    </a:cubicBezTo>
                    <a:lnTo>
                      <a:pt x="15739" y="3161"/>
                    </a:lnTo>
                    <a:cubicBezTo>
                      <a:pt x="15770" y="3146"/>
                      <a:pt x="15770" y="3130"/>
                      <a:pt x="15724" y="3100"/>
                    </a:cubicBezTo>
                    <a:cubicBezTo>
                      <a:pt x="15718" y="3094"/>
                      <a:pt x="15713" y="3091"/>
                      <a:pt x="15707" y="3091"/>
                    </a:cubicBezTo>
                    <a:close/>
                    <a:moveTo>
                      <a:pt x="11040" y="11775"/>
                    </a:moveTo>
                    <a:cubicBezTo>
                      <a:pt x="11026" y="11775"/>
                      <a:pt x="11011" y="11786"/>
                      <a:pt x="11001" y="11815"/>
                    </a:cubicBezTo>
                    <a:lnTo>
                      <a:pt x="9142" y="14374"/>
                    </a:lnTo>
                    <a:cubicBezTo>
                      <a:pt x="9135" y="14389"/>
                      <a:pt x="9131" y="14401"/>
                      <a:pt x="9132" y="14410"/>
                    </a:cubicBezTo>
                    <a:lnTo>
                      <a:pt x="9132" y="14410"/>
                    </a:lnTo>
                    <a:cubicBezTo>
                      <a:pt x="9119" y="14410"/>
                      <a:pt x="9105" y="14418"/>
                      <a:pt x="9096" y="14435"/>
                    </a:cubicBezTo>
                    <a:lnTo>
                      <a:pt x="7238" y="17010"/>
                    </a:lnTo>
                    <a:cubicBezTo>
                      <a:pt x="7230" y="17018"/>
                      <a:pt x="7226" y="17025"/>
                      <a:pt x="7228" y="17034"/>
                    </a:cubicBezTo>
                    <a:lnTo>
                      <a:pt x="7228" y="17034"/>
                    </a:lnTo>
                    <a:cubicBezTo>
                      <a:pt x="7224" y="17032"/>
                      <a:pt x="7220" y="17032"/>
                      <a:pt x="7216" y="17032"/>
                    </a:cubicBezTo>
                    <a:cubicBezTo>
                      <a:pt x="7202" y="17032"/>
                      <a:pt x="7186" y="17042"/>
                      <a:pt x="7177" y="17071"/>
                    </a:cubicBezTo>
                    <a:lnTo>
                      <a:pt x="5318" y="19631"/>
                    </a:lnTo>
                    <a:cubicBezTo>
                      <a:pt x="5287" y="19661"/>
                      <a:pt x="5287" y="19677"/>
                      <a:pt x="5333" y="19692"/>
                    </a:cubicBezTo>
                    <a:cubicBezTo>
                      <a:pt x="5339" y="19698"/>
                      <a:pt x="5346" y="19702"/>
                      <a:pt x="5353" y="19702"/>
                    </a:cubicBezTo>
                    <a:cubicBezTo>
                      <a:pt x="5364" y="19702"/>
                      <a:pt x="5376" y="19694"/>
                      <a:pt x="5394" y="19677"/>
                    </a:cubicBezTo>
                    <a:lnTo>
                      <a:pt x="7253" y="17102"/>
                    </a:lnTo>
                    <a:cubicBezTo>
                      <a:pt x="7263" y="17102"/>
                      <a:pt x="7260" y="17088"/>
                      <a:pt x="7252" y="17070"/>
                    </a:cubicBezTo>
                    <a:lnTo>
                      <a:pt x="7252" y="17070"/>
                    </a:lnTo>
                    <a:cubicBezTo>
                      <a:pt x="7252" y="17070"/>
                      <a:pt x="7252" y="17071"/>
                      <a:pt x="7253" y="17071"/>
                    </a:cubicBezTo>
                    <a:cubicBezTo>
                      <a:pt x="7253" y="17071"/>
                      <a:pt x="7299" y="17071"/>
                      <a:pt x="7314" y="17041"/>
                    </a:cubicBezTo>
                    <a:lnTo>
                      <a:pt x="9173" y="14481"/>
                    </a:lnTo>
                    <a:cubicBezTo>
                      <a:pt x="9194" y="14459"/>
                      <a:pt x="9200" y="14445"/>
                      <a:pt x="9186" y="14434"/>
                    </a:cubicBezTo>
                    <a:lnTo>
                      <a:pt x="9186" y="14434"/>
                    </a:lnTo>
                    <a:cubicBezTo>
                      <a:pt x="9198" y="14432"/>
                      <a:pt x="9210" y="14428"/>
                      <a:pt x="9218" y="14420"/>
                    </a:cubicBezTo>
                    <a:lnTo>
                      <a:pt x="11077" y="11845"/>
                    </a:lnTo>
                    <a:cubicBezTo>
                      <a:pt x="11108" y="11830"/>
                      <a:pt x="11108" y="11815"/>
                      <a:pt x="11062" y="11784"/>
                    </a:cubicBezTo>
                    <a:cubicBezTo>
                      <a:pt x="11056" y="11779"/>
                      <a:pt x="11049" y="11775"/>
                      <a:pt x="11040" y="11775"/>
                    </a:cubicBezTo>
                    <a:close/>
                    <a:moveTo>
                      <a:pt x="18370" y="5014"/>
                    </a:moveTo>
                    <a:cubicBezTo>
                      <a:pt x="18361" y="5014"/>
                      <a:pt x="18353" y="5025"/>
                      <a:pt x="18345" y="5050"/>
                    </a:cubicBezTo>
                    <a:lnTo>
                      <a:pt x="16471" y="7625"/>
                    </a:lnTo>
                    <a:cubicBezTo>
                      <a:pt x="16460" y="7635"/>
                      <a:pt x="16457" y="7645"/>
                      <a:pt x="16465" y="7655"/>
                    </a:cubicBezTo>
                    <a:lnTo>
                      <a:pt x="16465" y="7655"/>
                    </a:lnTo>
                    <a:cubicBezTo>
                      <a:pt x="16451" y="7656"/>
                      <a:pt x="16436" y="7657"/>
                      <a:pt x="16410" y="7671"/>
                    </a:cubicBezTo>
                    <a:lnTo>
                      <a:pt x="14551" y="10245"/>
                    </a:lnTo>
                    <a:cubicBezTo>
                      <a:pt x="14541" y="10255"/>
                      <a:pt x="14538" y="10271"/>
                      <a:pt x="14544" y="10285"/>
                    </a:cubicBezTo>
                    <a:lnTo>
                      <a:pt x="14544" y="10285"/>
                    </a:lnTo>
                    <a:cubicBezTo>
                      <a:pt x="14531" y="10292"/>
                      <a:pt x="14501" y="10295"/>
                      <a:pt x="14490" y="10306"/>
                    </a:cubicBezTo>
                    <a:lnTo>
                      <a:pt x="12631" y="12881"/>
                    </a:lnTo>
                    <a:cubicBezTo>
                      <a:pt x="12605" y="12895"/>
                      <a:pt x="12601" y="12908"/>
                      <a:pt x="12631" y="12921"/>
                    </a:cubicBezTo>
                    <a:lnTo>
                      <a:pt x="12631" y="12921"/>
                    </a:lnTo>
                    <a:cubicBezTo>
                      <a:pt x="12615" y="12921"/>
                      <a:pt x="12596" y="12935"/>
                      <a:pt x="12585" y="12957"/>
                    </a:cubicBezTo>
                    <a:lnTo>
                      <a:pt x="10727" y="15517"/>
                    </a:lnTo>
                    <a:cubicBezTo>
                      <a:pt x="10706" y="15538"/>
                      <a:pt x="10699" y="15552"/>
                      <a:pt x="10712" y="15564"/>
                    </a:cubicBezTo>
                    <a:lnTo>
                      <a:pt x="10712" y="15564"/>
                    </a:lnTo>
                    <a:cubicBezTo>
                      <a:pt x="10697" y="15565"/>
                      <a:pt x="10675" y="15568"/>
                      <a:pt x="10666" y="15578"/>
                    </a:cubicBezTo>
                    <a:lnTo>
                      <a:pt x="8792" y="18153"/>
                    </a:lnTo>
                    <a:cubicBezTo>
                      <a:pt x="8782" y="18163"/>
                      <a:pt x="8778" y="18172"/>
                      <a:pt x="8789" y="18186"/>
                    </a:cubicBezTo>
                    <a:lnTo>
                      <a:pt x="8789" y="18186"/>
                    </a:lnTo>
                    <a:cubicBezTo>
                      <a:pt x="8778" y="18189"/>
                      <a:pt x="8770" y="18197"/>
                      <a:pt x="8761" y="18214"/>
                    </a:cubicBezTo>
                    <a:lnTo>
                      <a:pt x="6887" y="20773"/>
                    </a:lnTo>
                    <a:cubicBezTo>
                      <a:pt x="6872" y="20804"/>
                      <a:pt x="6872" y="20819"/>
                      <a:pt x="6918" y="20834"/>
                    </a:cubicBezTo>
                    <a:cubicBezTo>
                      <a:pt x="6924" y="20841"/>
                      <a:pt x="6930" y="20844"/>
                      <a:pt x="6937" y="20844"/>
                    </a:cubicBezTo>
                    <a:cubicBezTo>
                      <a:pt x="6945" y="20844"/>
                      <a:pt x="6954" y="20837"/>
                      <a:pt x="6963" y="20819"/>
                    </a:cubicBezTo>
                    <a:lnTo>
                      <a:pt x="8837" y="18244"/>
                    </a:lnTo>
                    <a:cubicBezTo>
                      <a:pt x="8845" y="18237"/>
                      <a:pt x="8849" y="18229"/>
                      <a:pt x="8847" y="18220"/>
                    </a:cubicBezTo>
                    <a:lnTo>
                      <a:pt x="8847" y="18220"/>
                    </a:lnTo>
                    <a:cubicBezTo>
                      <a:pt x="8854" y="18216"/>
                      <a:pt x="8861" y="18204"/>
                      <a:pt x="8868" y="18183"/>
                    </a:cubicBezTo>
                    <a:lnTo>
                      <a:pt x="10742" y="15624"/>
                    </a:lnTo>
                    <a:cubicBezTo>
                      <a:pt x="10750" y="15607"/>
                      <a:pt x="10754" y="15595"/>
                      <a:pt x="10751" y="15585"/>
                    </a:cubicBezTo>
                    <a:lnTo>
                      <a:pt x="10751" y="15585"/>
                    </a:lnTo>
                    <a:cubicBezTo>
                      <a:pt x="10754" y="15587"/>
                      <a:pt x="10758" y="15588"/>
                      <a:pt x="10762" y="15588"/>
                    </a:cubicBezTo>
                    <a:cubicBezTo>
                      <a:pt x="10772" y="15588"/>
                      <a:pt x="10785" y="15581"/>
                      <a:pt x="10803" y="15563"/>
                    </a:cubicBezTo>
                    <a:lnTo>
                      <a:pt x="12662" y="12988"/>
                    </a:lnTo>
                    <a:cubicBezTo>
                      <a:pt x="12673" y="12977"/>
                      <a:pt x="12676" y="12965"/>
                      <a:pt x="12664" y="12948"/>
                    </a:cubicBezTo>
                    <a:lnTo>
                      <a:pt x="12664" y="12948"/>
                    </a:lnTo>
                    <a:cubicBezTo>
                      <a:pt x="12665" y="12948"/>
                      <a:pt x="12667" y="12948"/>
                      <a:pt x="12668" y="12948"/>
                    </a:cubicBezTo>
                    <a:cubicBezTo>
                      <a:pt x="12678" y="12948"/>
                      <a:pt x="12691" y="12937"/>
                      <a:pt x="12707" y="12912"/>
                    </a:cubicBezTo>
                    <a:lnTo>
                      <a:pt x="14566" y="10337"/>
                    </a:lnTo>
                    <a:cubicBezTo>
                      <a:pt x="14573" y="10330"/>
                      <a:pt x="14577" y="10322"/>
                      <a:pt x="14576" y="10313"/>
                    </a:cubicBezTo>
                    <a:lnTo>
                      <a:pt x="14576" y="10313"/>
                    </a:lnTo>
                    <a:cubicBezTo>
                      <a:pt x="14580" y="10315"/>
                      <a:pt x="14585" y="10316"/>
                      <a:pt x="14591" y="10316"/>
                    </a:cubicBezTo>
                    <a:cubicBezTo>
                      <a:pt x="14604" y="10316"/>
                      <a:pt x="14618" y="10309"/>
                      <a:pt x="14627" y="10291"/>
                    </a:cubicBezTo>
                    <a:lnTo>
                      <a:pt x="16486" y="7716"/>
                    </a:lnTo>
                    <a:cubicBezTo>
                      <a:pt x="16500" y="7709"/>
                      <a:pt x="16508" y="7699"/>
                      <a:pt x="16507" y="7688"/>
                    </a:cubicBezTo>
                    <a:lnTo>
                      <a:pt x="16507" y="7688"/>
                    </a:lnTo>
                    <a:cubicBezTo>
                      <a:pt x="16511" y="7691"/>
                      <a:pt x="16515" y="7692"/>
                      <a:pt x="16519" y="7692"/>
                    </a:cubicBezTo>
                    <a:cubicBezTo>
                      <a:pt x="16530" y="7692"/>
                      <a:pt x="16538" y="7681"/>
                      <a:pt x="16547" y="7655"/>
                    </a:cubicBezTo>
                    <a:lnTo>
                      <a:pt x="18421" y="5081"/>
                    </a:lnTo>
                    <a:cubicBezTo>
                      <a:pt x="18421" y="5081"/>
                      <a:pt x="18421" y="5050"/>
                      <a:pt x="18390" y="5035"/>
                    </a:cubicBezTo>
                    <a:cubicBezTo>
                      <a:pt x="18383" y="5021"/>
                      <a:pt x="18377" y="5014"/>
                      <a:pt x="18370" y="501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9" name="Google Shape;1139;p33"/>
            <p:cNvSpPr/>
            <p:nvPr/>
          </p:nvSpPr>
          <p:spPr>
            <a:xfrm flipH="1">
              <a:off x="8015569" y="3489860"/>
              <a:ext cx="807586" cy="336001"/>
            </a:xfrm>
            <a:custGeom>
              <a:rect b="b" l="l" r="r" t="t"/>
              <a:pathLst>
                <a:path extrusionOk="0" h="5365" w="12830">
                  <a:moveTo>
                    <a:pt x="10860" y="4390"/>
                  </a:moveTo>
                  <a:lnTo>
                    <a:pt x="10849" y="4392"/>
                  </a:lnTo>
                  <a:lnTo>
                    <a:pt x="10818" y="4392"/>
                  </a:lnTo>
                  <a:cubicBezTo>
                    <a:pt x="10832" y="4392"/>
                    <a:pt x="10846" y="4392"/>
                    <a:pt x="10860" y="4390"/>
                  </a:cubicBezTo>
                  <a:close/>
                  <a:moveTo>
                    <a:pt x="1830" y="0"/>
                  </a:moveTo>
                  <a:cubicBezTo>
                    <a:pt x="1181" y="0"/>
                    <a:pt x="492" y="286"/>
                    <a:pt x="290" y="1406"/>
                  </a:cubicBezTo>
                  <a:cubicBezTo>
                    <a:pt x="1" y="2975"/>
                    <a:pt x="4633" y="4453"/>
                    <a:pt x="7771" y="4956"/>
                  </a:cubicBezTo>
                  <a:cubicBezTo>
                    <a:pt x="7908" y="5032"/>
                    <a:pt x="8061" y="5063"/>
                    <a:pt x="8228" y="5078"/>
                  </a:cubicBezTo>
                  <a:lnTo>
                    <a:pt x="8259" y="5078"/>
                  </a:lnTo>
                  <a:cubicBezTo>
                    <a:pt x="8761" y="5215"/>
                    <a:pt x="9280" y="5307"/>
                    <a:pt x="9782" y="5352"/>
                  </a:cubicBezTo>
                  <a:cubicBezTo>
                    <a:pt x="9944" y="5361"/>
                    <a:pt x="10107" y="5364"/>
                    <a:pt x="10270" y="5364"/>
                  </a:cubicBezTo>
                  <a:cubicBezTo>
                    <a:pt x="10691" y="5364"/>
                    <a:pt x="11113" y="5339"/>
                    <a:pt x="11519" y="5307"/>
                  </a:cubicBezTo>
                  <a:cubicBezTo>
                    <a:pt x="11800" y="5292"/>
                    <a:pt x="11765" y="4833"/>
                    <a:pt x="11485" y="4833"/>
                  </a:cubicBezTo>
                  <a:cubicBezTo>
                    <a:pt x="11476" y="4833"/>
                    <a:pt x="11467" y="4833"/>
                    <a:pt x="11458" y="4834"/>
                  </a:cubicBezTo>
                  <a:cubicBezTo>
                    <a:pt x="11342" y="4846"/>
                    <a:pt x="11218" y="4849"/>
                    <a:pt x="11098" y="4863"/>
                  </a:cubicBezTo>
                  <a:lnTo>
                    <a:pt x="11098" y="4863"/>
                  </a:lnTo>
                  <a:cubicBezTo>
                    <a:pt x="11258" y="4837"/>
                    <a:pt x="11419" y="4810"/>
                    <a:pt x="11580" y="4773"/>
                  </a:cubicBezTo>
                  <a:cubicBezTo>
                    <a:pt x="11809" y="4728"/>
                    <a:pt x="12037" y="4682"/>
                    <a:pt x="12266" y="4606"/>
                  </a:cubicBezTo>
                  <a:cubicBezTo>
                    <a:pt x="12523" y="4511"/>
                    <a:pt x="12431" y="4114"/>
                    <a:pt x="12193" y="4114"/>
                  </a:cubicBezTo>
                  <a:cubicBezTo>
                    <a:pt x="12163" y="4114"/>
                    <a:pt x="12132" y="4120"/>
                    <a:pt x="12098" y="4133"/>
                  </a:cubicBezTo>
                  <a:cubicBezTo>
                    <a:pt x="11904" y="4208"/>
                    <a:pt x="11695" y="4239"/>
                    <a:pt x="11500" y="4283"/>
                  </a:cubicBezTo>
                  <a:lnTo>
                    <a:pt x="11500" y="4283"/>
                  </a:lnTo>
                  <a:cubicBezTo>
                    <a:pt x="11611" y="4255"/>
                    <a:pt x="11720" y="4225"/>
                    <a:pt x="11824" y="4194"/>
                  </a:cubicBezTo>
                  <a:cubicBezTo>
                    <a:pt x="11961" y="4149"/>
                    <a:pt x="12098" y="4133"/>
                    <a:pt x="12220" y="4088"/>
                  </a:cubicBezTo>
                  <a:cubicBezTo>
                    <a:pt x="12372" y="4057"/>
                    <a:pt x="12586" y="4042"/>
                    <a:pt x="12677" y="3905"/>
                  </a:cubicBezTo>
                  <a:cubicBezTo>
                    <a:pt x="12829" y="3737"/>
                    <a:pt x="12784" y="3524"/>
                    <a:pt x="12586" y="3493"/>
                  </a:cubicBezTo>
                  <a:cubicBezTo>
                    <a:pt x="12566" y="3488"/>
                    <a:pt x="12543" y="3485"/>
                    <a:pt x="12519" y="3485"/>
                  </a:cubicBezTo>
                  <a:cubicBezTo>
                    <a:pt x="12413" y="3485"/>
                    <a:pt x="12276" y="3532"/>
                    <a:pt x="12190" y="3570"/>
                  </a:cubicBezTo>
                  <a:cubicBezTo>
                    <a:pt x="12113" y="3585"/>
                    <a:pt x="12052" y="3600"/>
                    <a:pt x="11976" y="3615"/>
                  </a:cubicBezTo>
                  <a:lnTo>
                    <a:pt x="12144" y="3570"/>
                  </a:lnTo>
                  <a:cubicBezTo>
                    <a:pt x="12281" y="3524"/>
                    <a:pt x="12357" y="3311"/>
                    <a:pt x="12296" y="3189"/>
                  </a:cubicBezTo>
                  <a:cubicBezTo>
                    <a:pt x="12251" y="3076"/>
                    <a:pt x="12172" y="3013"/>
                    <a:pt x="12072" y="3013"/>
                  </a:cubicBezTo>
                  <a:cubicBezTo>
                    <a:pt x="12038" y="3013"/>
                    <a:pt x="12000" y="3021"/>
                    <a:pt x="11961" y="3036"/>
                  </a:cubicBezTo>
                  <a:cubicBezTo>
                    <a:pt x="11748" y="3113"/>
                    <a:pt x="11519" y="3158"/>
                    <a:pt x="11306" y="3234"/>
                  </a:cubicBezTo>
                  <a:cubicBezTo>
                    <a:pt x="11123" y="3295"/>
                    <a:pt x="10971" y="3356"/>
                    <a:pt x="10757" y="3372"/>
                  </a:cubicBezTo>
                  <a:lnTo>
                    <a:pt x="10742" y="3372"/>
                  </a:lnTo>
                  <a:cubicBezTo>
                    <a:pt x="10849" y="3311"/>
                    <a:pt x="10895" y="3128"/>
                    <a:pt x="10773" y="3052"/>
                  </a:cubicBezTo>
                  <a:cubicBezTo>
                    <a:pt x="10620" y="2930"/>
                    <a:pt x="10376" y="2930"/>
                    <a:pt x="10194" y="2899"/>
                  </a:cubicBezTo>
                  <a:cubicBezTo>
                    <a:pt x="10011" y="2854"/>
                    <a:pt x="9828" y="2838"/>
                    <a:pt x="9660" y="2823"/>
                  </a:cubicBezTo>
                  <a:cubicBezTo>
                    <a:pt x="9563" y="2811"/>
                    <a:pt x="9467" y="2806"/>
                    <a:pt x="9371" y="2806"/>
                  </a:cubicBezTo>
                  <a:cubicBezTo>
                    <a:pt x="9093" y="2806"/>
                    <a:pt x="8820" y="2854"/>
                    <a:pt x="8548" y="2945"/>
                  </a:cubicBezTo>
                  <a:cubicBezTo>
                    <a:pt x="8487" y="2975"/>
                    <a:pt x="8442" y="2991"/>
                    <a:pt x="8381" y="3021"/>
                  </a:cubicBezTo>
                  <a:cubicBezTo>
                    <a:pt x="6187" y="1726"/>
                    <a:pt x="3139" y="309"/>
                    <a:pt x="3139" y="309"/>
                  </a:cubicBezTo>
                  <a:cubicBezTo>
                    <a:pt x="3139" y="309"/>
                    <a:pt x="2506" y="0"/>
                    <a:pt x="1830" y="0"/>
                  </a:cubicBezTo>
                  <a:close/>
                </a:path>
              </a:pathLst>
            </a:custGeom>
            <a:solidFill>
              <a:srgbClr val="F8B2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0" name="Google Shape;1140;p33"/>
          <p:cNvSpPr txBox="1"/>
          <p:nvPr/>
        </p:nvSpPr>
        <p:spPr>
          <a:xfrm>
            <a:off x="1170850" y="2506075"/>
            <a:ext cx="3723000" cy="2401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333333"/>
              </a:buClr>
              <a:buSzPts val="1600"/>
              <a:buFont typeface="Georgia"/>
              <a:buChar char="●"/>
            </a:pPr>
            <a:r>
              <a:rPr b="1" lang="en" sz="1600">
                <a:solidFill>
                  <a:srgbClr val="333333"/>
                </a:solidFill>
                <a:latin typeface="Georgia"/>
                <a:ea typeface="Georgia"/>
                <a:cs typeface="Georgia"/>
                <a:sym typeface="Georgia"/>
              </a:rPr>
              <a:t>USER INTERVIEW QUESTIONS</a:t>
            </a:r>
            <a:endParaRPr b="1" sz="1600">
              <a:solidFill>
                <a:srgbClr val="333333"/>
              </a:solidFill>
              <a:latin typeface="Georgia"/>
              <a:ea typeface="Georgia"/>
              <a:cs typeface="Georgia"/>
              <a:sym typeface="Georgia"/>
            </a:endParaRPr>
          </a:p>
          <a:p>
            <a:pPr indent="0" lvl="0" marL="457200" rtl="0" algn="l">
              <a:spcBef>
                <a:spcPts val="0"/>
              </a:spcBef>
              <a:spcAft>
                <a:spcPts val="0"/>
              </a:spcAft>
              <a:buNone/>
            </a:pPr>
            <a:r>
              <a:t/>
            </a:r>
            <a:endParaRPr b="1" sz="1600">
              <a:solidFill>
                <a:srgbClr val="333333"/>
              </a:solidFill>
              <a:latin typeface="Georgia"/>
              <a:ea typeface="Georgia"/>
              <a:cs typeface="Georgia"/>
              <a:sym typeface="Georgia"/>
            </a:endParaRPr>
          </a:p>
          <a:p>
            <a:pPr indent="-330200" lvl="0" marL="457200" rtl="0" algn="l">
              <a:spcBef>
                <a:spcPts val="0"/>
              </a:spcBef>
              <a:spcAft>
                <a:spcPts val="0"/>
              </a:spcAft>
              <a:buClr>
                <a:srgbClr val="333333"/>
              </a:buClr>
              <a:buSzPts val="1600"/>
              <a:buFont typeface="Georgia"/>
              <a:buChar char="●"/>
            </a:pPr>
            <a:r>
              <a:rPr b="1" lang="en" sz="1600">
                <a:solidFill>
                  <a:srgbClr val="333333"/>
                </a:solidFill>
                <a:latin typeface="Georgia"/>
                <a:ea typeface="Georgia"/>
                <a:cs typeface="Georgia"/>
                <a:sym typeface="Georgia"/>
              </a:rPr>
              <a:t>USER </a:t>
            </a:r>
            <a:r>
              <a:rPr b="1" lang="en" sz="1600">
                <a:solidFill>
                  <a:srgbClr val="333333"/>
                </a:solidFill>
                <a:latin typeface="Georgia"/>
                <a:ea typeface="Georgia"/>
                <a:cs typeface="Georgia"/>
                <a:sym typeface="Georgia"/>
              </a:rPr>
              <a:t>RESPONSES</a:t>
            </a:r>
            <a:endParaRPr b="1" sz="1600">
              <a:solidFill>
                <a:srgbClr val="333333"/>
              </a:solidFill>
              <a:latin typeface="Georgia"/>
              <a:ea typeface="Georgia"/>
              <a:cs typeface="Georgia"/>
              <a:sym typeface="Georgia"/>
            </a:endParaRPr>
          </a:p>
          <a:p>
            <a:pPr indent="0" lvl="0" marL="457200" rtl="0" algn="l">
              <a:spcBef>
                <a:spcPts val="0"/>
              </a:spcBef>
              <a:spcAft>
                <a:spcPts val="0"/>
              </a:spcAft>
              <a:buNone/>
            </a:pPr>
            <a:r>
              <a:t/>
            </a:r>
            <a:endParaRPr b="1" sz="1600">
              <a:solidFill>
                <a:srgbClr val="333333"/>
              </a:solidFill>
              <a:latin typeface="Georgia"/>
              <a:ea typeface="Georgia"/>
              <a:cs typeface="Georgia"/>
              <a:sym typeface="Georgia"/>
            </a:endParaRPr>
          </a:p>
          <a:p>
            <a:pPr indent="-330200" lvl="0" marL="457200" rtl="0" algn="l">
              <a:spcBef>
                <a:spcPts val="0"/>
              </a:spcBef>
              <a:spcAft>
                <a:spcPts val="0"/>
              </a:spcAft>
              <a:buClr>
                <a:srgbClr val="333333"/>
              </a:buClr>
              <a:buSzPts val="1600"/>
              <a:buFont typeface="Georgia"/>
              <a:buChar char="●"/>
            </a:pPr>
            <a:r>
              <a:rPr b="1" lang="en" sz="1600">
                <a:solidFill>
                  <a:srgbClr val="333333"/>
                </a:solidFill>
                <a:latin typeface="Georgia"/>
                <a:ea typeface="Georgia"/>
                <a:cs typeface="Georgia"/>
                <a:sym typeface="Georgia"/>
              </a:rPr>
              <a:t>PERSONS</a:t>
            </a:r>
            <a:endParaRPr b="1" sz="1600">
              <a:solidFill>
                <a:srgbClr val="333333"/>
              </a:solidFill>
              <a:latin typeface="Georgia"/>
              <a:ea typeface="Georgia"/>
              <a:cs typeface="Georgia"/>
              <a:sym typeface="Georgia"/>
            </a:endParaRPr>
          </a:p>
          <a:p>
            <a:pPr indent="0" lvl="0" marL="457200" rtl="0" algn="l">
              <a:spcBef>
                <a:spcPts val="0"/>
              </a:spcBef>
              <a:spcAft>
                <a:spcPts val="0"/>
              </a:spcAft>
              <a:buNone/>
            </a:pPr>
            <a:r>
              <a:t/>
            </a:r>
            <a:endParaRPr b="1" sz="1600">
              <a:solidFill>
                <a:srgbClr val="333333"/>
              </a:solidFill>
              <a:latin typeface="Georgia"/>
              <a:ea typeface="Georgia"/>
              <a:cs typeface="Georgia"/>
              <a:sym typeface="Georgia"/>
            </a:endParaRPr>
          </a:p>
          <a:p>
            <a:pPr indent="-330200" lvl="0" marL="457200" rtl="0" algn="l">
              <a:spcBef>
                <a:spcPts val="0"/>
              </a:spcBef>
              <a:spcAft>
                <a:spcPts val="0"/>
              </a:spcAft>
              <a:buClr>
                <a:srgbClr val="333333"/>
              </a:buClr>
              <a:buSzPts val="1600"/>
              <a:buFont typeface="Georgia"/>
              <a:buChar char="●"/>
            </a:pPr>
            <a:r>
              <a:rPr b="1" lang="en" sz="1600">
                <a:solidFill>
                  <a:srgbClr val="333333"/>
                </a:solidFill>
                <a:latin typeface="Georgia"/>
                <a:ea typeface="Georgia"/>
                <a:cs typeface="Georgia"/>
                <a:sym typeface="Georgia"/>
              </a:rPr>
              <a:t>OBSERVATION (SHADOWING)</a:t>
            </a:r>
            <a:endParaRPr b="1" sz="1600">
              <a:solidFill>
                <a:srgbClr val="333333"/>
              </a:solidFill>
              <a:latin typeface="Georgia"/>
              <a:ea typeface="Georgia"/>
              <a:cs typeface="Georgia"/>
              <a:sym typeface="Georgia"/>
            </a:endParaRPr>
          </a:p>
        </p:txBody>
      </p:sp>
      <p:pic>
        <p:nvPicPr>
          <p:cNvPr id="1141" name="Google Shape;1141;p33"/>
          <p:cNvPicPr preferRelativeResize="0"/>
          <p:nvPr/>
        </p:nvPicPr>
        <p:blipFill>
          <a:blip r:embed="rId3">
            <a:alphaModFix/>
          </a:blip>
          <a:stretch>
            <a:fillRect/>
          </a:stretch>
        </p:blipFill>
        <p:spPr>
          <a:xfrm>
            <a:off x="3884954" y="2611700"/>
            <a:ext cx="962500" cy="371975"/>
          </a:xfrm>
          <a:prstGeom prst="rect">
            <a:avLst/>
          </a:prstGeom>
          <a:noFill/>
          <a:ln>
            <a:noFill/>
          </a:ln>
        </p:spPr>
      </p:pic>
      <p:pic>
        <p:nvPicPr>
          <p:cNvPr id="1142" name="Google Shape;1142;p33"/>
          <p:cNvPicPr preferRelativeResize="0"/>
          <p:nvPr/>
        </p:nvPicPr>
        <p:blipFill>
          <a:blip r:embed="rId4">
            <a:alphaModFix/>
          </a:blip>
          <a:stretch>
            <a:fillRect/>
          </a:stretch>
        </p:blipFill>
        <p:spPr>
          <a:xfrm>
            <a:off x="1635075" y="487400"/>
            <a:ext cx="5134200" cy="1714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grpSp>
        <p:nvGrpSpPr>
          <p:cNvPr id="1147" name="Google Shape;1147;p34"/>
          <p:cNvGrpSpPr/>
          <p:nvPr/>
        </p:nvGrpSpPr>
        <p:grpSpPr>
          <a:xfrm>
            <a:off x="6366243" y="3924038"/>
            <a:ext cx="2112663" cy="1334163"/>
            <a:chOff x="6366243" y="3924038"/>
            <a:chExt cx="2112663" cy="1334163"/>
          </a:xfrm>
        </p:grpSpPr>
        <p:sp>
          <p:nvSpPr>
            <p:cNvPr id="1148" name="Google Shape;1148;p34"/>
            <p:cNvSpPr/>
            <p:nvPr/>
          </p:nvSpPr>
          <p:spPr>
            <a:xfrm rot="10800000">
              <a:off x="6366243" y="4548084"/>
              <a:ext cx="2112646" cy="710116"/>
            </a:xfrm>
            <a:custGeom>
              <a:rect b="b" l="l" r="r" t="t"/>
              <a:pathLst>
                <a:path extrusionOk="0" h="6312" w="36491">
                  <a:moveTo>
                    <a:pt x="1372" y="0"/>
                  </a:moveTo>
                  <a:cubicBezTo>
                    <a:pt x="564" y="0"/>
                    <a:pt x="1" y="716"/>
                    <a:pt x="244" y="1402"/>
                  </a:cubicBezTo>
                  <a:cubicBezTo>
                    <a:pt x="839" y="3047"/>
                    <a:pt x="2728" y="4769"/>
                    <a:pt x="8106" y="5516"/>
                  </a:cubicBezTo>
                  <a:cubicBezTo>
                    <a:pt x="12279" y="6081"/>
                    <a:pt x="15809" y="6312"/>
                    <a:pt x="18803" y="6312"/>
                  </a:cubicBezTo>
                  <a:cubicBezTo>
                    <a:pt x="29772" y="6312"/>
                    <a:pt x="33557" y="3213"/>
                    <a:pt x="35424" y="2088"/>
                  </a:cubicBezTo>
                  <a:cubicBezTo>
                    <a:pt x="35439" y="2088"/>
                    <a:pt x="35439" y="2072"/>
                    <a:pt x="35470" y="2072"/>
                  </a:cubicBezTo>
                  <a:cubicBezTo>
                    <a:pt x="36491" y="1417"/>
                    <a:pt x="36018" y="0"/>
                    <a:pt x="34799" y="0"/>
                  </a:cubicBezTo>
                  <a:close/>
                </a:path>
              </a:pathLst>
            </a:custGeom>
            <a:solidFill>
              <a:srgbClr val="D0D861">
                <a:alpha val="72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9" name="Google Shape;1149;p34"/>
            <p:cNvGrpSpPr/>
            <p:nvPr/>
          </p:nvGrpSpPr>
          <p:grpSpPr>
            <a:xfrm>
              <a:off x="6674065" y="4300373"/>
              <a:ext cx="551658" cy="415131"/>
              <a:chOff x="2963077" y="3038906"/>
              <a:chExt cx="559490" cy="421025"/>
            </a:xfrm>
          </p:grpSpPr>
          <p:grpSp>
            <p:nvGrpSpPr>
              <p:cNvPr id="1150" name="Google Shape;1150;p34"/>
              <p:cNvGrpSpPr/>
              <p:nvPr/>
            </p:nvGrpSpPr>
            <p:grpSpPr>
              <a:xfrm>
                <a:off x="3009681" y="3085051"/>
                <a:ext cx="486295" cy="374881"/>
                <a:chOff x="3009681" y="3085051"/>
                <a:chExt cx="486295" cy="374881"/>
              </a:xfrm>
            </p:grpSpPr>
            <p:sp>
              <p:nvSpPr>
                <p:cNvPr id="1151" name="Google Shape;1151;p34"/>
                <p:cNvSpPr/>
                <p:nvPr/>
              </p:nvSpPr>
              <p:spPr>
                <a:xfrm>
                  <a:off x="3233948" y="3085051"/>
                  <a:ext cx="3764" cy="374881"/>
                </a:xfrm>
                <a:custGeom>
                  <a:rect b="b" l="l" r="r" t="t"/>
                  <a:pathLst>
                    <a:path extrusionOk="0" h="12251" w="123">
                      <a:moveTo>
                        <a:pt x="61" y="0"/>
                      </a:moveTo>
                      <a:cubicBezTo>
                        <a:pt x="31" y="0"/>
                        <a:pt x="0" y="31"/>
                        <a:pt x="0" y="61"/>
                      </a:cubicBezTo>
                      <a:lnTo>
                        <a:pt x="0" y="12189"/>
                      </a:lnTo>
                      <a:cubicBezTo>
                        <a:pt x="0" y="12220"/>
                        <a:pt x="46" y="12250"/>
                        <a:pt x="61" y="12250"/>
                      </a:cubicBezTo>
                      <a:cubicBezTo>
                        <a:pt x="76" y="12250"/>
                        <a:pt x="107" y="12220"/>
                        <a:pt x="122" y="12189"/>
                      </a:cubicBezTo>
                      <a:lnTo>
                        <a:pt x="122" y="61"/>
                      </a:lnTo>
                      <a:cubicBezTo>
                        <a:pt x="122" y="16"/>
                        <a:pt x="76" y="0"/>
                        <a:pt x="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4"/>
                <p:cNvSpPr/>
                <p:nvPr/>
              </p:nvSpPr>
              <p:spPr>
                <a:xfrm>
                  <a:off x="3112711" y="3128411"/>
                  <a:ext cx="252266" cy="89995"/>
                </a:xfrm>
                <a:custGeom>
                  <a:rect b="b" l="l" r="r" t="t"/>
                  <a:pathLst>
                    <a:path extrusionOk="0" h="2941" w="8244">
                      <a:moveTo>
                        <a:pt x="77" y="0"/>
                      </a:moveTo>
                      <a:cubicBezTo>
                        <a:pt x="47" y="0"/>
                        <a:pt x="16" y="0"/>
                        <a:pt x="1" y="16"/>
                      </a:cubicBezTo>
                      <a:cubicBezTo>
                        <a:pt x="1" y="31"/>
                        <a:pt x="1" y="77"/>
                        <a:pt x="16" y="92"/>
                      </a:cubicBezTo>
                      <a:lnTo>
                        <a:pt x="3977" y="2941"/>
                      </a:lnTo>
                      <a:lnTo>
                        <a:pt x="4023" y="2941"/>
                      </a:lnTo>
                      <a:cubicBezTo>
                        <a:pt x="4023" y="2941"/>
                        <a:pt x="4038" y="2941"/>
                        <a:pt x="4038" y="2926"/>
                      </a:cubicBezTo>
                      <a:lnTo>
                        <a:pt x="8213" y="549"/>
                      </a:lnTo>
                      <a:cubicBezTo>
                        <a:pt x="8228" y="518"/>
                        <a:pt x="8244" y="488"/>
                        <a:pt x="8228" y="473"/>
                      </a:cubicBezTo>
                      <a:cubicBezTo>
                        <a:pt x="8218" y="462"/>
                        <a:pt x="8193" y="444"/>
                        <a:pt x="8173" y="444"/>
                      </a:cubicBezTo>
                      <a:cubicBezTo>
                        <a:pt x="8164" y="444"/>
                        <a:pt x="8157" y="448"/>
                        <a:pt x="8152" y="457"/>
                      </a:cubicBezTo>
                      <a:lnTo>
                        <a:pt x="4023" y="2834"/>
                      </a:lnTo>
                      <a:lnTo>
                        <a:pt x="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4"/>
                <p:cNvSpPr/>
                <p:nvPr/>
              </p:nvSpPr>
              <p:spPr>
                <a:xfrm>
                  <a:off x="3112711" y="3128013"/>
                  <a:ext cx="77908" cy="74083"/>
                </a:xfrm>
                <a:custGeom>
                  <a:rect b="b" l="l" r="r" t="t"/>
                  <a:pathLst>
                    <a:path extrusionOk="0" h="2421" w="2546">
                      <a:moveTo>
                        <a:pt x="1801" y="0"/>
                      </a:moveTo>
                      <a:cubicBezTo>
                        <a:pt x="1794" y="0"/>
                        <a:pt x="1788" y="4"/>
                        <a:pt x="1783" y="13"/>
                      </a:cubicBezTo>
                      <a:cubicBezTo>
                        <a:pt x="1753" y="13"/>
                        <a:pt x="1738" y="44"/>
                        <a:pt x="1753" y="59"/>
                      </a:cubicBezTo>
                      <a:lnTo>
                        <a:pt x="2423" y="1766"/>
                      </a:lnTo>
                      <a:lnTo>
                        <a:pt x="47" y="2329"/>
                      </a:lnTo>
                      <a:cubicBezTo>
                        <a:pt x="31" y="2329"/>
                        <a:pt x="1" y="2375"/>
                        <a:pt x="1" y="2390"/>
                      </a:cubicBezTo>
                      <a:cubicBezTo>
                        <a:pt x="31" y="2405"/>
                        <a:pt x="47" y="2421"/>
                        <a:pt x="62" y="2421"/>
                      </a:cubicBezTo>
                      <a:lnTo>
                        <a:pt x="2500" y="1842"/>
                      </a:lnTo>
                      <a:cubicBezTo>
                        <a:pt x="2515" y="1842"/>
                        <a:pt x="2545" y="1842"/>
                        <a:pt x="2545" y="1811"/>
                      </a:cubicBezTo>
                      <a:lnTo>
                        <a:pt x="2545" y="1781"/>
                      </a:lnTo>
                      <a:lnTo>
                        <a:pt x="1829" y="29"/>
                      </a:lnTo>
                      <a:cubicBezTo>
                        <a:pt x="1829" y="18"/>
                        <a:pt x="1815" y="0"/>
                        <a:pt x="18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4"/>
                <p:cNvSpPr/>
                <p:nvPr/>
              </p:nvSpPr>
              <p:spPr>
                <a:xfrm>
                  <a:off x="3009681" y="3249679"/>
                  <a:ext cx="426625" cy="126776"/>
                </a:xfrm>
                <a:custGeom>
                  <a:rect b="b" l="l" r="r" t="t"/>
                  <a:pathLst>
                    <a:path extrusionOk="0" h="4143" w="13942">
                      <a:moveTo>
                        <a:pt x="64" y="1"/>
                      </a:moveTo>
                      <a:cubicBezTo>
                        <a:pt x="44" y="1"/>
                        <a:pt x="26" y="19"/>
                        <a:pt x="16" y="29"/>
                      </a:cubicBezTo>
                      <a:cubicBezTo>
                        <a:pt x="1" y="60"/>
                        <a:pt x="16" y="90"/>
                        <a:pt x="31" y="105"/>
                      </a:cubicBezTo>
                      <a:lnTo>
                        <a:pt x="7375" y="4143"/>
                      </a:lnTo>
                      <a:lnTo>
                        <a:pt x="7390" y="4143"/>
                      </a:lnTo>
                      <a:cubicBezTo>
                        <a:pt x="7390" y="4143"/>
                        <a:pt x="7405" y="4143"/>
                        <a:pt x="7421" y="4128"/>
                      </a:cubicBezTo>
                      <a:lnTo>
                        <a:pt x="13896" y="791"/>
                      </a:lnTo>
                      <a:cubicBezTo>
                        <a:pt x="13926" y="776"/>
                        <a:pt x="13942" y="730"/>
                        <a:pt x="13926" y="715"/>
                      </a:cubicBezTo>
                      <a:cubicBezTo>
                        <a:pt x="13905" y="704"/>
                        <a:pt x="13883" y="693"/>
                        <a:pt x="13867" y="693"/>
                      </a:cubicBezTo>
                      <a:cubicBezTo>
                        <a:pt x="13860" y="693"/>
                        <a:pt x="13855" y="695"/>
                        <a:pt x="13850" y="700"/>
                      </a:cubicBezTo>
                      <a:lnTo>
                        <a:pt x="7390" y="4036"/>
                      </a:lnTo>
                      <a:lnTo>
                        <a:pt x="92" y="14"/>
                      </a:lnTo>
                      <a:cubicBezTo>
                        <a:pt x="83" y="5"/>
                        <a:pt x="73" y="1"/>
                        <a:pt x="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4"/>
                <p:cNvSpPr/>
                <p:nvPr/>
              </p:nvSpPr>
              <p:spPr>
                <a:xfrm>
                  <a:off x="3294077" y="3103227"/>
                  <a:ext cx="103061" cy="81151"/>
                </a:xfrm>
                <a:custGeom>
                  <a:rect b="b" l="l" r="r" t="t"/>
                  <a:pathLst>
                    <a:path extrusionOk="0" h="2652" w="3368">
                      <a:moveTo>
                        <a:pt x="62" y="1"/>
                      </a:moveTo>
                      <a:cubicBezTo>
                        <a:pt x="16" y="1"/>
                        <a:pt x="1" y="31"/>
                        <a:pt x="1" y="62"/>
                      </a:cubicBezTo>
                      <a:lnTo>
                        <a:pt x="1" y="2591"/>
                      </a:lnTo>
                      <a:cubicBezTo>
                        <a:pt x="1" y="2621"/>
                        <a:pt x="46" y="2652"/>
                        <a:pt x="62" y="2652"/>
                      </a:cubicBezTo>
                      <a:lnTo>
                        <a:pt x="3292" y="2652"/>
                      </a:lnTo>
                      <a:cubicBezTo>
                        <a:pt x="3337" y="2652"/>
                        <a:pt x="3353" y="2621"/>
                        <a:pt x="3368" y="2606"/>
                      </a:cubicBezTo>
                      <a:cubicBezTo>
                        <a:pt x="3368" y="2576"/>
                        <a:pt x="3337" y="2545"/>
                        <a:pt x="3307" y="2545"/>
                      </a:cubicBezTo>
                      <a:lnTo>
                        <a:pt x="123" y="2545"/>
                      </a:lnTo>
                      <a:lnTo>
                        <a:pt x="123" y="62"/>
                      </a:lnTo>
                      <a:cubicBezTo>
                        <a:pt x="123" y="16"/>
                        <a:pt x="77" y="1"/>
                        <a:pt x="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4"/>
                <p:cNvSpPr/>
                <p:nvPr/>
              </p:nvSpPr>
              <p:spPr>
                <a:xfrm>
                  <a:off x="3028347" y="3181563"/>
                  <a:ext cx="70411" cy="133814"/>
                </a:xfrm>
                <a:custGeom>
                  <a:rect b="b" l="l" r="r" t="t"/>
                  <a:pathLst>
                    <a:path extrusionOk="0" h="4373" w="2301">
                      <a:moveTo>
                        <a:pt x="991" y="0"/>
                      </a:moveTo>
                      <a:cubicBezTo>
                        <a:pt x="975" y="0"/>
                        <a:pt x="975" y="31"/>
                        <a:pt x="975" y="46"/>
                      </a:cubicBezTo>
                      <a:lnTo>
                        <a:pt x="2225" y="3809"/>
                      </a:lnTo>
                      <a:lnTo>
                        <a:pt x="15" y="4312"/>
                      </a:lnTo>
                      <a:cubicBezTo>
                        <a:pt x="0" y="4312"/>
                        <a:pt x="0" y="4327"/>
                        <a:pt x="0" y="4358"/>
                      </a:cubicBezTo>
                      <a:cubicBezTo>
                        <a:pt x="0" y="4358"/>
                        <a:pt x="15" y="4373"/>
                        <a:pt x="46" y="4373"/>
                      </a:cubicBezTo>
                      <a:lnTo>
                        <a:pt x="2286" y="3870"/>
                      </a:lnTo>
                      <a:lnTo>
                        <a:pt x="2301" y="3855"/>
                      </a:lnTo>
                      <a:lnTo>
                        <a:pt x="2301" y="3840"/>
                      </a:lnTo>
                      <a:lnTo>
                        <a:pt x="1036" y="31"/>
                      </a:lnTo>
                      <a:cubicBezTo>
                        <a:pt x="1036" y="0"/>
                        <a:pt x="1006" y="0"/>
                        <a:pt x="9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4"/>
                <p:cNvSpPr/>
                <p:nvPr/>
              </p:nvSpPr>
              <p:spPr>
                <a:xfrm>
                  <a:off x="3057723" y="3275719"/>
                  <a:ext cx="136629" cy="136170"/>
                </a:xfrm>
                <a:custGeom>
                  <a:rect b="b" l="l" r="r" t="t"/>
                  <a:pathLst>
                    <a:path extrusionOk="0" h="4450" w="4465">
                      <a:moveTo>
                        <a:pt x="3580" y="1"/>
                      </a:moveTo>
                      <a:cubicBezTo>
                        <a:pt x="3550" y="1"/>
                        <a:pt x="3550" y="16"/>
                        <a:pt x="3550" y="31"/>
                      </a:cubicBezTo>
                      <a:lnTo>
                        <a:pt x="4388" y="2469"/>
                      </a:lnTo>
                      <a:lnTo>
                        <a:pt x="15" y="4404"/>
                      </a:lnTo>
                      <a:cubicBezTo>
                        <a:pt x="0" y="4404"/>
                        <a:pt x="0" y="4419"/>
                        <a:pt x="0" y="4435"/>
                      </a:cubicBezTo>
                      <a:cubicBezTo>
                        <a:pt x="15" y="4450"/>
                        <a:pt x="15" y="4450"/>
                        <a:pt x="31" y="4450"/>
                      </a:cubicBezTo>
                      <a:lnTo>
                        <a:pt x="4449" y="2515"/>
                      </a:lnTo>
                      <a:cubicBezTo>
                        <a:pt x="4464" y="2515"/>
                        <a:pt x="4464" y="2500"/>
                        <a:pt x="4464" y="2469"/>
                      </a:cubicBezTo>
                      <a:lnTo>
                        <a:pt x="3611" y="16"/>
                      </a:lnTo>
                      <a:cubicBezTo>
                        <a:pt x="3611" y="1"/>
                        <a:pt x="3596" y="1"/>
                        <a:pt x="35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4"/>
                <p:cNvSpPr/>
                <p:nvPr/>
              </p:nvSpPr>
              <p:spPr>
                <a:xfrm>
                  <a:off x="3294077" y="3248699"/>
                  <a:ext cx="70441" cy="104468"/>
                </a:xfrm>
                <a:custGeom>
                  <a:rect b="b" l="l" r="r" t="t"/>
                  <a:pathLst>
                    <a:path extrusionOk="0" h="3414" w="2302">
                      <a:moveTo>
                        <a:pt x="62" y="0"/>
                      </a:moveTo>
                      <a:cubicBezTo>
                        <a:pt x="16" y="0"/>
                        <a:pt x="1" y="46"/>
                        <a:pt x="1" y="61"/>
                      </a:cubicBezTo>
                      <a:lnTo>
                        <a:pt x="1" y="3093"/>
                      </a:lnTo>
                      <a:cubicBezTo>
                        <a:pt x="1" y="3124"/>
                        <a:pt x="16" y="3154"/>
                        <a:pt x="46" y="3154"/>
                      </a:cubicBezTo>
                      <a:lnTo>
                        <a:pt x="2256" y="3413"/>
                      </a:lnTo>
                      <a:cubicBezTo>
                        <a:pt x="2286" y="3413"/>
                        <a:pt x="2301" y="3398"/>
                        <a:pt x="2301" y="3352"/>
                      </a:cubicBezTo>
                      <a:cubicBezTo>
                        <a:pt x="2301" y="3322"/>
                        <a:pt x="2286" y="3306"/>
                        <a:pt x="2271" y="3306"/>
                      </a:cubicBezTo>
                      <a:lnTo>
                        <a:pt x="107" y="3032"/>
                      </a:lnTo>
                      <a:lnTo>
                        <a:pt x="107" y="61"/>
                      </a:lnTo>
                      <a:cubicBezTo>
                        <a:pt x="107" y="31"/>
                        <a:pt x="77" y="0"/>
                        <a:pt x="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4"/>
                <p:cNvSpPr/>
                <p:nvPr/>
              </p:nvSpPr>
              <p:spPr>
                <a:xfrm>
                  <a:off x="3365865" y="3259868"/>
                  <a:ext cx="130111" cy="55998"/>
                </a:xfrm>
                <a:custGeom>
                  <a:rect b="b" l="l" r="r" t="t"/>
                  <a:pathLst>
                    <a:path extrusionOk="0" h="1830" w="4252">
                      <a:moveTo>
                        <a:pt x="260" y="1"/>
                      </a:moveTo>
                      <a:cubicBezTo>
                        <a:pt x="245" y="1"/>
                        <a:pt x="214" y="16"/>
                        <a:pt x="214" y="31"/>
                      </a:cubicBezTo>
                      <a:lnTo>
                        <a:pt x="1" y="1540"/>
                      </a:lnTo>
                      <a:cubicBezTo>
                        <a:pt x="1" y="1555"/>
                        <a:pt x="16" y="1555"/>
                        <a:pt x="16" y="1585"/>
                      </a:cubicBezTo>
                      <a:cubicBezTo>
                        <a:pt x="31" y="1601"/>
                        <a:pt x="31" y="1601"/>
                        <a:pt x="62" y="1601"/>
                      </a:cubicBezTo>
                      <a:lnTo>
                        <a:pt x="4206" y="1829"/>
                      </a:lnTo>
                      <a:cubicBezTo>
                        <a:pt x="4221" y="1829"/>
                        <a:pt x="4252" y="1799"/>
                        <a:pt x="4221" y="1784"/>
                      </a:cubicBezTo>
                      <a:cubicBezTo>
                        <a:pt x="4252" y="1753"/>
                        <a:pt x="4206" y="1738"/>
                        <a:pt x="4191" y="1738"/>
                      </a:cubicBezTo>
                      <a:lnTo>
                        <a:pt x="92" y="1509"/>
                      </a:lnTo>
                      <a:lnTo>
                        <a:pt x="306" y="62"/>
                      </a:lnTo>
                      <a:cubicBezTo>
                        <a:pt x="306" y="31"/>
                        <a:pt x="290" y="1"/>
                        <a:pt x="2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0" name="Google Shape;1160;p34"/>
              <p:cNvSpPr/>
              <p:nvPr/>
            </p:nvSpPr>
            <p:spPr>
              <a:xfrm>
                <a:off x="3196647" y="3038906"/>
                <a:ext cx="325921" cy="340823"/>
              </a:xfrm>
              <a:custGeom>
                <a:rect b="b" l="l" r="r" t="t"/>
                <a:pathLst>
                  <a:path extrusionOk="0" h="11138" w="10651">
                    <a:moveTo>
                      <a:pt x="1189" y="0"/>
                    </a:moveTo>
                    <a:cubicBezTo>
                      <a:pt x="534" y="0"/>
                      <a:pt x="0" y="533"/>
                      <a:pt x="0" y="1189"/>
                    </a:cubicBezTo>
                    <a:cubicBezTo>
                      <a:pt x="0" y="1828"/>
                      <a:pt x="534" y="2362"/>
                      <a:pt x="1189" y="2362"/>
                    </a:cubicBezTo>
                    <a:cubicBezTo>
                      <a:pt x="1829" y="2362"/>
                      <a:pt x="2362" y="1828"/>
                      <a:pt x="2362" y="1189"/>
                    </a:cubicBezTo>
                    <a:cubicBezTo>
                      <a:pt x="2392" y="533"/>
                      <a:pt x="1844" y="0"/>
                      <a:pt x="1189" y="0"/>
                    </a:cubicBezTo>
                    <a:close/>
                    <a:moveTo>
                      <a:pt x="3246" y="1630"/>
                    </a:moveTo>
                    <a:cubicBezTo>
                      <a:pt x="2956" y="1630"/>
                      <a:pt x="2712" y="1874"/>
                      <a:pt x="2712" y="2164"/>
                    </a:cubicBezTo>
                    <a:cubicBezTo>
                      <a:pt x="2712" y="2438"/>
                      <a:pt x="2941" y="2682"/>
                      <a:pt x="3246" y="2682"/>
                    </a:cubicBezTo>
                    <a:cubicBezTo>
                      <a:pt x="3535" y="2682"/>
                      <a:pt x="3779" y="2438"/>
                      <a:pt x="3779" y="2164"/>
                    </a:cubicBezTo>
                    <a:cubicBezTo>
                      <a:pt x="3779" y="1859"/>
                      <a:pt x="3535" y="1630"/>
                      <a:pt x="3246" y="1630"/>
                    </a:cubicBezTo>
                    <a:close/>
                    <a:moveTo>
                      <a:pt x="5440" y="2804"/>
                    </a:moveTo>
                    <a:cubicBezTo>
                      <a:pt x="5104" y="2804"/>
                      <a:pt x="4830" y="3063"/>
                      <a:pt x="4830" y="3413"/>
                    </a:cubicBezTo>
                    <a:cubicBezTo>
                      <a:pt x="4845" y="3763"/>
                      <a:pt x="5104" y="4022"/>
                      <a:pt x="5440" y="4022"/>
                    </a:cubicBezTo>
                    <a:cubicBezTo>
                      <a:pt x="5760" y="4022"/>
                      <a:pt x="6049" y="3763"/>
                      <a:pt x="6049" y="3413"/>
                    </a:cubicBezTo>
                    <a:cubicBezTo>
                      <a:pt x="6049" y="3063"/>
                      <a:pt x="5775" y="2804"/>
                      <a:pt x="5440" y="2804"/>
                    </a:cubicBezTo>
                    <a:close/>
                    <a:moveTo>
                      <a:pt x="6704" y="3779"/>
                    </a:moveTo>
                    <a:cubicBezTo>
                      <a:pt x="6217" y="3779"/>
                      <a:pt x="5790" y="4175"/>
                      <a:pt x="5790" y="4693"/>
                    </a:cubicBezTo>
                    <a:cubicBezTo>
                      <a:pt x="5790" y="5180"/>
                      <a:pt x="6201" y="5607"/>
                      <a:pt x="6704" y="5607"/>
                    </a:cubicBezTo>
                    <a:cubicBezTo>
                      <a:pt x="7222" y="5607"/>
                      <a:pt x="7618" y="5211"/>
                      <a:pt x="7618" y="4693"/>
                    </a:cubicBezTo>
                    <a:cubicBezTo>
                      <a:pt x="7618" y="4190"/>
                      <a:pt x="7222" y="3779"/>
                      <a:pt x="6704" y="3779"/>
                    </a:cubicBezTo>
                    <a:close/>
                    <a:moveTo>
                      <a:pt x="5820" y="6399"/>
                    </a:moveTo>
                    <a:cubicBezTo>
                      <a:pt x="5531" y="6399"/>
                      <a:pt x="5287" y="6643"/>
                      <a:pt x="5287" y="6932"/>
                    </a:cubicBezTo>
                    <a:cubicBezTo>
                      <a:pt x="5287" y="7237"/>
                      <a:pt x="5531" y="7466"/>
                      <a:pt x="5820" y="7466"/>
                    </a:cubicBezTo>
                    <a:cubicBezTo>
                      <a:pt x="6095" y="7466"/>
                      <a:pt x="6354" y="7222"/>
                      <a:pt x="6354" y="6932"/>
                    </a:cubicBezTo>
                    <a:cubicBezTo>
                      <a:pt x="6354" y="6658"/>
                      <a:pt x="6095" y="6399"/>
                      <a:pt x="5820" y="6399"/>
                    </a:cubicBezTo>
                    <a:close/>
                    <a:moveTo>
                      <a:pt x="3276" y="5226"/>
                    </a:moveTo>
                    <a:cubicBezTo>
                      <a:pt x="2636" y="5226"/>
                      <a:pt x="2103" y="5759"/>
                      <a:pt x="2103" y="6399"/>
                    </a:cubicBezTo>
                    <a:cubicBezTo>
                      <a:pt x="2103" y="7054"/>
                      <a:pt x="2636" y="7588"/>
                      <a:pt x="3276" y="7588"/>
                    </a:cubicBezTo>
                    <a:cubicBezTo>
                      <a:pt x="3931" y="7588"/>
                      <a:pt x="4464" y="7054"/>
                      <a:pt x="4464" y="6399"/>
                    </a:cubicBezTo>
                    <a:cubicBezTo>
                      <a:pt x="4464" y="5729"/>
                      <a:pt x="3931" y="5226"/>
                      <a:pt x="3276" y="5226"/>
                    </a:cubicBezTo>
                    <a:close/>
                    <a:moveTo>
                      <a:pt x="7755" y="6932"/>
                    </a:moveTo>
                    <a:cubicBezTo>
                      <a:pt x="7466" y="6932"/>
                      <a:pt x="7222" y="7191"/>
                      <a:pt x="7222" y="7466"/>
                    </a:cubicBezTo>
                    <a:cubicBezTo>
                      <a:pt x="7222" y="7770"/>
                      <a:pt x="7466" y="7999"/>
                      <a:pt x="7755" y="7999"/>
                    </a:cubicBezTo>
                    <a:cubicBezTo>
                      <a:pt x="8045" y="7999"/>
                      <a:pt x="8289" y="7755"/>
                      <a:pt x="8289" y="7466"/>
                    </a:cubicBezTo>
                    <a:cubicBezTo>
                      <a:pt x="8289" y="7191"/>
                      <a:pt x="8045" y="6932"/>
                      <a:pt x="7755" y="6932"/>
                    </a:cubicBezTo>
                    <a:close/>
                    <a:moveTo>
                      <a:pt x="9736" y="8075"/>
                    </a:moveTo>
                    <a:cubicBezTo>
                      <a:pt x="9249" y="8075"/>
                      <a:pt x="8822" y="8487"/>
                      <a:pt x="8822" y="8989"/>
                    </a:cubicBezTo>
                    <a:cubicBezTo>
                      <a:pt x="8822" y="9492"/>
                      <a:pt x="9218" y="9903"/>
                      <a:pt x="9736" y="9903"/>
                    </a:cubicBezTo>
                    <a:cubicBezTo>
                      <a:pt x="10254" y="9903"/>
                      <a:pt x="10650" y="9507"/>
                      <a:pt x="10650" y="8989"/>
                    </a:cubicBezTo>
                    <a:cubicBezTo>
                      <a:pt x="10635" y="8502"/>
                      <a:pt x="10224" y="8075"/>
                      <a:pt x="9736" y="8075"/>
                    </a:cubicBezTo>
                    <a:close/>
                    <a:moveTo>
                      <a:pt x="5440" y="9324"/>
                    </a:moveTo>
                    <a:cubicBezTo>
                      <a:pt x="4937" y="9324"/>
                      <a:pt x="4525" y="9721"/>
                      <a:pt x="4525" y="10239"/>
                    </a:cubicBezTo>
                    <a:cubicBezTo>
                      <a:pt x="4525" y="10726"/>
                      <a:pt x="4922" y="11138"/>
                      <a:pt x="5440" y="11138"/>
                    </a:cubicBezTo>
                    <a:cubicBezTo>
                      <a:pt x="5927" y="11138"/>
                      <a:pt x="6354" y="10741"/>
                      <a:pt x="6354" y="10239"/>
                    </a:cubicBezTo>
                    <a:cubicBezTo>
                      <a:pt x="6354" y="9721"/>
                      <a:pt x="5942" y="9324"/>
                      <a:pt x="5440" y="932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4"/>
              <p:cNvSpPr/>
              <p:nvPr/>
            </p:nvSpPr>
            <p:spPr>
              <a:xfrm>
                <a:off x="2963077" y="3075718"/>
                <a:ext cx="253643" cy="347371"/>
              </a:xfrm>
              <a:custGeom>
                <a:rect b="b" l="l" r="r" t="t"/>
                <a:pathLst>
                  <a:path extrusionOk="0" h="11352" w="8289">
                    <a:moveTo>
                      <a:pt x="6780" y="961"/>
                    </a:moveTo>
                    <a:cubicBezTo>
                      <a:pt x="6491" y="961"/>
                      <a:pt x="6247" y="1204"/>
                      <a:pt x="6247" y="1494"/>
                    </a:cubicBezTo>
                    <a:cubicBezTo>
                      <a:pt x="6247" y="1768"/>
                      <a:pt x="6491" y="2027"/>
                      <a:pt x="6780" y="2027"/>
                    </a:cubicBezTo>
                    <a:cubicBezTo>
                      <a:pt x="7070" y="2027"/>
                      <a:pt x="7313" y="1768"/>
                      <a:pt x="7313" y="1494"/>
                    </a:cubicBezTo>
                    <a:cubicBezTo>
                      <a:pt x="7313" y="1189"/>
                      <a:pt x="7070" y="961"/>
                      <a:pt x="6780" y="961"/>
                    </a:cubicBezTo>
                    <a:close/>
                    <a:moveTo>
                      <a:pt x="4403" y="1"/>
                    </a:moveTo>
                    <a:cubicBezTo>
                      <a:pt x="3748" y="1"/>
                      <a:pt x="3215" y="534"/>
                      <a:pt x="3215" y="1174"/>
                    </a:cubicBezTo>
                    <a:cubicBezTo>
                      <a:pt x="3215" y="1829"/>
                      <a:pt x="3748" y="2362"/>
                      <a:pt x="4403" y="2362"/>
                    </a:cubicBezTo>
                    <a:cubicBezTo>
                      <a:pt x="5043" y="2362"/>
                      <a:pt x="5576" y="1829"/>
                      <a:pt x="5576" y="1174"/>
                    </a:cubicBezTo>
                    <a:cubicBezTo>
                      <a:pt x="5576" y="534"/>
                      <a:pt x="5043" y="1"/>
                      <a:pt x="4403" y="1"/>
                    </a:cubicBezTo>
                    <a:close/>
                    <a:moveTo>
                      <a:pt x="3124" y="2880"/>
                    </a:moveTo>
                    <a:cubicBezTo>
                      <a:pt x="2804" y="2880"/>
                      <a:pt x="2514" y="3139"/>
                      <a:pt x="2514" y="3490"/>
                    </a:cubicBezTo>
                    <a:cubicBezTo>
                      <a:pt x="2529" y="3825"/>
                      <a:pt x="2804" y="4099"/>
                      <a:pt x="3124" y="4099"/>
                    </a:cubicBezTo>
                    <a:cubicBezTo>
                      <a:pt x="3443" y="4099"/>
                      <a:pt x="3733" y="3825"/>
                      <a:pt x="3733" y="3490"/>
                    </a:cubicBezTo>
                    <a:cubicBezTo>
                      <a:pt x="3733" y="3139"/>
                      <a:pt x="3474" y="2880"/>
                      <a:pt x="3124" y="2880"/>
                    </a:cubicBezTo>
                    <a:close/>
                    <a:moveTo>
                      <a:pt x="5150" y="2865"/>
                    </a:moveTo>
                    <a:cubicBezTo>
                      <a:pt x="4495" y="2865"/>
                      <a:pt x="3961" y="3383"/>
                      <a:pt x="3961" y="4038"/>
                    </a:cubicBezTo>
                    <a:cubicBezTo>
                      <a:pt x="3961" y="4693"/>
                      <a:pt x="4495" y="5227"/>
                      <a:pt x="5150" y="5227"/>
                    </a:cubicBezTo>
                    <a:cubicBezTo>
                      <a:pt x="5790" y="5227"/>
                      <a:pt x="6323" y="4693"/>
                      <a:pt x="6323" y="4038"/>
                    </a:cubicBezTo>
                    <a:cubicBezTo>
                      <a:pt x="6323" y="3398"/>
                      <a:pt x="5790" y="2865"/>
                      <a:pt x="5150" y="2865"/>
                    </a:cubicBezTo>
                    <a:close/>
                    <a:moveTo>
                      <a:pt x="1371" y="4008"/>
                    </a:moveTo>
                    <a:cubicBezTo>
                      <a:pt x="610" y="4008"/>
                      <a:pt x="0" y="4617"/>
                      <a:pt x="0" y="5379"/>
                    </a:cubicBezTo>
                    <a:cubicBezTo>
                      <a:pt x="0" y="6141"/>
                      <a:pt x="610" y="6750"/>
                      <a:pt x="1371" y="6750"/>
                    </a:cubicBezTo>
                    <a:cubicBezTo>
                      <a:pt x="2133" y="6750"/>
                      <a:pt x="2743" y="6141"/>
                      <a:pt x="2743" y="5379"/>
                    </a:cubicBezTo>
                    <a:cubicBezTo>
                      <a:pt x="2743" y="4632"/>
                      <a:pt x="2133" y="4008"/>
                      <a:pt x="1371" y="4008"/>
                    </a:cubicBezTo>
                    <a:close/>
                    <a:moveTo>
                      <a:pt x="6917" y="5044"/>
                    </a:moveTo>
                    <a:cubicBezTo>
                      <a:pt x="6155" y="5044"/>
                      <a:pt x="5546" y="5653"/>
                      <a:pt x="5546" y="6415"/>
                    </a:cubicBezTo>
                    <a:cubicBezTo>
                      <a:pt x="5546" y="7177"/>
                      <a:pt x="6155" y="7786"/>
                      <a:pt x="6917" y="7786"/>
                    </a:cubicBezTo>
                    <a:cubicBezTo>
                      <a:pt x="7679" y="7786"/>
                      <a:pt x="8288" y="7177"/>
                      <a:pt x="8288" y="6415"/>
                    </a:cubicBezTo>
                    <a:cubicBezTo>
                      <a:pt x="8288" y="5669"/>
                      <a:pt x="7679" y="5044"/>
                      <a:pt x="6917" y="5044"/>
                    </a:cubicBezTo>
                    <a:close/>
                    <a:moveTo>
                      <a:pt x="2179" y="7253"/>
                    </a:moveTo>
                    <a:cubicBezTo>
                      <a:pt x="1889" y="7253"/>
                      <a:pt x="1646" y="7512"/>
                      <a:pt x="1646" y="7786"/>
                    </a:cubicBezTo>
                    <a:cubicBezTo>
                      <a:pt x="1646" y="8091"/>
                      <a:pt x="1889" y="8320"/>
                      <a:pt x="2179" y="8320"/>
                    </a:cubicBezTo>
                    <a:cubicBezTo>
                      <a:pt x="2453" y="8320"/>
                      <a:pt x="2712" y="8076"/>
                      <a:pt x="2712" y="7786"/>
                    </a:cubicBezTo>
                    <a:cubicBezTo>
                      <a:pt x="2712" y="7482"/>
                      <a:pt x="2453" y="7253"/>
                      <a:pt x="2179" y="7253"/>
                    </a:cubicBezTo>
                    <a:close/>
                    <a:moveTo>
                      <a:pt x="3733" y="9523"/>
                    </a:moveTo>
                    <a:cubicBezTo>
                      <a:pt x="3245" y="9523"/>
                      <a:pt x="2819" y="9919"/>
                      <a:pt x="2819" y="10437"/>
                    </a:cubicBezTo>
                    <a:cubicBezTo>
                      <a:pt x="2819" y="10940"/>
                      <a:pt x="3215" y="11352"/>
                      <a:pt x="3733" y="11352"/>
                    </a:cubicBezTo>
                    <a:cubicBezTo>
                      <a:pt x="4236" y="11352"/>
                      <a:pt x="4647" y="10955"/>
                      <a:pt x="4647" y="10437"/>
                    </a:cubicBezTo>
                    <a:cubicBezTo>
                      <a:pt x="4632" y="9950"/>
                      <a:pt x="4236" y="9523"/>
                      <a:pt x="3733" y="952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2" name="Google Shape;1162;p34"/>
            <p:cNvGrpSpPr/>
            <p:nvPr/>
          </p:nvGrpSpPr>
          <p:grpSpPr>
            <a:xfrm>
              <a:off x="6874099" y="3924038"/>
              <a:ext cx="1180843" cy="710090"/>
              <a:chOff x="6874099" y="3924038"/>
              <a:chExt cx="1180843" cy="710090"/>
            </a:xfrm>
          </p:grpSpPr>
          <p:sp>
            <p:nvSpPr>
              <p:cNvPr id="1163" name="Google Shape;1163;p34"/>
              <p:cNvSpPr/>
              <p:nvPr/>
            </p:nvSpPr>
            <p:spPr>
              <a:xfrm>
                <a:off x="7347915" y="4382301"/>
                <a:ext cx="84923" cy="251824"/>
              </a:xfrm>
              <a:custGeom>
                <a:rect b="b" l="l" r="r" t="t"/>
                <a:pathLst>
                  <a:path extrusionOk="0" h="2713" w="915">
                    <a:moveTo>
                      <a:pt x="0" y="0"/>
                    </a:moveTo>
                    <a:lnTo>
                      <a:pt x="0" y="2712"/>
                    </a:lnTo>
                    <a:lnTo>
                      <a:pt x="914" y="2712"/>
                    </a:lnTo>
                    <a:lnTo>
                      <a:pt x="91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4"/>
              <p:cNvSpPr/>
              <p:nvPr/>
            </p:nvSpPr>
            <p:spPr>
              <a:xfrm>
                <a:off x="7274313" y="4617048"/>
                <a:ext cx="234813" cy="17079"/>
              </a:xfrm>
              <a:custGeom>
                <a:rect b="b" l="l" r="r" t="t"/>
                <a:pathLst>
                  <a:path extrusionOk="0" h="184" w="2530">
                    <a:moveTo>
                      <a:pt x="1" y="0"/>
                    </a:moveTo>
                    <a:lnTo>
                      <a:pt x="1" y="183"/>
                    </a:lnTo>
                    <a:lnTo>
                      <a:pt x="2530" y="183"/>
                    </a:lnTo>
                    <a:lnTo>
                      <a:pt x="253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4"/>
              <p:cNvSpPr/>
              <p:nvPr/>
            </p:nvSpPr>
            <p:spPr>
              <a:xfrm>
                <a:off x="7274313" y="4617048"/>
                <a:ext cx="175414" cy="17079"/>
              </a:xfrm>
              <a:custGeom>
                <a:rect b="b" l="l" r="r" t="t"/>
                <a:pathLst>
                  <a:path extrusionOk="0" h="184" w="1890">
                    <a:moveTo>
                      <a:pt x="1" y="0"/>
                    </a:moveTo>
                    <a:lnTo>
                      <a:pt x="1" y="183"/>
                    </a:lnTo>
                    <a:lnTo>
                      <a:pt x="1890" y="183"/>
                    </a:lnTo>
                    <a:lnTo>
                      <a:pt x="189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4"/>
              <p:cNvSpPr/>
              <p:nvPr/>
            </p:nvSpPr>
            <p:spPr>
              <a:xfrm>
                <a:off x="6895353" y="3924038"/>
                <a:ext cx="1159588" cy="585609"/>
              </a:xfrm>
              <a:custGeom>
                <a:rect b="b" l="l" r="r" t="t"/>
                <a:pathLst>
                  <a:path extrusionOk="0" h="6309" w="12494">
                    <a:moveTo>
                      <a:pt x="1600" y="1"/>
                    </a:moveTo>
                    <a:lnTo>
                      <a:pt x="534" y="4191"/>
                    </a:lnTo>
                    <a:lnTo>
                      <a:pt x="61" y="6080"/>
                    </a:lnTo>
                    <a:lnTo>
                      <a:pt x="1" y="6308"/>
                    </a:lnTo>
                    <a:lnTo>
                      <a:pt x="10925" y="6308"/>
                    </a:lnTo>
                    <a:lnTo>
                      <a:pt x="11580" y="3673"/>
                    </a:lnTo>
                    <a:lnTo>
                      <a:pt x="1249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4"/>
              <p:cNvSpPr/>
              <p:nvPr/>
            </p:nvSpPr>
            <p:spPr>
              <a:xfrm>
                <a:off x="6874099" y="3924038"/>
                <a:ext cx="1159681" cy="585609"/>
              </a:xfrm>
              <a:custGeom>
                <a:rect b="b" l="l" r="r" t="t"/>
                <a:pathLst>
                  <a:path extrusionOk="0" h="6309" w="12495">
                    <a:moveTo>
                      <a:pt x="1601" y="1"/>
                    </a:moveTo>
                    <a:lnTo>
                      <a:pt x="1" y="6308"/>
                    </a:lnTo>
                    <a:lnTo>
                      <a:pt x="10895" y="6308"/>
                    </a:lnTo>
                    <a:lnTo>
                      <a:pt x="11611" y="3520"/>
                    </a:lnTo>
                    <a:lnTo>
                      <a:pt x="1249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8" name="Google Shape;1168;p34"/>
              <p:cNvGrpSpPr/>
              <p:nvPr/>
            </p:nvGrpSpPr>
            <p:grpSpPr>
              <a:xfrm>
                <a:off x="6899622" y="3942416"/>
                <a:ext cx="1111534" cy="545979"/>
                <a:chOff x="1323022" y="424291"/>
                <a:chExt cx="533212" cy="261898"/>
              </a:xfrm>
            </p:grpSpPr>
            <p:sp>
              <p:nvSpPr>
                <p:cNvPr id="1169" name="Google Shape;1169;p34"/>
                <p:cNvSpPr/>
                <p:nvPr/>
              </p:nvSpPr>
              <p:spPr>
                <a:xfrm>
                  <a:off x="1369816" y="424291"/>
                  <a:ext cx="133657" cy="84197"/>
                </a:xfrm>
                <a:custGeom>
                  <a:rect b="b" l="l" r="r" t="t"/>
                  <a:pathLst>
                    <a:path extrusionOk="0" h="1891" w="3002">
                      <a:moveTo>
                        <a:pt x="488" y="1"/>
                      </a:moveTo>
                      <a:lnTo>
                        <a:pt x="0" y="1890"/>
                      </a:lnTo>
                      <a:lnTo>
                        <a:pt x="2530" y="1890"/>
                      </a:lnTo>
                      <a:lnTo>
                        <a:pt x="300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4"/>
                <p:cNvSpPr/>
                <p:nvPr/>
              </p:nvSpPr>
              <p:spPr>
                <a:xfrm>
                  <a:off x="1487181" y="424291"/>
                  <a:ext cx="134369" cy="84197"/>
                </a:xfrm>
                <a:custGeom>
                  <a:rect b="b" l="l" r="r" t="t"/>
                  <a:pathLst>
                    <a:path extrusionOk="0" h="1891" w="3018">
                      <a:moveTo>
                        <a:pt x="503" y="1"/>
                      </a:moveTo>
                      <a:lnTo>
                        <a:pt x="0" y="1890"/>
                      </a:lnTo>
                      <a:lnTo>
                        <a:pt x="2514" y="1890"/>
                      </a:lnTo>
                      <a:lnTo>
                        <a:pt x="301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4"/>
                <p:cNvSpPr/>
                <p:nvPr/>
              </p:nvSpPr>
              <p:spPr>
                <a:xfrm>
                  <a:off x="1605213" y="424291"/>
                  <a:ext cx="134369" cy="84197"/>
                </a:xfrm>
                <a:custGeom>
                  <a:rect b="b" l="l" r="r" t="t"/>
                  <a:pathLst>
                    <a:path extrusionOk="0" h="1891" w="3018">
                      <a:moveTo>
                        <a:pt x="473" y="1"/>
                      </a:moveTo>
                      <a:lnTo>
                        <a:pt x="0" y="1890"/>
                      </a:lnTo>
                      <a:lnTo>
                        <a:pt x="2514" y="1890"/>
                      </a:lnTo>
                      <a:lnTo>
                        <a:pt x="301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4"/>
                <p:cNvSpPr/>
                <p:nvPr/>
              </p:nvSpPr>
              <p:spPr>
                <a:xfrm>
                  <a:off x="1723245" y="424291"/>
                  <a:ext cx="132989" cy="84197"/>
                </a:xfrm>
                <a:custGeom>
                  <a:rect b="b" l="l" r="r" t="t"/>
                  <a:pathLst>
                    <a:path extrusionOk="0" h="1891" w="2987">
                      <a:moveTo>
                        <a:pt x="473" y="1"/>
                      </a:moveTo>
                      <a:lnTo>
                        <a:pt x="0" y="1890"/>
                      </a:lnTo>
                      <a:lnTo>
                        <a:pt x="2514" y="1890"/>
                      </a:lnTo>
                      <a:lnTo>
                        <a:pt x="298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4"/>
                <p:cNvSpPr/>
                <p:nvPr/>
              </p:nvSpPr>
              <p:spPr>
                <a:xfrm>
                  <a:off x="1346753" y="513831"/>
                  <a:ext cx="132989" cy="84197"/>
                </a:xfrm>
                <a:custGeom>
                  <a:rect b="b" l="l" r="r" t="t"/>
                  <a:pathLst>
                    <a:path extrusionOk="0" h="1891" w="2987">
                      <a:moveTo>
                        <a:pt x="473" y="1"/>
                      </a:moveTo>
                      <a:lnTo>
                        <a:pt x="0" y="1890"/>
                      </a:lnTo>
                      <a:lnTo>
                        <a:pt x="2514" y="1890"/>
                      </a:lnTo>
                      <a:lnTo>
                        <a:pt x="298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4"/>
                <p:cNvSpPr/>
                <p:nvPr/>
              </p:nvSpPr>
              <p:spPr>
                <a:xfrm>
                  <a:off x="1464785" y="513831"/>
                  <a:ext cx="132989" cy="84197"/>
                </a:xfrm>
                <a:custGeom>
                  <a:rect b="b" l="l" r="r" t="t"/>
                  <a:pathLst>
                    <a:path extrusionOk="0" h="1891" w="2987">
                      <a:moveTo>
                        <a:pt x="473" y="1"/>
                      </a:moveTo>
                      <a:lnTo>
                        <a:pt x="1" y="1890"/>
                      </a:lnTo>
                      <a:lnTo>
                        <a:pt x="2514" y="1890"/>
                      </a:lnTo>
                      <a:lnTo>
                        <a:pt x="298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4"/>
                <p:cNvSpPr/>
                <p:nvPr/>
              </p:nvSpPr>
              <p:spPr>
                <a:xfrm>
                  <a:off x="1582150" y="513831"/>
                  <a:ext cx="133657" cy="84197"/>
                </a:xfrm>
                <a:custGeom>
                  <a:rect b="b" l="l" r="r" t="t"/>
                  <a:pathLst>
                    <a:path extrusionOk="0" h="1891" w="3002">
                      <a:moveTo>
                        <a:pt x="488" y="1"/>
                      </a:moveTo>
                      <a:lnTo>
                        <a:pt x="0" y="1890"/>
                      </a:lnTo>
                      <a:lnTo>
                        <a:pt x="2514" y="1890"/>
                      </a:lnTo>
                      <a:lnTo>
                        <a:pt x="300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4"/>
                <p:cNvSpPr/>
                <p:nvPr/>
              </p:nvSpPr>
              <p:spPr>
                <a:xfrm>
                  <a:off x="1700182" y="513831"/>
                  <a:ext cx="132989" cy="84197"/>
                </a:xfrm>
                <a:custGeom>
                  <a:rect b="b" l="l" r="r" t="t"/>
                  <a:pathLst>
                    <a:path extrusionOk="0" h="1891" w="2987">
                      <a:moveTo>
                        <a:pt x="473" y="1"/>
                      </a:moveTo>
                      <a:lnTo>
                        <a:pt x="0" y="1890"/>
                      </a:lnTo>
                      <a:lnTo>
                        <a:pt x="2514" y="1890"/>
                      </a:lnTo>
                      <a:lnTo>
                        <a:pt x="298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4"/>
                <p:cNvSpPr/>
                <p:nvPr/>
              </p:nvSpPr>
              <p:spPr>
                <a:xfrm>
                  <a:off x="1323022" y="602036"/>
                  <a:ext cx="133657" cy="84152"/>
                </a:xfrm>
                <a:custGeom>
                  <a:rect b="b" l="l" r="r" t="t"/>
                  <a:pathLst>
                    <a:path extrusionOk="0" h="1890" w="3002">
                      <a:moveTo>
                        <a:pt x="488" y="1"/>
                      </a:moveTo>
                      <a:lnTo>
                        <a:pt x="0" y="1890"/>
                      </a:lnTo>
                      <a:lnTo>
                        <a:pt x="2529" y="1890"/>
                      </a:lnTo>
                      <a:lnTo>
                        <a:pt x="300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4"/>
                <p:cNvSpPr/>
                <p:nvPr/>
              </p:nvSpPr>
              <p:spPr>
                <a:xfrm>
                  <a:off x="1441054" y="602036"/>
                  <a:ext cx="133657" cy="84152"/>
                </a:xfrm>
                <a:custGeom>
                  <a:rect b="b" l="l" r="r" t="t"/>
                  <a:pathLst>
                    <a:path extrusionOk="0" h="1890" w="3002">
                      <a:moveTo>
                        <a:pt x="488" y="1"/>
                      </a:moveTo>
                      <a:lnTo>
                        <a:pt x="0" y="1890"/>
                      </a:lnTo>
                      <a:lnTo>
                        <a:pt x="2529" y="1890"/>
                      </a:lnTo>
                      <a:lnTo>
                        <a:pt x="300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4"/>
                <p:cNvSpPr/>
                <p:nvPr/>
              </p:nvSpPr>
              <p:spPr>
                <a:xfrm>
                  <a:off x="1558419" y="602036"/>
                  <a:ext cx="134324" cy="84152"/>
                </a:xfrm>
                <a:custGeom>
                  <a:rect b="b" l="l" r="r" t="t"/>
                  <a:pathLst>
                    <a:path extrusionOk="0" h="1890" w="3017">
                      <a:moveTo>
                        <a:pt x="488" y="1"/>
                      </a:moveTo>
                      <a:lnTo>
                        <a:pt x="0" y="1890"/>
                      </a:lnTo>
                      <a:lnTo>
                        <a:pt x="2514" y="1890"/>
                      </a:lnTo>
                      <a:lnTo>
                        <a:pt x="301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80" name="Google Shape;1180;p34"/>
            <p:cNvSpPr/>
            <p:nvPr/>
          </p:nvSpPr>
          <p:spPr>
            <a:xfrm>
              <a:off x="7636381" y="4312963"/>
              <a:ext cx="277228" cy="175432"/>
            </a:xfrm>
            <a:custGeom>
              <a:rect b="b" l="l" r="r" t="t"/>
              <a:pathLst>
                <a:path extrusionOk="0" h="1890" w="2987">
                  <a:moveTo>
                    <a:pt x="472" y="1"/>
                  </a:moveTo>
                  <a:lnTo>
                    <a:pt x="0" y="1890"/>
                  </a:lnTo>
                  <a:lnTo>
                    <a:pt x="2514" y="1890"/>
                  </a:lnTo>
                  <a:lnTo>
                    <a:pt x="298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4"/>
            <p:cNvSpPr/>
            <p:nvPr/>
          </p:nvSpPr>
          <p:spPr>
            <a:xfrm>
              <a:off x="7596655" y="4223853"/>
              <a:ext cx="328092" cy="285800"/>
            </a:xfrm>
            <a:custGeom>
              <a:rect b="b" l="l" r="r" t="t"/>
              <a:pathLst>
                <a:path extrusionOk="0" h="3079" w="3535">
                  <a:moveTo>
                    <a:pt x="2209" y="1"/>
                  </a:moveTo>
                  <a:cubicBezTo>
                    <a:pt x="1508" y="1"/>
                    <a:pt x="869" y="336"/>
                    <a:pt x="472" y="839"/>
                  </a:cubicBezTo>
                  <a:cubicBezTo>
                    <a:pt x="381" y="945"/>
                    <a:pt x="305" y="1052"/>
                    <a:pt x="244" y="1189"/>
                  </a:cubicBezTo>
                  <a:cubicBezTo>
                    <a:pt x="92" y="1494"/>
                    <a:pt x="0" y="1814"/>
                    <a:pt x="0" y="2179"/>
                  </a:cubicBezTo>
                  <a:lnTo>
                    <a:pt x="0" y="2210"/>
                  </a:lnTo>
                  <a:cubicBezTo>
                    <a:pt x="0" y="2332"/>
                    <a:pt x="0" y="2438"/>
                    <a:pt x="15" y="2560"/>
                  </a:cubicBezTo>
                  <a:cubicBezTo>
                    <a:pt x="31" y="2652"/>
                    <a:pt x="61" y="2774"/>
                    <a:pt x="92" y="2865"/>
                  </a:cubicBezTo>
                  <a:cubicBezTo>
                    <a:pt x="107" y="2941"/>
                    <a:pt x="137" y="2987"/>
                    <a:pt x="168" y="3078"/>
                  </a:cubicBezTo>
                  <a:lnTo>
                    <a:pt x="2880" y="3078"/>
                  </a:lnTo>
                  <a:lnTo>
                    <a:pt x="3535" y="443"/>
                  </a:lnTo>
                  <a:cubicBezTo>
                    <a:pt x="3459" y="382"/>
                    <a:pt x="3413" y="336"/>
                    <a:pt x="3352" y="305"/>
                  </a:cubicBezTo>
                  <a:cubicBezTo>
                    <a:pt x="3291" y="275"/>
                    <a:pt x="3215" y="260"/>
                    <a:pt x="3154" y="214"/>
                  </a:cubicBezTo>
                  <a:cubicBezTo>
                    <a:pt x="2880" y="77"/>
                    <a:pt x="2544" y="1"/>
                    <a:pt x="2209" y="1"/>
                  </a:cubicBezTo>
                  <a:close/>
                </a:path>
              </a:pathLst>
            </a:custGeom>
            <a:solidFill>
              <a:srgbClr val="FFF140">
                <a:alpha val="54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2" name="Google Shape;1182;p34"/>
            <p:cNvGrpSpPr/>
            <p:nvPr/>
          </p:nvGrpSpPr>
          <p:grpSpPr>
            <a:xfrm>
              <a:off x="7535325" y="4103868"/>
              <a:ext cx="943581" cy="710144"/>
              <a:chOff x="2963077" y="3038906"/>
              <a:chExt cx="559490" cy="421025"/>
            </a:xfrm>
          </p:grpSpPr>
          <p:grpSp>
            <p:nvGrpSpPr>
              <p:cNvPr id="1183" name="Google Shape;1183;p34"/>
              <p:cNvGrpSpPr/>
              <p:nvPr/>
            </p:nvGrpSpPr>
            <p:grpSpPr>
              <a:xfrm>
                <a:off x="3009681" y="3085051"/>
                <a:ext cx="486295" cy="374881"/>
                <a:chOff x="3009681" y="3085051"/>
                <a:chExt cx="486295" cy="374881"/>
              </a:xfrm>
            </p:grpSpPr>
            <p:sp>
              <p:nvSpPr>
                <p:cNvPr id="1184" name="Google Shape;1184;p34"/>
                <p:cNvSpPr/>
                <p:nvPr/>
              </p:nvSpPr>
              <p:spPr>
                <a:xfrm>
                  <a:off x="3233948" y="3085051"/>
                  <a:ext cx="3764" cy="374881"/>
                </a:xfrm>
                <a:custGeom>
                  <a:rect b="b" l="l" r="r" t="t"/>
                  <a:pathLst>
                    <a:path extrusionOk="0" h="12251" w="123">
                      <a:moveTo>
                        <a:pt x="61" y="0"/>
                      </a:moveTo>
                      <a:cubicBezTo>
                        <a:pt x="31" y="0"/>
                        <a:pt x="0" y="31"/>
                        <a:pt x="0" y="61"/>
                      </a:cubicBezTo>
                      <a:lnTo>
                        <a:pt x="0" y="12189"/>
                      </a:lnTo>
                      <a:cubicBezTo>
                        <a:pt x="0" y="12220"/>
                        <a:pt x="46" y="12250"/>
                        <a:pt x="61" y="12250"/>
                      </a:cubicBezTo>
                      <a:cubicBezTo>
                        <a:pt x="76" y="12250"/>
                        <a:pt x="107" y="12220"/>
                        <a:pt x="122" y="12189"/>
                      </a:cubicBezTo>
                      <a:lnTo>
                        <a:pt x="122" y="61"/>
                      </a:lnTo>
                      <a:cubicBezTo>
                        <a:pt x="122" y="16"/>
                        <a:pt x="76" y="0"/>
                        <a:pt x="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4"/>
                <p:cNvSpPr/>
                <p:nvPr/>
              </p:nvSpPr>
              <p:spPr>
                <a:xfrm>
                  <a:off x="3112711" y="3128411"/>
                  <a:ext cx="252266" cy="89995"/>
                </a:xfrm>
                <a:custGeom>
                  <a:rect b="b" l="l" r="r" t="t"/>
                  <a:pathLst>
                    <a:path extrusionOk="0" h="2941" w="8244">
                      <a:moveTo>
                        <a:pt x="77" y="0"/>
                      </a:moveTo>
                      <a:cubicBezTo>
                        <a:pt x="47" y="0"/>
                        <a:pt x="16" y="0"/>
                        <a:pt x="1" y="16"/>
                      </a:cubicBezTo>
                      <a:cubicBezTo>
                        <a:pt x="1" y="31"/>
                        <a:pt x="1" y="77"/>
                        <a:pt x="16" y="92"/>
                      </a:cubicBezTo>
                      <a:lnTo>
                        <a:pt x="3977" y="2941"/>
                      </a:lnTo>
                      <a:lnTo>
                        <a:pt x="4023" y="2941"/>
                      </a:lnTo>
                      <a:cubicBezTo>
                        <a:pt x="4023" y="2941"/>
                        <a:pt x="4038" y="2941"/>
                        <a:pt x="4038" y="2926"/>
                      </a:cubicBezTo>
                      <a:lnTo>
                        <a:pt x="8213" y="549"/>
                      </a:lnTo>
                      <a:cubicBezTo>
                        <a:pt x="8228" y="518"/>
                        <a:pt x="8244" y="488"/>
                        <a:pt x="8228" y="473"/>
                      </a:cubicBezTo>
                      <a:cubicBezTo>
                        <a:pt x="8218" y="462"/>
                        <a:pt x="8193" y="444"/>
                        <a:pt x="8173" y="444"/>
                      </a:cubicBezTo>
                      <a:cubicBezTo>
                        <a:pt x="8164" y="444"/>
                        <a:pt x="8157" y="448"/>
                        <a:pt x="8152" y="457"/>
                      </a:cubicBezTo>
                      <a:lnTo>
                        <a:pt x="4023" y="2834"/>
                      </a:lnTo>
                      <a:lnTo>
                        <a:pt x="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4"/>
                <p:cNvSpPr/>
                <p:nvPr/>
              </p:nvSpPr>
              <p:spPr>
                <a:xfrm>
                  <a:off x="3112711" y="3128013"/>
                  <a:ext cx="77908" cy="74083"/>
                </a:xfrm>
                <a:custGeom>
                  <a:rect b="b" l="l" r="r" t="t"/>
                  <a:pathLst>
                    <a:path extrusionOk="0" h="2421" w="2546">
                      <a:moveTo>
                        <a:pt x="1801" y="0"/>
                      </a:moveTo>
                      <a:cubicBezTo>
                        <a:pt x="1794" y="0"/>
                        <a:pt x="1788" y="4"/>
                        <a:pt x="1783" y="13"/>
                      </a:cubicBezTo>
                      <a:cubicBezTo>
                        <a:pt x="1753" y="13"/>
                        <a:pt x="1738" y="44"/>
                        <a:pt x="1753" y="59"/>
                      </a:cubicBezTo>
                      <a:lnTo>
                        <a:pt x="2423" y="1766"/>
                      </a:lnTo>
                      <a:lnTo>
                        <a:pt x="47" y="2329"/>
                      </a:lnTo>
                      <a:cubicBezTo>
                        <a:pt x="31" y="2329"/>
                        <a:pt x="1" y="2375"/>
                        <a:pt x="1" y="2390"/>
                      </a:cubicBezTo>
                      <a:cubicBezTo>
                        <a:pt x="31" y="2405"/>
                        <a:pt x="47" y="2421"/>
                        <a:pt x="62" y="2421"/>
                      </a:cubicBezTo>
                      <a:lnTo>
                        <a:pt x="2500" y="1842"/>
                      </a:lnTo>
                      <a:cubicBezTo>
                        <a:pt x="2515" y="1842"/>
                        <a:pt x="2545" y="1842"/>
                        <a:pt x="2545" y="1811"/>
                      </a:cubicBezTo>
                      <a:lnTo>
                        <a:pt x="2545" y="1781"/>
                      </a:lnTo>
                      <a:lnTo>
                        <a:pt x="1829" y="29"/>
                      </a:lnTo>
                      <a:cubicBezTo>
                        <a:pt x="1829" y="18"/>
                        <a:pt x="1815" y="0"/>
                        <a:pt x="18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4"/>
                <p:cNvSpPr/>
                <p:nvPr/>
              </p:nvSpPr>
              <p:spPr>
                <a:xfrm>
                  <a:off x="3009681" y="3249679"/>
                  <a:ext cx="426625" cy="126776"/>
                </a:xfrm>
                <a:custGeom>
                  <a:rect b="b" l="l" r="r" t="t"/>
                  <a:pathLst>
                    <a:path extrusionOk="0" h="4143" w="13942">
                      <a:moveTo>
                        <a:pt x="64" y="1"/>
                      </a:moveTo>
                      <a:cubicBezTo>
                        <a:pt x="44" y="1"/>
                        <a:pt x="26" y="19"/>
                        <a:pt x="16" y="29"/>
                      </a:cubicBezTo>
                      <a:cubicBezTo>
                        <a:pt x="1" y="60"/>
                        <a:pt x="16" y="90"/>
                        <a:pt x="31" y="105"/>
                      </a:cubicBezTo>
                      <a:lnTo>
                        <a:pt x="7375" y="4143"/>
                      </a:lnTo>
                      <a:lnTo>
                        <a:pt x="7390" y="4143"/>
                      </a:lnTo>
                      <a:cubicBezTo>
                        <a:pt x="7390" y="4143"/>
                        <a:pt x="7405" y="4143"/>
                        <a:pt x="7421" y="4128"/>
                      </a:cubicBezTo>
                      <a:lnTo>
                        <a:pt x="13896" y="791"/>
                      </a:lnTo>
                      <a:cubicBezTo>
                        <a:pt x="13926" y="776"/>
                        <a:pt x="13942" y="730"/>
                        <a:pt x="13926" y="715"/>
                      </a:cubicBezTo>
                      <a:cubicBezTo>
                        <a:pt x="13905" y="704"/>
                        <a:pt x="13883" y="693"/>
                        <a:pt x="13867" y="693"/>
                      </a:cubicBezTo>
                      <a:cubicBezTo>
                        <a:pt x="13860" y="693"/>
                        <a:pt x="13855" y="695"/>
                        <a:pt x="13850" y="700"/>
                      </a:cubicBezTo>
                      <a:lnTo>
                        <a:pt x="7390" y="4036"/>
                      </a:lnTo>
                      <a:lnTo>
                        <a:pt x="92" y="14"/>
                      </a:lnTo>
                      <a:cubicBezTo>
                        <a:pt x="83" y="5"/>
                        <a:pt x="73" y="1"/>
                        <a:pt x="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4"/>
                <p:cNvSpPr/>
                <p:nvPr/>
              </p:nvSpPr>
              <p:spPr>
                <a:xfrm>
                  <a:off x="3294077" y="3103227"/>
                  <a:ext cx="103061" cy="81151"/>
                </a:xfrm>
                <a:custGeom>
                  <a:rect b="b" l="l" r="r" t="t"/>
                  <a:pathLst>
                    <a:path extrusionOk="0" h="2652" w="3368">
                      <a:moveTo>
                        <a:pt x="62" y="1"/>
                      </a:moveTo>
                      <a:cubicBezTo>
                        <a:pt x="16" y="1"/>
                        <a:pt x="1" y="31"/>
                        <a:pt x="1" y="62"/>
                      </a:cubicBezTo>
                      <a:lnTo>
                        <a:pt x="1" y="2591"/>
                      </a:lnTo>
                      <a:cubicBezTo>
                        <a:pt x="1" y="2621"/>
                        <a:pt x="46" y="2652"/>
                        <a:pt x="62" y="2652"/>
                      </a:cubicBezTo>
                      <a:lnTo>
                        <a:pt x="3292" y="2652"/>
                      </a:lnTo>
                      <a:cubicBezTo>
                        <a:pt x="3337" y="2652"/>
                        <a:pt x="3353" y="2621"/>
                        <a:pt x="3368" y="2606"/>
                      </a:cubicBezTo>
                      <a:cubicBezTo>
                        <a:pt x="3368" y="2576"/>
                        <a:pt x="3337" y="2545"/>
                        <a:pt x="3307" y="2545"/>
                      </a:cubicBezTo>
                      <a:lnTo>
                        <a:pt x="123" y="2545"/>
                      </a:lnTo>
                      <a:lnTo>
                        <a:pt x="123" y="62"/>
                      </a:lnTo>
                      <a:cubicBezTo>
                        <a:pt x="123" y="16"/>
                        <a:pt x="77" y="1"/>
                        <a:pt x="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4"/>
                <p:cNvSpPr/>
                <p:nvPr/>
              </p:nvSpPr>
              <p:spPr>
                <a:xfrm>
                  <a:off x="3028347" y="3181563"/>
                  <a:ext cx="70411" cy="133814"/>
                </a:xfrm>
                <a:custGeom>
                  <a:rect b="b" l="l" r="r" t="t"/>
                  <a:pathLst>
                    <a:path extrusionOk="0" h="4373" w="2301">
                      <a:moveTo>
                        <a:pt x="991" y="0"/>
                      </a:moveTo>
                      <a:cubicBezTo>
                        <a:pt x="975" y="0"/>
                        <a:pt x="975" y="31"/>
                        <a:pt x="975" y="46"/>
                      </a:cubicBezTo>
                      <a:lnTo>
                        <a:pt x="2225" y="3809"/>
                      </a:lnTo>
                      <a:lnTo>
                        <a:pt x="15" y="4312"/>
                      </a:lnTo>
                      <a:cubicBezTo>
                        <a:pt x="0" y="4312"/>
                        <a:pt x="0" y="4327"/>
                        <a:pt x="0" y="4358"/>
                      </a:cubicBezTo>
                      <a:cubicBezTo>
                        <a:pt x="0" y="4358"/>
                        <a:pt x="15" y="4373"/>
                        <a:pt x="46" y="4373"/>
                      </a:cubicBezTo>
                      <a:lnTo>
                        <a:pt x="2286" y="3870"/>
                      </a:lnTo>
                      <a:lnTo>
                        <a:pt x="2301" y="3855"/>
                      </a:lnTo>
                      <a:lnTo>
                        <a:pt x="2301" y="3840"/>
                      </a:lnTo>
                      <a:lnTo>
                        <a:pt x="1036" y="31"/>
                      </a:lnTo>
                      <a:cubicBezTo>
                        <a:pt x="1036" y="0"/>
                        <a:pt x="1006" y="0"/>
                        <a:pt x="9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4"/>
                <p:cNvSpPr/>
                <p:nvPr/>
              </p:nvSpPr>
              <p:spPr>
                <a:xfrm>
                  <a:off x="3057723" y="3275719"/>
                  <a:ext cx="136629" cy="136170"/>
                </a:xfrm>
                <a:custGeom>
                  <a:rect b="b" l="l" r="r" t="t"/>
                  <a:pathLst>
                    <a:path extrusionOk="0" h="4450" w="4465">
                      <a:moveTo>
                        <a:pt x="3580" y="1"/>
                      </a:moveTo>
                      <a:cubicBezTo>
                        <a:pt x="3550" y="1"/>
                        <a:pt x="3550" y="16"/>
                        <a:pt x="3550" y="31"/>
                      </a:cubicBezTo>
                      <a:lnTo>
                        <a:pt x="4388" y="2469"/>
                      </a:lnTo>
                      <a:lnTo>
                        <a:pt x="15" y="4404"/>
                      </a:lnTo>
                      <a:cubicBezTo>
                        <a:pt x="0" y="4404"/>
                        <a:pt x="0" y="4419"/>
                        <a:pt x="0" y="4435"/>
                      </a:cubicBezTo>
                      <a:cubicBezTo>
                        <a:pt x="15" y="4450"/>
                        <a:pt x="15" y="4450"/>
                        <a:pt x="31" y="4450"/>
                      </a:cubicBezTo>
                      <a:lnTo>
                        <a:pt x="4449" y="2515"/>
                      </a:lnTo>
                      <a:cubicBezTo>
                        <a:pt x="4464" y="2515"/>
                        <a:pt x="4464" y="2500"/>
                        <a:pt x="4464" y="2469"/>
                      </a:cubicBezTo>
                      <a:lnTo>
                        <a:pt x="3611" y="16"/>
                      </a:lnTo>
                      <a:cubicBezTo>
                        <a:pt x="3611" y="1"/>
                        <a:pt x="3596" y="1"/>
                        <a:pt x="35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4"/>
                <p:cNvSpPr/>
                <p:nvPr/>
              </p:nvSpPr>
              <p:spPr>
                <a:xfrm>
                  <a:off x="3294077" y="3248699"/>
                  <a:ext cx="70441" cy="104468"/>
                </a:xfrm>
                <a:custGeom>
                  <a:rect b="b" l="l" r="r" t="t"/>
                  <a:pathLst>
                    <a:path extrusionOk="0" h="3414" w="2302">
                      <a:moveTo>
                        <a:pt x="62" y="0"/>
                      </a:moveTo>
                      <a:cubicBezTo>
                        <a:pt x="16" y="0"/>
                        <a:pt x="1" y="46"/>
                        <a:pt x="1" y="61"/>
                      </a:cubicBezTo>
                      <a:lnTo>
                        <a:pt x="1" y="3093"/>
                      </a:lnTo>
                      <a:cubicBezTo>
                        <a:pt x="1" y="3124"/>
                        <a:pt x="16" y="3154"/>
                        <a:pt x="46" y="3154"/>
                      </a:cubicBezTo>
                      <a:lnTo>
                        <a:pt x="2256" y="3413"/>
                      </a:lnTo>
                      <a:cubicBezTo>
                        <a:pt x="2286" y="3413"/>
                        <a:pt x="2301" y="3398"/>
                        <a:pt x="2301" y="3352"/>
                      </a:cubicBezTo>
                      <a:cubicBezTo>
                        <a:pt x="2301" y="3322"/>
                        <a:pt x="2286" y="3306"/>
                        <a:pt x="2271" y="3306"/>
                      </a:cubicBezTo>
                      <a:lnTo>
                        <a:pt x="107" y="3032"/>
                      </a:lnTo>
                      <a:lnTo>
                        <a:pt x="107" y="61"/>
                      </a:lnTo>
                      <a:cubicBezTo>
                        <a:pt x="107" y="31"/>
                        <a:pt x="77" y="0"/>
                        <a:pt x="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4"/>
                <p:cNvSpPr/>
                <p:nvPr/>
              </p:nvSpPr>
              <p:spPr>
                <a:xfrm>
                  <a:off x="3365865" y="3259868"/>
                  <a:ext cx="130111" cy="55998"/>
                </a:xfrm>
                <a:custGeom>
                  <a:rect b="b" l="l" r="r" t="t"/>
                  <a:pathLst>
                    <a:path extrusionOk="0" h="1830" w="4252">
                      <a:moveTo>
                        <a:pt x="260" y="1"/>
                      </a:moveTo>
                      <a:cubicBezTo>
                        <a:pt x="245" y="1"/>
                        <a:pt x="214" y="16"/>
                        <a:pt x="214" y="31"/>
                      </a:cubicBezTo>
                      <a:lnTo>
                        <a:pt x="1" y="1540"/>
                      </a:lnTo>
                      <a:cubicBezTo>
                        <a:pt x="1" y="1555"/>
                        <a:pt x="16" y="1555"/>
                        <a:pt x="16" y="1585"/>
                      </a:cubicBezTo>
                      <a:cubicBezTo>
                        <a:pt x="31" y="1601"/>
                        <a:pt x="31" y="1601"/>
                        <a:pt x="62" y="1601"/>
                      </a:cubicBezTo>
                      <a:lnTo>
                        <a:pt x="4206" y="1829"/>
                      </a:lnTo>
                      <a:cubicBezTo>
                        <a:pt x="4221" y="1829"/>
                        <a:pt x="4252" y="1799"/>
                        <a:pt x="4221" y="1784"/>
                      </a:cubicBezTo>
                      <a:cubicBezTo>
                        <a:pt x="4252" y="1753"/>
                        <a:pt x="4206" y="1738"/>
                        <a:pt x="4191" y="1738"/>
                      </a:cubicBezTo>
                      <a:lnTo>
                        <a:pt x="92" y="1509"/>
                      </a:lnTo>
                      <a:lnTo>
                        <a:pt x="306" y="62"/>
                      </a:lnTo>
                      <a:cubicBezTo>
                        <a:pt x="306" y="31"/>
                        <a:pt x="290" y="1"/>
                        <a:pt x="2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3" name="Google Shape;1193;p34"/>
              <p:cNvSpPr/>
              <p:nvPr/>
            </p:nvSpPr>
            <p:spPr>
              <a:xfrm>
                <a:off x="3196647" y="3038906"/>
                <a:ext cx="325921" cy="340823"/>
              </a:xfrm>
              <a:custGeom>
                <a:rect b="b" l="l" r="r" t="t"/>
                <a:pathLst>
                  <a:path extrusionOk="0" h="11138" w="10651">
                    <a:moveTo>
                      <a:pt x="1189" y="0"/>
                    </a:moveTo>
                    <a:cubicBezTo>
                      <a:pt x="534" y="0"/>
                      <a:pt x="0" y="533"/>
                      <a:pt x="0" y="1189"/>
                    </a:cubicBezTo>
                    <a:cubicBezTo>
                      <a:pt x="0" y="1828"/>
                      <a:pt x="534" y="2362"/>
                      <a:pt x="1189" y="2362"/>
                    </a:cubicBezTo>
                    <a:cubicBezTo>
                      <a:pt x="1829" y="2362"/>
                      <a:pt x="2362" y="1828"/>
                      <a:pt x="2362" y="1189"/>
                    </a:cubicBezTo>
                    <a:cubicBezTo>
                      <a:pt x="2392" y="533"/>
                      <a:pt x="1844" y="0"/>
                      <a:pt x="1189" y="0"/>
                    </a:cubicBezTo>
                    <a:close/>
                    <a:moveTo>
                      <a:pt x="3246" y="1630"/>
                    </a:moveTo>
                    <a:cubicBezTo>
                      <a:pt x="2956" y="1630"/>
                      <a:pt x="2712" y="1874"/>
                      <a:pt x="2712" y="2164"/>
                    </a:cubicBezTo>
                    <a:cubicBezTo>
                      <a:pt x="2712" y="2438"/>
                      <a:pt x="2941" y="2682"/>
                      <a:pt x="3246" y="2682"/>
                    </a:cubicBezTo>
                    <a:cubicBezTo>
                      <a:pt x="3535" y="2682"/>
                      <a:pt x="3779" y="2438"/>
                      <a:pt x="3779" y="2164"/>
                    </a:cubicBezTo>
                    <a:cubicBezTo>
                      <a:pt x="3779" y="1859"/>
                      <a:pt x="3535" y="1630"/>
                      <a:pt x="3246" y="1630"/>
                    </a:cubicBezTo>
                    <a:close/>
                    <a:moveTo>
                      <a:pt x="5440" y="2804"/>
                    </a:moveTo>
                    <a:cubicBezTo>
                      <a:pt x="5104" y="2804"/>
                      <a:pt x="4830" y="3063"/>
                      <a:pt x="4830" y="3413"/>
                    </a:cubicBezTo>
                    <a:cubicBezTo>
                      <a:pt x="4845" y="3763"/>
                      <a:pt x="5104" y="4022"/>
                      <a:pt x="5440" y="4022"/>
                    </a:cubicBezTo>
                    <a:cubicBezTo>
                      <a:pt x="5760" y="4022"/>
                      <a:pt x="6049" y="3763"/>
                      <a:pt x="6049" y="3413"/>
                    </a:cubicBezTo>
                    <a:cubicBezTo>
                      <a:pt x="6049" y="3063"/>
                      <a:pt x="5775" y="2804"/>
                      <a:pt x="5440" y="2804"/>
                    </a:cubicBezTo>
                    <a:close/>
                    <a:moveTo>
                      <a:pt x="6704" y="3779"/>
                    </a:moveTo>
                    <a:cubicBezTo>
                      <a:pt x="6217" y="3779"/>
                      <a:pt x="5790" y="4175"/>
                      <a:pt x="5790" y="4693"/>
                    </a:cubicBezTo>
                    <a:cubicBezTo>
                      <a:pt x="5790" y="5180"/>
                      <a:pt x="6201" y="5607"/>
                      <a:pt x="6704" y="5607"/>
                    </a:cubicBezTo>
                    <a:cubicBezTo>
                      <a:pt x="7222" y="5607"/>
                      <a:pt x="7618" y="5211"/>
                      <a:pt x="7618" y="4693"/>
                    </a:cubicBezTo>
                    <a:cubicBezTo>
                      <a:pt x="7618" y="4190"/>
                      <a:pt x="7222" y="3779"/>
                      <a:pt x="6704" y="3779"/>
                    </a:cubicBezTo>
                    <a:close/>
                    <a:moveTo>
                      <a:pt x="5820" y="6399"/>
                    </a:moveTo>
                    <a:cubicBezTo>
                      <a:pt x="5531" y="6399"/>
                      <a:pt x="5287" y="6643"/>
                      <a:pt x="5287" y="6932"/>
                    </a:cubicBezTo>
                    <a:cubicBezTo>
                      <a:pt x="5287" y="7237"/>
                      <a:pt x="5531" y="7466"/>
                      <a:pt x="5820" y="7466"/>
                    </a:cubicBezTo>
                    <a:cubicBezTo>
                      <a:pt x="6095" y="7466"/>
                      <a:pt x="6354" y="7222"/>
                      <a:pt x="6354" y="6932"/>
                    </a:cubicBezTo>
                    <a:cubicBezTo>
                      <a:pt x="6354" y="6658"/>
                      <a:pt x="6095" y="6399"/>
                      <a:pt x="5820" y="6399"/>
                    </a:cubicBezTo>
                    <a:close/>
                    <a:moveTo>
                      <a:pt x="3276" y="5226"/>
                    </a:moveTo>
                    <a:cubicBezTo>
                      <a:pt x="2636" y="5226"/>
                      <a:pt x="2103" y="5759"/>
                      <a:pt x="2103" y="6399"/>
                    </a:cubicBezTo>
                    <a:cubicBezTo>
                      <a:pt x="2103" y="7054"/>
                      <a:pt x="2636" y="7588"/>
                      <a:pt x="3276" y="7588"/>
                    </a:cubicBezTo>
                    <a:cubicBezTo>
                      <a:pt x="3931" y="7588"/>
                      <a:pt x="4464" y="7054"/>
                      <a:pt x="4464" y="6399"/>
                    </a:cubicBezTo>
                    <a:cubicBezTo>
                      <a:pt x="4464" y="5729"/>
                      <a:pt x="3931" y="5226"/>
                      <a:pt x="3276" y="5226"/>
                    </a:cubicBezTo>
                    <a:close/>
                    <a:moveTo>
                      <a:pt x="7755" y="6932"/>
                    </a:moveTo>
                    <a:cubicBezTo>
                      <a:pt x="7466" y="6932"/>
                      <a:pt x="7222" y="7191"/>
                      <a:pt x="7222" y="7466"/>
                    </a:cubicBezTo>
                    <a:cubicBezTo>
                      <a:pt x="7222" y="7770"/>
                      <a:pt x="7466" y="7999"/>
                      <a:pt x="7755" y="7999"/>
                    </a:cubicBezTo>
                    <a:cubicBezTo>
                      <a:pt x="8045" y="7999"/>
                      <a:pt x="8289" y="7755"/>
                      <a:pt x="8289" y="7466"/>
                    </a:cubicBezTo>
                    <a:cubicBezTo>
                      <a:pt x="8289" y="7191"/>
                      <a:pt x="8045" y="6932"/>
                      <a:pt x="7755" y="6932"/>
                    </a:cubicBezTo>
                    <a:close/>
                    <a:moveTo>
                      <a:pt x="9736" y="8075"/>
                    </a:moveTo>
                    <a:cubicBezTo>
                      <a:pt x="9249" y="8075"/>
                      <a:pt x="8822" y="8487"/>
                      <a:pt x="8822" y="8989"/>
                    </a:cubicBezTo>
                    <a:cubicBezTo>
                      <a:pt x="8822" y="9492"/>
                      <a:pt x="9218" y="9903"/>
                      <a:pt x="9736" y="9903"/>
                    </a:cubicBezTo>
                    <a:cubicBezTo>
                      <a:pt x="10254" y="9903"/>
                      <a:pt x="10650" y="9507"/>
                      <a:pt x="10650" y="8989"/>
                    </a:cubicBezTo>
                    <a:cubicBezTo>
                      <a:pt x="10635" y="8502"/>
                      <a:pt x="10224" y="8075"/>
                      <a:pt x="9736" y="8075"/>
                    </a:cubicBezTo>
                    <a:close/>
                    <a:moveTo>
                      <a:pt x="5440" y="9324"/>
                    </a:moveTo>
                    <a:cubicBezTo>
                      <a:pt x="4937" y="9324"/>
                      <a:pt x="4525" y="9721"/>
                      <a:pt x="4525" y="10239"/>
                    </a:cubicBezTo>
                    <a:cubicBezTo>
                      <a:pt x="4525" y="10726"/>
                      <a:pt x="4922" y="11138"/>
                      <a:pt x="5440" y="11138"/>
                    </a:cubicBezTo>
                    <a:cubicBezTo>
                      <a:pt x="5927" y="11138"/>
                      <a:pt x="6354" y="10741"/>
                      <a:pt x="6354" y="10239"/>
                    </a:cubicBezTo>
                    <a:cubicBezTo>
                      <a:pt x="6354" y="9721"/>
                      <a:pt x="5942" y="9324"/>
                      <a:pt x="5440" y="932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4"/>
              <p:cNvSpPr/>
              <p:nvPr/>
            </p:nvSpPr>
            <p:spPr>
              <a:xfrm>
                <a:off x="2963077" y="3075718"/>
                <a:ext cx="253643" cy="347371"/>
              </a:xfrm>
              <a:custGeom>
                <a:rect b="b" l="l" r="r" t="t"/>
                <a:pathLst>
                  <a:path extrusionOk="0" h="11352" w="8289">
                    <a:moveTo>
                      <a:pt x="6780" y="961"/>
                    </a:moveTo>
                    <a:cubicBezTo>
                      <a:pt x="6491" y="961"/>
                      <a:pt x="6247" y="1204"/>
                      <a:pt x="6247" y="1494"/>
                    </a:cubicBezTo>
                    <a:cubicBezTo>
                      <a:pt x="6247" y="1768"/>
                      <a:pt x="6491" y="2027"/>
                      <a:pt x="6780" y="2027"/>
                    </a:cubicBezTo>
                    <a:cubicBezTo>
                      <a:pt x="7070" y="2027"/>
                      <a:pt x="7313" y="1768"/>
                      <a:pt x="7313" y="1494"/>
                    </a:cubicBezTo>
                    <a:cubicBezTo>
                      <a:pt x="7313" y="1189"/>
                      <a:pt x="7070" y="961"/>
                      <a:pt x="6780" y="961"/>
                    </a:cubicBezTo>
                    <a:close/>
                    <a:moveTo>
                      <a:pt x="4403" y="1"/>
                    </a:moveTo>
                    <a:cubicBezTo>
                      <a:pt x="3748" y="1"/>
                      <a:pt x="3215" y="534"/>
                      <a:pt x="3215" y="1174"/>
                    </a:cubicBezTo>
                    <a:cubicBezTo>
                      <a:pt x="3215" y="1829"/>
                      <a:pt x="3748" y="2362"/>
                      <a:pt x="4403" y="2362"/>
                    </a:cubicBezTo>
                    <a:cubicBezTo>
                      <a:pt x="5043" y="2362"/>
                      <a:pt x="5576" y="1829"/>
                      <a:pt x="5576" y="1174"/>
                    </a:cubicBezTo>
                    <a:cubicBezTo>
                      <a:pt x="5576" y="534"/>
                      <a:pt x="5043" y="1"/>
                      <a:pt x="4403" y="1"/>
                    </a:cubicBezTo>
                    <a:close/>
                    <a:moveTo>
                      <a:pt x="3124" y="2880"/>
                    </a:moveTo>
                    <a:cubicBezTo>
                      <a:pt x="2804" y="2880"/>
                      <a:pt x="2514" y="3139"/>
                      <a:pt x="2514" y="3490"/>
                    </a:cubicBezTo>
                    <a:cubicBezTo>
                      <a:pt x="2529" y="3825"/>
                      <a:pt x="2804" y="4099"/>
                      <a:pt x="3124" y="4099"/>
                    </a:cubicBezTo>
                    <a:cubicBezTo>
                      <a:pt x="3443" y="4099"/>
                      <a:pt x="3733" y="3825"/>
                      <a:pt x="3733" y="3490"/>
                    </a:cubicBezTo>
                    <a:cubicBezTo>
                      <a:pt x="3733" y="3139"/>
                      <a:pt x="3474" y="2880"/>
                      <a:pt x="3124" y="2880"/>
                    </a:cubicBezTo>
                    <a:close/>
                    <a:moveTo>
                      <a:pt x="5150" y="2865"/>
                    </a:moveTo>
                    <a:cubicBezTo>
                      <a:pt x="4495" y="2865"/>
                      <a:pt x="3961" y="3383"/>
                      <a:pt x="3961" y="4038"/>
                    </a:cubicBezTo>
                    <a:cubicBezTo>
                      <a:pt x="3961" y="4693"/>
                      <a:pt x="4495" y="5227"/>
                      <a:pt x="5150" y="5227"/>
                    </a:cubicBezTo>
                    <a:cubicBezTo>
                      <a:pt x="5790" y="5227"/>
                      <a:pt x="6323" y="4693"/>
                      <a:pt x="6323" y="4038"/>
                    </a:cubicBezTo>
                    <a:cubicBezTo>
                      <a:pt x="6323" y="3398"/>
                      <a:pt x="5790" y="2865"/>
                      <a:pt x="5150" y="2865"/>
                    </a:cubicBezTo>
                    <a:close/>
                    <a:moveTo>
                      <a:pt x="1371" y="4008"/>
                    </a:moveTo>
                    <a:cubicBezTo>
                      <a:pt x="610" y="4008"/>
                      <a:pt x="0" y="4617"/>
                      <a:pt x="0" y="5379"/>
                    </a:cubicBezTo>
                    <a:cubicBezTo>
                      <a:pt x="0" y="6141"/>
                      <a:pt x="610" y="6750"/>
                      <a:pt x="1371" y="6750"/>
                    </a:cubicBezTo>
                    <a:cubicBezTo>
                      <a:pt x="2133" y="6750"/>
                      <a:pt x="2743" y="6141"/>
                      <a:pt x="2743" y="5379"/>
                    </a:cubicBezTo>
                    <a:cubicBezTo>
                      <a:pt x="2743" y="4632"/>
                      <a:pt x="2133" y="4008"/>
                      <a:pt x="1371" y="4008"/>
                    </a:cubicBezTo>
                    <a:close/>
                    <a:moveTo>
                      <a:pt x="6917" y="5044"/>
                    </a:moveTo>
                    <a:cubicBezTo>
                      <a:pt x="6155" y="5044"/>
                      <a:pt x="5546" y="5653"/>
                      <a:pt x="5546" y="6415"/>
                    </a:cubicBezTo>
                    <a:cubicBezTo>
                      <a:pt x="5546" y="7177"/>
                      <a:pt x="6155" y="7786"/>
                      <a:pt x="6917" y="7786"/>
                    </a:cubicBezTo>
                    <a:cubicBezTo>
                      <a:pt x="7679" y="7786"/>
                      <a:pt x="8288" y="7177"/>
                      <a:pt x="8288" y="6415"/>
                    </a:cubicBezTo>
                    <a:cubicBezTo>
                      <a:pt x="8288" y="5669"/>
                      <a:pt x="7679" y="5044"/>
                      <a:pt x="6917" y="5044"/>
                    </a:cubicBezTo>
                    <a:close/>
                    <a:moveTo>
                      <a:pt x="2179" y="7253"/>
                    </a:moveTo>
                    <a:cubicBezTo>
                      <a:pt x="1889" y="7253"/>
                      <a:pt x="1646" y="7512"/>
                      <a:pt x="1646" y="7786"/>
                    </a:cubicBezTo>
                    <a:cubicBezTo>
                      <a:pt x="1646" y="8091"/>
                      <a:pt x="1889" y="8320"/>
                      <a:pt x="2179" y="8320"/>
                    </a:cubicBezTo>
                    <a:cubicBezTo>
                      <a:pt x="2453" y="8320"/>
                      <a:pt x="2712" y="8076"/>
                      <a:pt x="2712" y="7786"/>
                    </a:cubicBezTo>
                    <a:cubicBezTo>
                      <a:pt x="2712" y="7482"/>
                      <a:pt x="2453" y="7253"/>
                      <a:pt x="2179" y="7253"/>
                    </a:cubicBezTo>
                    <a:close/>
                    <a:moveTo>
                      <a:pt x="3733" y="9523"/>
                    </a:moveTo>
                    <a:cubicBezTo>
                      <a:pt x="3245" y="9523"/>
                      <a:pt x="2819" y="9919"/>
                      <a:pt x="2819" y="10437"/>
                    </a:cubicBezTo>
                    <a:cubicBezTo>
                      <a:pt x="2819" y="10940"/>
                      <a:pt x="3215" y="11352"/>
                      <a:pt x="3733" y="11352"/>
                    </a:cubicBezTo>
                    <a:cubicBezTo>
                      <a:pt x="4236" y="11352"/>
                      <a:pt x="4647" y="10955"/>
                      <a:pt x="4647" y="10437"/>
                    </a:cubicBezTo>
                    <a:cubicBezTo>
                      <a:pt x="4632" y="9950"/>
                      <a:pt x="4236" y="9523"/>
                      <a:pt x="3733" y="952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95" name="Google Shape;1195;p34"/>
          <p:cNvGrpSpPr/>
          <p:nvPr/>
        </p:nvGrpSpPr>
        <p:grpSpPr>
          <a:xfrm>
            <a:off x="8145242" y="1017737"/>
            <a:ext cx="687704" cy="153887"/>
            <a:chOff x="5906767" y="105437"/>
            <a:chExt cx="687704" cy="153887"/>
          </a:xfrm>
        </p:grpSpPr>
        <p:sp>
          <p:nvSpPr>
            <p:cNvPr id="1196" name="Google Shape;1196;p34"/>
            <p:cNvSpPr/>
            <p:nvPr/>
          </p:nvSpPr>
          <p:spPr>
            <a:xfrm>
              <a:off x="6053647" y="105437"/>
              <a:ext cx="540824" cy="73226"/>
            </a:xfrm>
            <a:custGeom>
              <a:rect b="b" l="l" r="r" t="t"/>
              <a:pathLst>
                <a:path extrusionOk="0" h="2393" w="17674">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4"/>
            <p:cNvSpPr/>
            <p:nvPr/>
          </p:nvSpPr>
          <p:spPr>
            <a:xfrm>
              <a:off x="5906767" y="185639"/>
              <a:ext cx="540855" cy="73685"/>
            </a:xfrm>
            <a:custGeom>
              <a:rect b="b" l="l" r="r" t="t"/>
              <a:pathLst>
                <a:path extrusionOk="0" h="2408" w="17675">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8" name="Google Shape;1198;p34"/>
          <p:cNvSpPr/>
          <p:nvPr/>
        </p:nvSpPr>
        <p:spPr>
          <a:xfrm>
            <a:off x="3022672" y="4363632"/>
            <a:ext cx="338038" cy="337243"/>
          </a:xfrm>
          <a:custGeom>
            <a:rect b="b" l="l" r="r" t="t"/>
            <a:pathLst>
              <a:path extrusionOk="0" h="11021" w="11047">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4"/>
          <p:cNvSpPr txBox="1"/>
          <p:nvPr/>
        </p:nvSpPr>
        <p:spPr>
          <a:xfrm>
            <a:off x="261000" y="1580400"/>
            <a:ext cx="58026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333333"/>
              </a:buClr>
              <a:buSzPts val="1400"/>
              <a:buFont typeface="Figtree"/>
              <a:buAutoNum type="arabicPeriod"/>
            </a:pPr>
            <a:r>
              <a:rPr lang="en">
                <a:solidFill>
                  <a:srgbClr val="333333"/>
                </a:solidFill>
                <a:latin typeface="Figtree"/>
                <a:ea typeface="Figtree"/>
                <a:cs typeface="Figtree"/>
                <a:sym typeface="Figtree"/>
              </a:rPr>
              <a:t>What charging challenges have you faced when you're away from power outlets?</a:t>
            </a:r>
            <a:endParaRPr>
              <a:solidFill>
                <a:srgbClr val="333333"/>
              </a:solidFill>
              <a:latin typeface="Figtree"/>
              <a:ea typeface="Figtree"/>
              <a:cs typeface="Figtree"/>
              <a:sym typeface="Figtree"/>
            </a:endParaRPr>
          </a:p>
          <a:p>
            <a:pPr indent="0" lvl="0" marL="457200" rtl="0" algn="l">
              <a:spcBef>
                <a:spcPts val="0"/>
              </a:spcBef>
              <a:spcAft>
                <a:spcPts val="0"/>
              </a:spcAft>
              <a:buNone/>
            </a:pPr>
            <a:r>
              <a:t/>
            </a:r>
            <a:endParaRPr>
              <a:solidFill>
                <a:srgbClr val="333333"/>
              </a:solidFill>
              <a:latin typeface="Figtree"/>
              <a:ea typeface="Figtree"/>
              <a:cs typeface="Figtree"/>
              <a:sym typeface="Figtree"/>
            </a:endParaRPr>
          </a:p>
          <a:p>
            <a:pPr indent="-317500" lvl="0" marL="457200" rtl="0" algn="l">
              <a:spcBef>
                <a:spcPts val="0"/>
              </a:spcBef>
              <a:spcAft>
                <a:spcPts val="0"/>
              </a:spcAft>
              <a:buClr>
                <a:srgbClr val="333333"/>
              </a:buClr>
              <a:buSzPts val="1400"/>
              <a:buFont typeface="Figtree"/>
              <a:buAutoNum type="arabicPeriod"/>
            </a:pPr>
            <a:r>
              <a:rPr lang="en">
                <a:solidFill>
                  <a:srgbClr val="333333"/>
                </a:solidFill>
                <a:latin typeface="Figtree"/>
                <a:ea typeface="Figtree"/>
                <a:cs typeface="Figtree"/>
                <a:sym typeface="Figtree"/>
              </a:rPr>
              <a:t>Have you ever considered using a solar power bank for mobile charging?</a:t>
            </a:r>
            <a:endParaRPr>
              <a:solidFill>
                <a:srgbClr val="333333"/>
              </a:solidFill>
              <a:latin typeface="Figtree"/>
              <a:ea typeface="Figtree"/>
              <a:cs typeface="Figtree"/>
              <a:sym typeface="Figtree"/>
            </a:endParaRPr>
          </a:p>
          <a:p>
            <a:pPr indent="0" lvl="0" marL="457200" rtl="0" algn="l">
              <a:spcBef>
                <a:spcPts val="0"/>
              </a:spcBef>
              <a:spcAft>
                <a:spcPts val="0"/>
              </a:spcAft>
              <a:buNone/>
            </a:pPr>
            <a:r>
              <a:t/>
            </a:r>
            <a:endParaRPr>
              <a:solidFill>
                <a:srgbClr val="333333"/>
              </a:solidFill>
              <a:latin typeface="Figtree"/>
              <a:ea typeface="Figtree"/>
              <a:cs typeface="Figtree"/>
              <a:sym typeface="Figtree"/>
            </a:endParaRPr>
          </a:p>
          <a:p>
            <a:pPr indent="-317500" lvl="0" marL="457200" rtl="0" algn="l">
              <a:spcBef>
                <a:spcPts val="0"/>
              </a:spcBef>
              <a:spcAft>
                <a:spcPts val="0"/>
              </a:spcAft>
              <a:buClr>
                <a:srgbClr val="333333"/>
              </a:buClr>
              <a:buSzPts val="1400"/>
              <a:buFont typeface="Figtree"/>
              <a:buAutoNum type="arabicPeriod"/>
            </a:pPr>
            <a:r>
              <a:rPr lang="en">
                <a:solidFill>
                  <a:srgbClr val="333333"/>
                </a:solidFill>
                <a:latin typeface="Figtree"/>
                <a:ea typeface="Figtree"/>
                <a:cs typeface="Figtree"/>
                <a:sym typeface="Figtree"/>
              </a:rPr>
              <a:t>How often do you find yourself needing to charge your phone while away from a wall outlet?</a:t>
            </a:r>
            <a:endParaRPr>
              <a:solidFill>
                <a:srgbClr val="333333"/>
              </a:solidFill>
              <a:latin typeface="Figtree"/>
              <a:ea typeface="Figtree"/>
              <a:cs typeface="Figtree"/>
              <a:sym typeface="Figtree"/>
            </a:endParaRPr>
          </a:p>
        </p:txBody>
      </p:sp>
      <p:sp>
        <p:nvSpPr>
          <p:cNvPr id="1200" name="Google Shape;1200;p34"/>
          <p:cNvSpPr txBox="1"/>
          <p:nvPr/>
        </p:nvSpPr>
        <p:spPr>
          <a:xfrm>
            <a:off x="876575" y="653750"/>
            <a:ext cx="67098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2700">
                <a:solidFill>
                  <a:srgbClr val="333333"/>
                </a:solidFill>
                <a:latin typeface="Georgia"/>
                <a:ea typeface="Georgia"/>
                <a:cs typeface="Georgia"/>
                <a:sym typeface="Georgia"/>
              </a:rPr>
              <a:t>USER INTERVIEW QUESTIONS</a:t>
            </a:r>
            <a:endParaRPr b="1" i="1" sz="2700">
              <a:solidFill>
                <a:srgbClr val="333333"/>
              </a:solidFill>
              <a:latin typeface="Georgia"/>
              <a:ea typeface="Georgia"/>
              <a:cs typeface="Georgia"/>
              <a:sym typeface="Georgia"/>
            </a:endParaRPr>
          </a:p>
        </p:txBody>
      </p:sp>
      <p:pic>
        <p:nvPicPr>
          <p:cNvPr id="1201" name="Google Shape;1201;p34"/>
          <p:cNvPicPr preferRelativeResize="0"/>
          <p:nvPr/>
        </p:nvPicPr>
        <p:blipFill rotWithShape="1">
          <a:blip r:embed="rId3">
            <a:alphaModFix/>
          </a:blip>
          <a:srcRect b="5722" l="0" r="0" t="0"/>
          <a:stretch/>
        </p:blipFill>
        <p:spPr>
          <a:xfrm>
            <a:off x="6063600" y="1645375"/>
            <a:ext cx="2470800" cy="2237400"/>
          </a:xfrm>
          <a:prstGeom prst="round2SameRect">
            <a:avLst>
              <a:gd fmla="val 16667" name="adj1"/>
              <a:gd fmla="val 0" name="adj2"/>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grpSp>
        <p:nvGrpSpPr>
          <p:cNvPr id="1206" name="Google Shape;1206;p35"/>
          <p:cNvGrpSpPr/>
          <p:nvPr/>
        </p:nvGrpSpPr>
        <p:grpSpPr>
          <a:xfrm>
            <a:off x="713218" y="437147"/>
            <a:ext cx="1031312" cy="939236"/>
            <a:chOff x="6120293" y="888797"/>
            <a:chExt cx="1031312" cy="939236"/>
          </a:xfrm>
        </p:grpSpPr>
        <p:sp>
          <p:nvSpPr>
            <p:cNvPr id="1207" name="Google Shape;1207;p35"/>
            <p:cNvSpPr/>
            <p:nvPr/>
          </p:nvSpPr>
          <p:spPr>
            <a:xfrm>
              <a:off x="6120293" y="888797"/>
              <a:ext cx="1031312" cy="939236"/>
            </a:xfrm>
            <a:custGeom>
              <a:rect b="b" l="l" r="r" t="t"/>
              <a:pathLst>
                <a:path extrusionOk="0" h="30694" w="33703">
                  <a:moveTo>
                    <a:pt x="16850" y="1"/>
                  </a:moveTo>
                  <a:cubicBezTo>
                    <a:pt x="12921" y="1"/>
                    <a:pt x="8990" y="1498"/>
                    <a:pt x="5989" y="4492"/>
                  </a:cubicBezTo>
                  <a:cubicBezTo>
                    <a:pt x="1" y="10495"/>
                    <a:pt x="1" y="20215"/>
                    <a:pt x="5989" y="26203"/>
                  </a:cubicBezTo>
                  <a:cubicBezTo>
                    <a:pt x="8990" y="29197"/>
                    <a:pt x="12921" y="30694"/>
                    <a:pt x="16850" y="30694"/>
                  </a:cubicBezTo>
                  <a:cubicBezTo>
                    <a:pt x="20779" y="30694"/>
                    <a:pt x="24706" y="29197"/>
                    <a:pt x="27700" y="26203"/>
                  </a:cubicBezTo>
                  <a:cubicBezTo>
                    <a:pt x="33703" y="20215"/>
                    <a:pt x="33703" y="10495"/>
                    <a:pt x="27700" y="4492"/>
                  </a:cubicBezTo>
                  <a:cubicBezTo>
                    <a:pt x="24706" y="1498"/>
                    <a:pt x="20779" y="1"/>
                    <a:pt x="16850" y="1"/>
                  </a:cubicBezTo>
                  <a:close/>
                </a:path>
              </a:pathLst>
            </a:custGeom>
            <a:solidFill>
              <a:srgbClr val="FFF140">
                <a:alpha val="54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5"/>
            <p:cNvSpPr/>
            <p:nvPr/>
          </p:nvSpPr>
          <p:spPr>
            <a:xfrm>
              <a:off x="6303526" y="1025762"/>
              <a:ext cx="665795" cy="665336"/>
            </a:xfrm>
            <a:custGeom>
              <a:rect b="b" l="l" r="r" t="t"/>
              <a:pathLst>
                <a:path extrusionOk="0" h="21743" w="21758">
                  <a:moveTo>
                    <a:pt x="10879" y="0"/>
                  </a:moveTo>
                  <a:cubicBezTo>
                    <a:pt x="4876" y="0"/>
                    <a:pt x="1" y="4876"/>
                    <a:pt x="1" y="10864"/>
                  </a:cubicBezTo>
                  <a:cubicBezTo>
                    <a:pt x="1" y="16867"/>
                    <a:pt x="4876" y="21742"/>
                    <a:pt x="10879" y="21742"/>
                  </a:cubicBezTo>
                  <a:cubicBezTo>
                    <a:pt x="16882" y="21742"/>
                    <a:pt x="21758" y="16867"/>
                    <a:pt x="21758" y="10864"/>
                  </a:cubicBezTo>
                  <a:cubicBezTo>
                    <a:pt x="21758" y="4846"/>
                    <a:pt x="16882" y="0"/>
                    <a:pt x="10879" y="0"/>
                  </a:cubicBezTo>
                  <a:close/>
                </a:path>
              </a:pathLst>
            </a:custGeom>
            <a:solidFill>
              <a:srgbClr val="FFFAD2">
                <a:alpha val="67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5"/>
            <p:cNvSpPr/>
            <p:nvPr/>
          </p:nvSpPr>
          <p:spPr>
            <a:xfrm>
              <a:off x="6440584" y="1163309"/>
              <a:ext cx="390272" cy="390242"/>
            </a:xfrm>
            <a:custGeom>
              <a:rect b="b" l="l" r="r" t="t"/>
              <a:pathLst>
                <a:path extrusionOk="0" h="12753" w="12754">
                  <a:moveTo>
                    <a:pt x="6385" y="0"/>
                  </a:moveTo>
                  <a:cubicBezTo>
                    <a:pt x="2850" y="0"/>
                    <a:pt x="1" y="2849"/>
                    <a:pt x="1" y="6369"/>
                  </a:cubicBezTo>
                  <a:cubicBezTo>
                    <a:pt x="1" y="9903"/>
                    <a:pt x="2850" y="12753"/>
                    <a:pt x="6385" y="12753"/>
                  </a:cubicBezTo>
                  <a:cubicBezTo>
                    <a:pt x="9904" y="12753"/>
                    <a:pt x="12753" y="9903"/>
                    <a:pt x="12753" y="6369"/>
                  </a:cubicBezTo>
                  <a:cubicBezTo>
                    <a:pt x="12753" y="2849"/>
                    <a:pt x="9904" y="0"/>
                    <a:pt x="63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0" name="Google Shape;1210;p35"/>
          <p:cNvSpPr/>
          <p:nvPr/>
        </p:nvSpPr>
        <p:spPr>
          <a:xfrm>
            <a:off x="7375470" y="3175220"/>
            <a:ext cx="32004" cy="120578"/>
          </a:xfrm>
          <a:custGeom>
            <a:rect b="b" l="l" r="r" t="t"/>
            <a:pathLst>
              <a:path extrusionOk="0" h="11047" w="5135">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1" name="Google Shape;1211;p35"/>
          <p:cNvGrpSpPr/>
          <p:nvPr/>
        </p:nvGrpSpPr>
        <p:grpSpPr>
          <a:xfrm>
            <a:off x="6237092" y="3973948"/>
            <a:ext cx="2883610" cy="1340902"/>
            <a:chOff x="6423642" y="3973948"/>
            <a:chExt cx="2883610" cy="1340902"/>
          </a:xfrm>
        </p:grpSpPr>
        <p:sp>
          <p:nvSpPr>
            <p:cNvPr id="1212" name="Google Shape;1212;p35"/>
            <p:cNvSpPr/>
            <p:nvPr/>
          </p:nvSpPr>
          <p:spPr>
            <a:xfrm rot="10800000">
              <a:off x="6423642" y="4604718"/>
              <a:ext cx="2883610" cy="710132"/>
            </a:xfrm>
            <a:custGeom>
              <a:rect b="b" l="l" r="r" t="t"/>
              <a:pathLst>
                <a:path extrusionOk="0" h="6312" w="36491">
                  <a:moveTo>
                    <a:pt x="1372" y="0"/>
                  </a:moveTo>
                  <a:cubicBezTo>
                    <a:pt x="564" y="0"/>
                    <a:pt x="1" y="716"/>
                    <a:pt x="244" y="1402"/>
                  </a:cubicBezTo>
                  <a:cubicBezTo>
                    <a:pt x="839" y="3047"/>
                    <a:pt x="2728" y="4769"/>
                    <a:pt x="8106" y="5516"/>
                  </a:cubicBezTo>
                  <a:cubicBezTo>
                    <a:pt x="12279" y="6081"/>
                    <a:pt x="15809" y="6312"/>
                    <a:pt x="18803" y="6312"/>
                  </a:cubicBezTo>
                  <a:cubicBezTo>
                    <a:pt x="29772" y="6312"/>
                    <a:pt x="33557" y="3213"/>
                    <a:pt x="35424" y="2088"/>
                  </a:cubicBezTo>
                  <a:cubicBezTo>
                    <a:pt x="35439" y="2088"/>
                    <a:pt x="35439" y="2072"/>
                    <a:pt x="35470" y="2072"/>
                  </a:cubicBezTo>
                  <a:cubicBezTo>
                    <a:pt x="36491" y="1417"/>
                    <a:pt x="36018" y="0"/>
                    <a:pt x="34799" y="0"/>
                  </a:cubicBezTo>
                  <a:close/>
                </a:path>
              </a:pathLst>
            </a:custGeom>
            <a:solidFill>
              <a:srgbClr val="D0D861">
                <a:alpha val="72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3" name="Google Shape;1213;p35"/>
            <p:cNvGrpSpPr/>
            <p:nvPr/>
          </p:nvGrpSpPr>
          <p:grpSpPr>
            <a:xfrm>
              <a:off x="7755904" y="4350323"/>
              <a:ext cx="562086" cy="338074"/>
              <a:chOff x="3306599" y="3657838"/>
              <a:chExt cx="1180854" cy="710091"/>
            </a:xfrm>
          </p:grpSpPr>
          <p:grpSp>
            <p:nvGrpSpPr>
              <p:cNvPr id="1214" name="Google Shape;1214;p35"/>
              <p:cNvGrpSpPr/>
              <p:nvPr/>
            </p:nvGrpSpPr>
            <p:grpSpPr>
              <a:xfrm>
                <a:off x="3306599" y="3657838"/>
                <a:ext cx="1180854" cy="710091"/>
                <a:chOff x="6874099" y="3924038"/>
                <a:chExt cx="1180854" cy="710091"/>
              </a:xfrm>
            </p:grpSpPr>
            <p:sp>
              <p:nvSpPr>
                <p:cNvPr id="1215" name="Google Shape;1215;p35"/>
                <p:cNvSpPr/>
                <p:nvPr/>
              </p:nvSpPr>
              <p:spPr>
                <a:xfrm>
                  <a:off x="7347915" y="4382301"/>
                  <a:ext cx="84923" cy="251827"/>
                </a:xfrm>
                <a:custGeom>
                  <a:rect b="b" l="l" r="r" t="t"/>
                  <a:pathLst>
                    <a:path extrusionOk="0" h="2713" w="915">
                      <a:moveTo>
                        <a:pt x="0" y="0"/>
                      </a:moveTo>
                      <a:lnTo>
                        <a:pt x="0" y="2712"/>
                      </a:lnTo>
                      <a:lnTo>
                        <a:pt x="914" y="2712"/>
                      </a:lnTo>
                      <a:lnTo>
                        <a:pt x="91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5"/>
                <p:cNvSpPr/>
                <p:nvPr/>
              </p:nvSpPr>
              <p:spPr>
                <a:xfrm>
                  <a:off x="7274313" y="4617048"/>
                  <a:ext cx="234816" cy="17079"/>
                </a:xfrm>
                <a:custGeom>
                  <a:rect b="b" l="l" r="r" t="t"/>
                  <a:pathLst>
                    <a:path extrusionOk="0" h="184" w="2530">
                      <a:moveTo>
                        <a:pt x="1" y="0"/>
                      </a:moveTo>
                      <a:lnTo>
                        <a:pt x="1" y="183"/>
                      </a:lnTo>
                      <a:lnTo>
                        <a:pt x="2530" y="183"/>
                      </a:lnTo>
                      <a:lnTo>
                        <a:pt x="253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5"/>
                <p:cNvSpPr/>
                <p:nvPr/>
              </p:nvSpPr>
              <p:spPr>
                <a:xfrm>
                  <a:off x="7274313" y="4617048"/>
                  <a:ext cx="175416" cy="17079"/>
                </a:xfrm>
                <a:custGeom>
                  <a:rect b="b" l="l" r="r" t="t"/>
                  <a:pathLst>
                    <a:path extrusionOk="0" h="184" w="1890">
                      <a:moveTo>
                        <a:pt x="1" y="0"/>
                      </a:moveTo>
                      <a:lnTo>
                        <a:pt x="1" y="183"/>
                      </a:lnTo>
                      <a:lnTo>
                        <a:pt x="1890" y="183"/>
                      </a:lnTo>
                      <a:lnTo>
                        <a:pt x="189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5"/>
                <p:cNvSpPr/>
                <p:nvPr/>
              </p:nvSpPr>
              <p:spPr>
                <a:xfrm>
                  <a:off x="6895353" y="3924038"/>
                  <a:ext cx="1159599" cy="585617"/>
                </a:xfrm>
                <a:custGeom>
                  <a:rect b="b" l="l" r="r" t="t"/>
                  <a:pathLst>
                    <a:path extrusionOk="0" h="6309" w="12494">
                      <a:moveTo>
                        <a:pt x="1600" y="1"/>
                      </a:moveTo>
                      <a:lnTo>
                        <a:pt x="534" y="4191"/>
                      </a:lnTo>
                      <a:lnTo>
                        <a:pt x="61" y="6080"/>
                      </a:lnTo>
                      <a:lnTo>
                        <a:pt x="1" y="6308"/>
                      </a:lnTo>
                      <a:lnTo>
                        <a:pt x="10925" y="6308"/>
                      </a:lnTo>
                      <a:lnTo>
                        <a:pt x="11580" y="3673"/>
                      </a:lnTo>
                      <a:lnTo>
                        <a:pt x="1249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5"/>
                <p:cNvSpPr/>
                <p:nvPr/>
              </p:nvSpPr>
              <p:spPr>
                <a:xfrm>
                  <a:off x="6874099" y="3924038"/>
                  <a:ext cx="1159692" cy="585617"/>
                </a:xfrm>
                <a:custGeom>
                  <a:rect b="b" l="l" r="r" t="t"/>
                  <a:pathLst>
                    <a:path extrusionOk="0" h="6309" w="12495">
                      <a:moveTo>
                        <a:pt x="1601" y="1"/>
                      </a:moveTo>
                      <a:lnTo>
                        <a:pt x="1" y="6308"/>
                      </a:lnTo>
                      <a:lnTo>
                        <a:pt x="10895" y="6308"/>
                      </a:lnTo>
                      <a:lnTo>
                        <a:pt x="11611" y="3520"/>
                      </a:lnTo>
                      <a:lnTo>
                        <a:pt x="1249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0" name="Google Shape;1220;p35"/>
                <p:cNvGrpSpPr/>
                <p:nvPr/>
              </p:nvGrpSpPr>
              <p:grpSpPr>
                <a:xfrm>
                  <a:off x="6899622" y="3942416"/>
                  <a:ext cx="1111534" cy="545979"/>
                  <a:chOff x="1323022" y="424291"/>
                  <a:chExt cx="533212" cy="261898"/>
                </a:xfrm>
              </p:grpSpPr>
              <p:sp>
                <p:nvSpPr>
                  <p:cNvPr id="1221" name="Google Shape;1221;p35"/>
                  <p:cNvSpPr/>
                  <p:nvPr/>
                </p:nvSpPr>
                <p:spPr>
                  <a:xfrm>
                    <a:off x="1369816" y="424291"/>
                    <a:ext cx="133657" cy="84197"/>
                  </a:xfrm>
                  <a:custGeom>
                    <a:rect b="b" l="l" r="r" t="t"/>
                    <a:pathLst>
                      <a:path extrusionOk="0" h="1891" w="3002">
                        <a:moveTo>
                          <a:pt x="488" y="1"/>
                        </a:moveTo>
                        <a:lnTo>
                          <a:pt x="0" y="1890"/>
                        </a:lnTo>
                        <a:lnTo>
                          <a:pt x="2530" y="1890"/>
                        </a:lnTo>
                        <a:lnTo>
                          <a:pt x="300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5"/>
                  <p:cNvSpPr/>
                  <p:nvPr/>
                </p:nvSpPr>
                <p:spPr>
                  <a:xfrm>
                    <a:off x="1487181" y="424291"/>
                    <a:ext cx="134369" cy="84197"/>
                  </a:xfrm>
                  <a:custGeom>
                    <a:rect b="b" l="l" r="r" t="t"/>
                    <a:pathLst>
                      <a:path extrusionOk="0" h="1891" w="3018">
                        <a:moveTo>
                          <a:pt x="503" y="1"/>
                        </a:moveTo>
                        <a:lnTo>
                          <a:pt x="0" y="1890"/>
                        </a:lnTo>
                        <a:lnTo>
                          <a:pt x="2514" y="1890"/>
                        </a:lnTo>
                        <a:lnTo>
                          <a:pt x="301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5"/>
                  <p:cNvSpPr/>
                  <p:nvPr/>
                </p:nvSpPr>
                <p:spPr>
                  <a:xfrm>
                    <a:off x="1605213" y="424291"/>
                    <a:ext cx="134369" cy="84197"/>
                  </a:xfrm>
                  <a:custGeom>
                    <a:rect b="b" l="l" r="r" t="t"/>
                    <a:pathLst>
                      <a:path extrusionOk="0" h="1891" w="3018">
                        <a:moveTo>
                          <a:pt x="473" y="1"/>
                        </a:moveTo>
                        <a:lnTo>
                          <a:pt x="0" y="1890"/>
                        </a:lnTo>
                        <a:lnTo>
                          <a:pt x="2514" y="1890"/>
                        </a:lnTo>
                        <a:lnTo>
                          <a:pt x="301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5"/>
                  <p:cNvSpPr/>
                  <p:nvPr/>
                </p:nvSpPr>
                <p:spPr>
                  <a:xfrm>
                    <a:off x="1723245" y="424291"/>
                    <a:ext cx="132989" cy="84197"/>
                  </a:xfrm>
                  <a:custGeom>
                    <a:rect b="b" l="l" r="r" t="t"/>
                    <a:pathLst>
                      <a:path extrusionOk="0" h="1891" w="2987">
                        <a:moveTo>
                          <a:pt x="473" y="1"/>
                        </a:moveTo>
                        <a:lnTo>
                          <a:pt x="0" y="1890"/>
                        </a:lnTo>
                        <a:lnTo>
                          <a:pt x="2514" y="1890"/>
                        </a:lnTo>
                        <a:lnTo>
                          <a:pt x="298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5"/>
                  <p:cNvSpPr/>
                  <p:nvPr/>
                </p:nvSpPr>
                <p:spPr>
                  <a:xfrm>
                    <a:off x="1346753" y="513831"/>
                    <a:ext cx="132989" cy="84197"/>
                  </a:xfrm>
                  <a:custGeom>
                    <a:rect b="b" l="l" r="r" t="t"/>
                    <a:pathLst>
                      <a:path extrusionOk="0" h="1891" w="2987">
                        <a:moveTo>
                          <a:pt x="473" y="1"/>
                        </a:moveTo>
                        <a:lnTo>
                          <a:pt x="0" y="1890"/>
                        </a:lnTo>
                        <a:lnTo>
                          <a:pt x="2514" y="1890"/>
                        </a:lnTo>
                        <a:lnTo>
                          <a:pt x="298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5"/>
                  <p:cNvSpPr/>
                  <p:nvPr/>
                </p:nvSpPr>
                <p:spPr>
                  <a:xfrm>
                    <a:off x="1464785" y="513831"/>
                    <a:ext cx="132989" cy="84197"/>
                  </a:xfrm>
                  <a:custGeom>
                    <a:rect b="b" l="l" r="r" t="t"/>
                    <a:pathLst>
                      <a:path extrusionOk="0" h="1891" w="2987">
                        <a:moveTo>
                          <a:pt x="473" y="1"/>
                        </a:moveTo>
                        <a:lnTo>
                          <a:pt x="1" y="1890"/>
                        </a:lnTo>
                        <a:lnTo>
                          <a:pt x="2514" y="1890"/>
                        </a:lnTo>
                        <a:lnTo>
                          <a:pt x="298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5"/>
                  <p:cNvSpPr/>
                  <p:nvPr/>
                </p:nvSpPr>
                <p:spPr>
                  <a:xfrm>
                    <a:off x="1582150" y="513831"/>
                    <a:ext cx="133657" cy="84197"/>
                  </a:xfrm>
                  <a:custGeom>
                    <a:rect b="b" l="l" r="r" t="t"/>
                    <a:pathLst>
                      <a:path extrusionOk="0" h="1891" w="3002">
                        <a:moveTo>
                          <a:pt x="488" y="1"/>
                        </a:moveTo>
                        <a:lnTo>
                          <a:pt x="0" y="1890"/>
                        </a:lnTo>
                        <a:lnTo>
                          <a:pt x="2514" y="1890"/>
                        </a:lnTo>
                        <a:lnTo>
                          <a:pt x="300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5"/>
                  <p:cNvSpPr/>
                  <p:nvPr/>
                </p:nvSpPr>
                <p:spPr>
                  <a:xfrm>
                    <a:off x="1700182" y="513831"/>
                    <a:ext cx="132989" cy="84197"/>
                  </a:xfrm>
                  <a:custGeom>
                    <a:rect b="b" l="l" r="r" t="t"/>
                    <a:pathLst>
                      <a:path extrusionOk="0" h="1891" w="2987">
                        <a:moveTo>
                          <a:pt x="473" y="1"/>
                        </a:moveTo>
                        <a:lnTo>
                          <a:pt x="0" y="1890"/>
                        </a:lnTo>
                        <a:lnTo>
                          <a:pt x="2514" y="1890"/>
                        </a:lnTo>
                        <a:lnTo>
                          <a:pt x="298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5"/>
                  <p:cNvSpPr/>
                  <p:nvPr/>
                </p:nvSpPr>
                <p:spPr>
                  <a:xfrm>
                    <a:off x="1323022" y="602036"/>
                    <a:ext cx="133657" cy="84152"/>
                  </a:xfrm>
                  <a:custGeom>
                    <a:rect b="b" l="l" r="r" t="t"/>
                    <a:pathLst>
                      <a:path extrusionOk="0" h="1890" w="3002">
                        <a:moveTo>
                          <a:pt x="488" y="1"/>
                        </a:moveTo>
                        <a:lnTo>
                          <a:pt x="0" y="1890"/>
                        </a:lnTo>
                        <a:lnTo>
                          <a:pt x="2529" y="1890"/>
                        </a:lnTo>
                        <a:lnTo>
                          <a:pt x="300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5"/>
                  <p:cNvSpPr/>
                  <p:nvPr/>
                </p:nvSpPr>
                <p:spPr>
                  <a:xfrm>
                    <a:off x="1441054" y="602036"/>
                    <a:ext cx="133657" cy="84152"/>
                  </a:xfrm>
                  <a:custGeom>
                    <a:rect b="b" l="l" r="r" t="t"/>
                    <a:pathLst>
                      <a:path extrusionOk="0" h="1890" w="3002">
                        <a:moveTo>
                          <a:pt x="488" y="1"/>
                        </a:moveTo>
                        <a:lnTo>
                          <a:pt x="0" y="1890"/>
                        </a:lnTo>
                        <a:lnTo>
                          <a:pt x="2529" y="1890"/>
                        </a:lnTo>
                        <a:lnTo>
                          <a:pt x="300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5"/>
                  <p:cNvSpPr/>
                  <p:nvPr/>
                </p:nvSpPr>
                <p:spPr>
                  <a:xfrm>
                    <a:off x="1558419" y="602036"/>
                    <a:ext cx="134324" cy="84152"/>
                  </a:xfrm>
                  <a:custGeom>
                    <a:rect b="b" l="l" r="r" t="t"/>
                    <a:pathLst>
                      <a:path extrusionOk="0" h="1890" w="3017">
                        <a:moveTo>
                          <a:pt x="488" y="1"/>
                        </a:moveTo>
                        <a:lnTo>
                          <a:pt x="0" y="1890"/>
                        </a:lnTo>
                        <a:lnTo>
                          <a:pt x="2514" y="1890"/>
                        </a:lnTo>
                        <a:lnTo>
                          <a:pt x="301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32" name="Google Shape;1232;p35"/>
              <p:cNvSpPr/>
              <p:nvPr/>
            </p:nvSpPr>
            <p:spPr>
              <a:xfrm>
                <a:off x="4068881" y="4046763"/>
                <a:ext cx="277231" cy="175435"/>
              </a:xfrm>
              <a:custGeom>
                <a:rect b="b" l="l" r="r" t="t"/>
                <a:pathLst>
                  <a:path extrusionOk="0" h="1890" w="2987">
                    <a:moveTo>
                      <a:pt x="472" y="1"/>
                    </a:moveTo>
                    <a:lnTo>
                      <a:pt x="0" y="1890"/>
                    </a:lnTo>
                    <a:lnTo>
                      <a:pt x="2514" y="1890"/>
                    </a:lnTo>
                    <a:lnTo>
                      <a:pt x="298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5"/>
              <p:cNvSpPr/>
              <p:nvPr/>
            </p:nvSpPr>
            <p:spPr>
              <a:xfrm>
                <a:off x="4029155" y="3957653"/>
                <a:ext cx="328092" cy="285800"/>
              </a:xfrm>
              <a:custGeom>
                <a:rect b="b" l="l" r="r" t="t"/>
                <a:pathLst>
                  <a:path extrusionOk="0" h="3079" w="3535">
                    <a:moveTo>
                      <a:pt x="2209" y="1"/>
                    </a:moveTo>
                    <a:cubicBezTo>
                      <a:pt x="1508" y="1"/>
                      <a:pt x="869" y="336"/>
                      <a:pt x="472" y="839"/>
                    </a:cubicBezTo>
                    <a:cubicBezTo>
                      <a:pt x="381" y="945"/>
                      <a:pt x="305" y="1052"/>
                      <a:pt x="244" y="1189"/>
                    </a:cubicBezTo>
                    <a:cubicBezTo>
                      <a:pt x="92" y="1494"/>
                      <a:pt x="0" y="1814"/>
                      <a:pt x="0" y="2179"/>
                    </a:cubicBezTo>
                    <a:lnTo>
                      <a:pt x="0" y="2210"/>
                    </a:lnTo>
                    <a:cubicBezTo>
                      <a:pt x="0" y="2332"/>
                      <a:pt x="0" y="2438"/>
                      <a:pt x="15" y="2560"/>
                    </a:cubicBezTo>
                    <a:cubicBezTo>
                      <a:pt x="31" y="2652"/>
                      <a:pt x="61" y="2774"/>
                      <a:pt x="92" y="2865"/>
                    </a:cubicBezTo>
                    <a:cubicBezTo>
                      <a:pt x="107" y="2941"/>
                      <a:pt x="137" y="2987"/>
                      <a:pt x="168" y="3078"/>
                    </a:cubicBezTo>
                    <a:lnTo>
                      <a:pt x="2880" y="3078"/>
                    </a:lnTo>
                    <a:lnTo>
                      <a:pt x="3535" y="443"/>
                    </a:lnTo>
                    <a:cubicBezTo>
                      <a:pt x="3459" y="382"/>
                      <a:pt x="3413" y="336"/>
                      <a:pt x="3352" y="305"/>
                    </a:cubicBezTo>
                    <a:cubicBezTo>
                      <a:pt x="3291" y="275"/>
                      <a:pt x="3215" y="260"/>
                      <a:pt x="3154" y="214"/>
                    </a:cubicBezTo>
                    <a:cubicBezTo>
                      <a:pt x="2880" y="77"/>
                      <a:pt x="2544" y="1"/>
                      <a:pt x="2209" y="1"/>
                    </a:cubicBezTo>
                    <a:close/>
                  </a:path>
                </a:pathLst>
              </a:custGeom>
              <a:solidFill>
                <a:srgbClr val="FFF140">
                  <a:alpha val="54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4" name="Google Shape;1234;p35"/>
            <p:cNvGrpSpPr/>
            <p:nvPr/>
          </p:nvGrpSpPr>
          <p:grpSpPr>
            <a:xfrm>
              <a:off x="8661052" y="3973948"/>
              <a:ext cx="646196" cy="1013363"/>
              <a:chOff x="442219" y="2897626"/>
              <a:chExt cx="208417" cy="326839"/>
            </a:xfrm>
          </p:grpSpPr>
          <p:sp>
            <p:nvSpPr>
              <p:cNvPr id="1235" name="Google Shape;1235;p35"/>
              <p:cNvSpPr/>
              <p:nvPr/>
            </p:nvSpPr>
            <p:spPr>
              <a:xfrm>
                <a:off x="464587" y="2897626"/>
                <a:ext cx="157621" cy="231734"/>
              </a:xfrm>
              <a:custGeom>
                <a:rect b="b" l="l" r="r" t="t"/>
                <a:pathLst>
                  <a:path extrusionOk="0" h="7573" w="5151">
                    <a:moveTo>
                      <a:pt x="2515" y="1"/>
                    </a:moveTo>
                    <a:cubicBezTo>
                      <a:pt x="1860" y="1"/>
                      <a:pt x="1326" y="534"/>
                      <a:pt x="1326" y="1189"/>
                    </a:cubicBezTo>
                    <a:cubicBezTo>
                      <a:pt x="1326" y="1555"/>
                      <a:pt x="1494" y="1905"/>
                      <a:pt x="1738" y="2103"/>
                    </a:cubicBezTo>
                    <a:cubicBezTo>
                      <a:pt x="1661" y="2317"/>
                      <a:pt x="1601" y="2530"/>
                      <a:pt x="1601" y="2758"/>
                    </a:cubicBezTo>
                    <a:cubicBezTo>
                      <a:pt x="671" y="3109"/>
                      <a:pt x="1" y="4038"/>
                      <a:pt x="1" y="5074"/>
                    </a:cubicBezTo>
                    <a:cubicBezTo>
                      <a:pt x="1" y="6476"/>
                      <a:pt x="1128" y="7573"/>
                      <a:pt x="2499" y="7573"/>
                    </a:cubicBezTo>
                    <a:cubicBezTo>
                      <a:pt x="3871" y="7573"/>
                      <a:pt x="4998" y="6445"/>
                      <a:pt x="4998" y="5074"/>
                    </a:cubicBezTo>
                    <a:cubicBezTo>
                      <a:pt x="4998" y="4663"/>
                      <a:pt x="4876" y="4236"/>
                      <a:pt x="4693" y="3901"/>
                    </a:cubicBezTo>
                    <a:cubicBezTo>
                      <a:pt x="4983" y="3612"/>
                      <a:pt x="5150" y="3215"/>
                      <a:pt x="5150" y="2774"/>
                    </a:cubicBezTo>
                    <a:cubicBezTo>
                      <a:pt x="5150" y="1920"/>
                      <a:pt x="4541" y="1189"/>
                      <a:pt x="3718" y="1037"/>
                    </a:cubicBezTo>
                    <a:cubicBezTo>
                      <a:pt x="3642" y="442"/>
                      <a:pt x="3124" y="1"/>
                      <a:pt x="2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5"/>
              <p:cNvSpPr/>
              <p:nvPr/>
            </p:nvSpPr>
            <p:spPr>
              <a:xfrm>
                <a:off x="539190" y="3017914"/>
                <a:ext cx="4682" cy="206550"/>
              </a:xfrm>
              <a:custGeom>
                <a:rect b="b" l="l" r="r" t="t"/>
                <a:pathLst>
                  <a:path extrusionOk="0" h="6750" w="153">
                    <a:moveTo>
                      <a:pt x="77" y="1"/>
                    </a:moveTo>
                    <a:cubicBezTo>
                      <a:pt x="46" y="1"/>
                      <a:pt x="0" y="46"/>
                      <a:pt x="0" y="77"/>
                    </a:cubicBezTo>
                    <a:lnTo>
                      <a:pt x="0" y="6674"/>
                    </a:lnTo>
                    <a:cubicBezTo>
                      <a:pt x="0" y="6704"/>
                      <a:pt x="46" y="6750"/>
                      <a:pt x="77" y="6750"/>
                    </a:cubicBezTo>
                    <a:cubicBezTo>
                      <a:pt x="122" y="6750"/>
                      <a:pt x="153" y="6704"/>
                      <a:pt x="153" y="6674"/>
                    </a:cubicBezTo>
                    <a:lnTo>
                      <a:pt x="153" y="77"/>
                    </a:lnTo>
                    <a:cubicBezTo>
                      <a:pt x="153" y="46"/>
                      <a:pt x="122" y="1"/>
                      <a:pt x="7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5"/>
              <p:cNvSpPr/>
              <p:nvPr/>
            </p:nvSpPr>
            <p:spPr>
              <a:xfrm>
                <a:off x="538731" y="3061244"/>
                <a:ext cx="100735" cy="96115"/>
              </a:xfrm>
              <a:custGeom>
                <a:rect b="b" l="l" r="r" t="t"/>
                <a:pathLst>
                  <a:path extrusionOk="0" h="3141" w="3292">
                    <a:moveTo>
                      <a:pt x="3190" y="0"/>
                    </a:moveTo>
                    <a:cubicBezTo>
                      <a:pt x="3160" y="0"/>
                      <a:pt x="3133" y="13"/>
                      <a:pt x="3124" y="32"/>
                    </a:cubicBezTo>
                    <a:lnTo>
                      <a:pt x="1768" y="2363"/>
                    </a:lnTo>
                    <a:lnTo>
                      <a:pt x="61" y="2972"/>
                    </a:lnTo>
                    <a:cubicBezTo>
                      <a:pt x="15" y="2988"/>
                      <a:pt x="0" y="3033"/>
                      <a:pt x="15" y="3064"/>
                    </a:cubicBezTo>
                    <a:cubicBezTo>
                      <a:pt x="46" y="3094"/>
                      <a:pt x="61" y="3125"/>
                      <a:pt x="92" y="3125"/>
                    </a:cubicBezTo>
                    <a:cubicBezTo>
                      <a:pt x="92" y="3125"/>
                      <a:pt x="122" y="3125"/>
                      <a:pt x="107" y="3140"/>
                    </a:cubicBezTo>
                    <a:lnTo>
                      <a:pt x="1874" y="2515"/>
                    </a:lnTo>
                    <a:cubicBezTo>
                      <a:pt x="1890" y="2500"/>
                      <a:pt x="1905" y="2500"/>
                      <a:pt x="1905" y="2470"/>
                    </a:cubicBezTo>
                    <a:lnTo>
                      <a:pt x="3261" y="123"/>
                    </a:lnTo>
                    <a:cubicBezTo>
                      <a:pt x="3291" y="93"/>
                      <a:pt x="3276" y="32"/>
                      <a:pt x="3246" y="17"/>
                    </a:cubicBezTo>
                    <a:cubicBezTo>
                      <a:pt x="3228" y="5"/>
                      <a:pt x="3208" y="0"/>
                      <a:pt x="319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5"/>
              <p:cNvSpPr/>
              <p:nvPr/>
            </p:nvSpPr>
            <p:spPr>
              <a:xfrm>
                <a:off x="473461" y="3000962"/>
                <a:ext cx="70411" cy="93452"/>
              </a:xfrm>
              <a:custGeom>
                <a:rect b="b" l="l" r="r" t="t"/>
                <a:pathLst>
                  <a:path extrusionOk="0" h="3054" w="2301">
                    <a:moveTo>
                      <a:pt x="85" y="1"/>
                    </a:moveTo>
                    <a:cubicBezTo>
                      <a:pt x="76" y="1"/>
                      <a:pt x="68" y="2"/>
                      <a:pt x="61" y="6"/>
                    </a:cubicBezTo>
                    <a:cubicBezTo>
                      <a:pt x="15" y="21"/>
                      <a:pt x="0" y="67"/>
                      <a:pt x="15" y="97"/>
                    </a:cubicBezTo>
                    <a:lnTo>
                      <a:pt x="594" y="1743"/>
                    </a:lnTo>
                    <a:cubicBezTo>
                      <a:pt x="594" y="1758"/>
                      <a:pt x="594" y="1773"/>
                      <a:pt x="610" y="1773"/>
                    </a:cubicBezTo>
                    <a:lnTo>
                      <a:pt x="2179" y="3038"/>
                    </a:lnTo>
                    <a:cubicBezTo>
                      <a:pt x="2194" y="3053"/>
                      <a:pt x="2209" y="3053"/>
                      <a:pt x="2225" y="3053"/>
                    </a:cubicBezTo>
                    <a:cubicBezTo>
                      <a:pt x="2255" y="3053"/>
                      <a:pt x="2270" y="3053"/>
                      <a:pt x="2286" y="3038"/>
                    </a:cubicBezTo>
                    <a:cubicBezTo>
                      <a:pt x="2301" y="2992"/>
                      <a:pt x="2301" y="2931"/>
                      <a:pt x="2270" y="2916"/>
                    </a:cubicBezTo>
                    <a:lnTo>
                      <a:pt x="732" y="1682"/>
                    </a:lnTo>
                    <a:lnTo>
                      <a:pt x="153" y="67"/>
                    </a:lnTo>
                    <a:cubicBezTo>
                      <a:pt x="141" y="20"/>
                      <a:pt x="112" y="1"/>
                      <a:pt x="8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5"/>
              <p:cNvSpPr/>
              <p:nvPr/>
            </p:nvSpPr>
            <p:spPr>
              <a:xfrm>
                <a:off x="442219" y="2975931"/>
                <a:ext cx="208417" cy="153092"/>
              </a:xfrm>
              <a:custGeom>
                <a:rect b="b" l="l" r="r" t="t"/>
                <a:pathLst>
                  <a:path extrusionOk="0" h="5003" w="6811">
                    <a:moveTo>
                      <a:pt x="552" y="1"/>
                    </a:moveTo>
                    <a:cubicBezTo>
                      <a:pt x="259" y="1"/>
                      <a:pt x="15" y="239"/>
                      <a:pt x="0" y="535"/>
                    </a:cubicBezTo>
                    <a:cubicBezTo>
                      <a:pt x="0" y="748"/>
                      <a:pt x="92" y="915"/>
                      <a:pt x="244" y="1037"/>
                    </a:cubicBezTo>
                    <a:cubicBezTo>
                      <a:pt x="138" y="1190"/>
                      <a:pt x="92" y="1357"/>
                      <a:pt x="61" y="1571"/>
                    </a:cubicBezTo>
                    <a:cubicBezTo>
                      <a:pt x="46" y="2165"/>
                      <a:pt x="503" y="2652"/>
                      <a:pt x="1097" y="2698"/>
                    </a:cubicBezTo>
                    <a:cubicBezTo>
                      <a:pt x="1107" y="2698"/>
                      <a:pt x="1117" y="2698"/>
                      <a:pt x="1126" y="2698"/>
                    </a:cubicBezTo>
                    <a:cubicBezTo>
                      <a:pt x="1707" y="2698"/>
                      <a:pt x="2179" y="2247"/>
                      <a:pt x="2194" y="1662"/>
                    </a:cubicBezTo>
                    <a:cubicBezTo>
                      <a:pt x="2255" y="1053"/>
                      <a:pt x="1798" y="550"/>
                      <a:pt x="1219" y="535"/>
                    </a:cubicBezTo>
                    <a:lnTo>
                      <a:pt x="1113" y="535"/>
                    </a:lnTo>
                    <a:cubicBezTo>
                      <a:pt x="1097" y="260"/>
                      <a:pt x="869" y="32"/>
                      <a:pt x="579" y="1"/>
                    </a:cubicBezTo>
                    <a:cubicBezTo>
                      <a:pt x="570" y="1"/>
                      <a:pt x="561" y="1"/>
                      <a:pt x="552" y="1"/>
                    </a:cubicBezTo>
                    <a:close/>
                    <a:moveTo>
                      <a:pt x="6157" y="2319"/>
                    </a:moveTo>
                    <a:cubicBezTo>
                      <a:pt x="6062" y="2319"/>
                      <a:pt x="5967" y="2343"/>
                      <a:pt x="5881" y="2393"/>
                    </a:cubicBezTo>
                    <a:cubicBezTo>
                      <a:pt x="5699" y="2485"/>
                      <a:pt x="5607" y="2668"/>
                      <a:pt x="5592" y="2866"/>
                    </a:cubicBezTo>
                    <a:cubicBezTo>
                      <a:pt x="5424" y="2866"/>
                      <a:pt x="5226" y="2896"/>
                      <a:pt x="5059" y="3003"/>
                    </a:cubicBezTo>
                    <a:cubicBezTo>
                      <a:pt x="4541" y="3307"/>
                      <a:pt x="4373" y="3947"/>
                      <a:pt x="4663" y="4465"/>
                    </a:cubicBezTo>
                    <a:cubicBezTo>
                      <a:pt x="4867" y="4813"/>
                      <a:pt x="5222" y="5003"/>
                      <a:pt x="5590" y="5003"/>
                    </a:cubicBezTo>
                    <a:cubicBezTo>
                      <a:pt x="5771" y="5003"/>
                      <a:pt x="5955" y="4957"/>
                      <a:pt x="6125" y="4862"/>
                    </a:cubicBezTo>
                    <a:cubicBezTo>
                      <a:pt x="6643" y="4557"/>
                      <a:pt x="6811" y="3917"/>
                      <a:pt x="6521" y="3399"/>
                    </a:cubicBezTo>
                    <a:cubicBezTo>
                      <a:pt x="6521" y="3353"/>
                      <a:pt x="6506" y="3338"/>
                      <a:pt x="6491" y="3323"/>
                    </a:cubicBezTo>
                    <a:cubicBezTo>
                      <a:pt x="6719" y="3155"/>
                      <a:pt x="6796" y="2835"/>
                      <a:pt x="6643" y="2591"/>
                    </a:cubicBezTo>
                    <a:cubicBezTo>
                      <a:pt x="6541" y="2418"/>
                      <a:pt x="6350" y="2319"/>
                      <a:pt x="6157" y="231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0" name="Google Shape;1240;p35"/>
            <p:cNvGrpSpPr/>
            <p:nvPr/>
          </p:nvGrpSpPr>
          <p:grpSpPr>
            <a:xfrm>
              <a:off x="6716439" y="4408712"/>
              <a:ext cx="953421" cy="573327"/>
              <a:chOff x="3306599" y="3657838"/>
              <a:chExt cx="1180854" cy="710091"/>
            </a:xfrm>
          </p:grpSpPr>
          <p:grpSp>
            <p:nvGrpSpPr>
              <p:cNvPr id="1241" name="Google Shape;1241;p35"/>
              <p:cNvGrpSpPr/>
              <p:nvPr/>
            </p:nvGrpSpPr>
            <p:grpSpPr>
              <a:xfrm>
                <a:off x="3306599" y="3657838"/>
                <a:ext cx="1180854" cy="710091"/>
                <a:chOff x="6874099" y="3924038"/>
                <a:chExt cx="1180854" cy="710091"/>
              </a:xfrm>
            </p:grpSpPr>
            <p:sp>
              <p:nvSpPr>
                <p:cNvPr id="1242" name="Google Shape;1242;p35"/>
                <p:cNvSpPr/>
                <p:nvPr/>
              </p:nvSpPr>
              <p:spPr>
                <a:xfrm>
                  <a:off x="7347915" y="4382301"/>
                  <a:ext cx="84923" cy="251827"/>
                </a:xfrm>
                <a:custGeom>
                  <a:rect b="b" l="l" r="r" t="t"/>
                  <a:pathLst>
                    <a:path extrusionOk="0" h="2713" w="915">
                      <a:moveTo>
                        <a:pt x="0" y="0"/>
                      </a:moveTo>
                      <a:lnTo>
                        <a:pt x="0" y="2712"/>
                      </a:lnTo>
                      <a:lnTo>
                        <a:pt x="914" y="2712"/>
                      </a:lnTo>
                      <a:lnTo>
                        <a:pt x="91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5"/>
                <p:cNvSpPr/>
                <p:nvPr/>
              </p:nvSpPr>
              <p:spPr>
                <a:xfrm>
                  <a:off x="7274313" y="4617048"/>
                  <a:ext cx="234816" cy="17079"/>
                </a:xfrm>
                <a:custGeom>
                  <a:rect b="b" l="l" r="r" t="t"/>
                  <a:pathLst>
                    <a:path extrusionOk="0" h="184" w="2530">
                      <a:moveTo>
                        <a:pt x="1" y="0"/>
                      </a:moveTo>
                      <a:lnTo>
                        <a:pt x="1" y="183"/>
                      </a:lnTo>
                      <a:lnTo>
                        <a:pt x="2530" y="183"/>
                      </a:lnTo>
                      <a:lnTo>
                        <a:pt x="253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5"/>
                <p:cNvSpPr/>
                <p:nvPr/>
              </p:nvSpPr>
              <p:spPr>
                <a:xfrm>
                  <a:off x="7274313" y="4617048"/>
                  <a:ext cx="175416" cy="17079"/>
                </a:xfrm>
                <a:custGeom>
                  <a:rect b="b" l="l" r="r" t="t"/>
                  <a:pathLst>
                    <a:path extrusionOk="0" h="184" w="1890">
                      <a:moveTo>
                        <a:pt x="1" y="0"/>
                      </a:moveTo>
                      <a:lnTo>
                        <a:pt x="1" y="183"/>
                      </a:lnTo>
                      <a:lnTo>
                        <a:pt x="1890" y="183"/>
                      </a:lnTo>
                      <a:lnTo>
                        <a:pt x="189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5"/>
                <p:cNvSpPr/>
                <p:nvPr/>
              </p:nvSpPr>
              <p:spPr>
                <a:xfrm>
                  <a:off x="6895353" y="3924038"/>
                  <a:ext cx="1159599" cy="585617"/>
                </a:xfrm>
                <a:custGeom>
                  <a:rect b="b" l="l" r="r" t="t"/>
                  <a:pathLst>
                    <a:path extrusionOk="0" h="6309" w="12494">
                      <a:moveTo>
                        <a:pt x="1600" y="1"/>
                      </a:moveTo>
                      <a:lnTo>
                        <a:pt x="534" y="4191"/>
                      </a:lnTo>
                      <a:lnTo>
                        <a:pt x="61" y="6080"/>
                      </a:lnTo>
                      <a:lnTo>
                        <a:pt x="1" y="6308"/>
                      </a:lnTo>
                      <a:lnTo>
                        <a:pt x="10925" y="6308"/>
                      </a:lnTo>
                      <a:lnTo>
                        <a:pt x="11580" y="3673"/>
                      </a:lnTo>
                      <a:lnTo>
                        <a:pt x="1249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5"/>
                <p:cNvSpPr/>
                <p:nvPr/>
              </p:nvSpPr>
              <p:spPr>
                <a:xfrm>
                  <a:off x="6874099" y="3924038"/>
                  <a:ext cx="1159692" cy="585617"/>
                </a:xfrm>
                <a:custGeom>
                  <a:rect b="b" l="l" r="r" t="t"/>
                  <a:pathLst>
                    <a:path extrusionOk="0" h="6309" w="12495">
                      <a:moveTo>
                        <a:pt x="1601" y="1"/>
                      </a:moveTo>
                      <a:lnTo>
                        <a:pt x="1" y="6308"/>
                      </a:lnTo>
                      <a:lnTo>
                        <a:pt x="10895" y="6308"/>
                      </a:lnTo>
                      <a:lnTo>
                        <a:pt x="11611" y="3520"/>
                      </a:lnTo>
                      <a:lnTo>
                        <a:pt x="1249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7" name="Google Shape;1247;p35"/>
                <p:cNvGrpSpPr/>
                <p:nvPr/>
              </p:nvGrpSpPr>
              <p:grpSpPr>
                <a:xfrm>
                  <a:off x="6899622" y="3942416"/>
                  <a:ext cx="1111534" cy="545979"/>
                  <a:chOff x="1323022" y="424291"/>
                  <a:chExt cx="533212" cy="261898"/>
                </a:xfrm>
              </p:grpSpPr>
              <p:sp>
                <p:nvSpPr>
                  <p:cNvPr id="1248" name="Google Shape;1248;p35"/>
                  <p:cNvSpPr/>
                  <p:nvPr/>
                </p:nvSpPr>
                <p:spPr>
                  <a:xfrm>
                    <a:off x="1369816" y="424291"/>
                    <a:ext cx="133657" cy="84197"/>
                  </a:xfrm>
                  <a:custGeom>
                    <a:rect b="b" l="l" r="r" t="t"/>
                    <a:pathLst>
                      <a:path extrusionOk="0" h="1891" w="3002">
                        <a:moveTo>
                          <a:pt x="488" y="1"/>
                        </a:moveTo>
                        <a:lnTo>
                          <a:pt x="0" y="1890"/>
                        </a:lnTo>
                        <a:lnTo>
                          <a:pt x="2530" y="1890"/>
                        </a:lnTo>
                        <a:lnTo>
                          <a:pt x="300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5"/>
                  <p:cNvSpPr/>
                  <p:nvPr/>
                </p:nvSpPr>
                <p:spPr>
                  <a:xfrm>
                    <a:off x="1487181" y="424291"/>
                    <a:ext cx="134369" cy="84197"/>
                  </a:xfrm>
                  <a:custGeom>
                    <a:rect b="b" l="l" r="r" t="t"/>
                    <a:pathLst>
                      <a:path extrusionOk="0" h="1891" w="3018">
                        <a:moveTo>
                          <a:pt x="503" y="1"/>
                        </a:moveTo>
                        <a:lnTo>
                          <a:pt x="0" y="1890"/>
                        </a:lnTo>
                        <a:lnTo>
                          <a:pt x="2514" y="1890"/>
                        </a:lnTo>
                        <a:lnTo>
                          <a:pt x="301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5"/>
                  <p:cNvSpPr/>
                  <p:nvPr/>
                </p:nvSpPr>
                <p:spPr>
                  <a:xfrm>
                    <a:off x="1605213" y="424291"/>
                    <a:ext cx="134369" cy="84197"/>
                  </a:xfrm>
                  <a:custGeom>
                    <a:rect b="b" l="l" r="r" t="t"/>
                    <a:pathLst>
                      <a:path extrusionOk="0" h="1891" w="3018">
                        <a:moveTo>
                          <a:pt x="473" y="1"/>
                        </a:moveTo>
                        <a:lnTo>
                          <a:pt x="0" y="1890"/>
                        </a:lnTo>
                        <a:lnTo>
                          <a:pt x="2514" y="1890"/>
                        </a:lnTo>
                        <a:lnTo>
                          <a:pt x="301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5"/>
                  <p:cNvSpPr/>
                  <p:nvPr/>
                </p:nvSpPr>
                <p:spPr>
                  <a:xfrm>
                    <a:off x="1723245" y="424291"/>
                    <a:ext cx="132989" cy="84197"/>
                  </a:xfrm>
                  <a:custGeom>
                    <a:rect b="b" l="l" r="r" t="t"/>
                    <a:pathLst>
                      <a:path extrusionOk="0" h="1891" w="2987">
                        <a:moveTo>
                          <a:pt x="473" y="1"/>
                        </a:moveTo>
                        <a:lnTo>
                          <a:pt x="0" y="1890"/>
                        </a:lnTo>
                        <a:lnTo>
                          <a:pt x="2514" y="1890"/>
                        </a:lnTo>
                        <a:lnTo>
                          <a:pt x="298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5"/>
                  <p:cNvSpPr/>
                  <p:nvPr/>
                </p:nvSpPr>
                <p:spPr>
                  <a:xfrm>
                    <a:off x="1346753" y="513831"/>
                    <a:ext cx="132989" cy="84197"/>
                  </a:xfrm>
                  <a:custGeom>
                    <a:rect b="b" l="l" r="r" t="t"/>
                    <a:pathLst>
                      <a:path extrusionOk="0" h="1891" w="2987">
                        <a:moveTo>
                          <a:pt x="473" y="1"/>
                        </a:moveTo>
                        <a:lnTo>
                          <a:pt x="0" y="1890"/>
                        </a:lnTo>
                        <a:lnTo>
                          <a:pt x="2514" y="1890"/>
                        </a:lnTo>
                        <a:lnTo>
                          <a:pt x="298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5"/>
                  <p:cNvSpPr/>
                  <p:nvPr/>
                </p:nvSpPr>
                <p:spPr>
                  <a:xfrm>
                    <a:off x="1464785" y="513831"/>
                    <a:ext cx="132989" cy="84197"/>
                  </a:xfrm>
                  <a:custGeom>
                    <a:rect b="b" l="l" r="r" t="t"/>
                    <a:pathLst>
                      <a:path extrusionOk="0" h="1891" w="2987">
                        <a:moveTo>
                          <a:pt x="473" y="1"/>
                        </a:moveTo>
                        <a:lnTo>
                          <a:pt x="1" y="1890"/>
                        </a:lnTo>
                        <a:lnTo>
                          <a:pt x="2514" y="1890"/>
                        </a:lnTo>
                        <a:lnTo>
                          <a:pt x="298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5"/>
                  <p:cNvSpPr/>
                  <p:nvPr/>
                </p:nvSpPr>
                <p:spPr>
                  <a:xfrm>
                    <a:off x="1582150" y="513831"/>
                    <a:ext cx="133657" cy="84197"/>
                  </a:xfrm>
                  <a:custGeom>
                    <a:rect b="b" l="l" r="r" t="t"/>
                    <a:pathLst>
                      <a:path extrusionOk="0" h="1891" w="3002">
                        <a:moveTo>
                          <a:pt x="488" y="1"/>
                        </a:moveTo>
                        <a:lnTo>
                          <a:pt x="0" y="1890"/>
                        </a:lnTo>
                        <a:lnTo>
                          <a:pt x="2514" y="1890"/>
                        </a:lnTo>
                        <a:lnTo>
                          <a:pt x="300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5"/>
                  <p:cNvSpPr/>
                  <p:nvPr/>
                </p:nvSpPr>
                <p:spPr>
                  <a:xfrm>
                    <a:off x="1700182" y="513831"/>
                    <a:ext cx="132989" cy="84197"/>
                  </a:xfrm>
                  <a:custGeom>
                    <a:rect b="b" l="l" r="r" t="t"/>
                    <a:pathLst>
                      <a:path extrusionOk="0" h="1891" w="2987">
                        <a:moveTo>
                          <a:pt x="473" y="1"/>
                        </a:moveTo>
                        <a:lnTo>
                          <a:pt x="0" y="1890"/>
                        </a:lnTo>
                        <a:lnTo>
                          <a:pt x="2514" y="1890"/>
                        </a:lnTo>
                        <a:lnTo>
                          <a:pt x="298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5"/>
                  <p:cNvSpPr/>
                  <p:nvPr/>
                </p:nvSpPr>
                <p:spPr>
                  <a:xfrm>
                    <a:off x="1323022" y="602036"/>
                    <a:ext cx="133657" cy="84152"/>
                  </a:xfrm>
                  <a:custGeom>
                    <a:rect b="b" l="l" r="r" t="t"/>
                    <a:pathLst>
                      <a:path extrusionOk="0" h="1890" w="3002">
                        <a:moveTo>
                          <a:pt x="488" y="1"/>
                        </a:moveTo>
                        <a:lnTo>
                          <a:pt x="0" y="1890"/>
                        </a:lnTo>
                        <a:lnTo>
                          <a:pt x="2529" y="1890"/>
                        </a:lnTo>
                        <a:lnTo>
                          <a:pt x="300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5"/>
                  <p:cNvSpPr/>
                  <p:nvPr/>
                </p:nvSpPr>
                <p:spPr>
                  <a:xfrm>
                    <a:off x="1441054" y="602036"/>
                    <a:ext cx="133657" cy="84152"/>
                  </a:xfrm>
                  <a:custGeom>
                    <a:rect b="b" l="l" r="r" t="t"/>
                    <a:pathLst>
                      <a:path extrusionOk="0" h="1890" w="3002">
                        <a:moveTo>
                          <a:pt x="488" y="1"/>
                        </a:moveTo>
                        <a:lnTo>
                          <a:pt x="0" y="1890"/>
                        </a:lnTo>
                        <a:lnTo>
                          <a:pt x="2529" y="1890"/>
                        </a:lnTo>
                        <a:lnTo>
                          <a:pt x="300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5"/>
                  <p:cNvSpPr/>
                  <p:nvPr/>
                </p:nvSpPr>
                <p:spPr>
                  <a:xfrm>
                    <a:off x="1558419" y="602036"/>
                    <a:ext cx="134324" cy="84152"/>
                  </a:xfrm>
                  <a:custGeom>
                    <a:rect b="b" l="l" r="r" t="t"/>
                    <a:pathLst>
                      <a:path extrusionOk="0" h="1890" w="3017">
                        <a:moveTo>
                          <a:pt x="488" y="1"/>
                        </a:moveTo>
                        <a:lnTo>
                          <a:pt x="0" y="1890"/>
                        </a:lnTo>
                        <a:lnTo>
                          <a:pt x="2514" y="1890"/>
                        </a:lnTo>
                        <a:lnTo>
                          <a:pt x="301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9" name="Google Shape;1259;p35"/>
              <p:cNvSpPr/>
              <p:nvPr/>
            </p:nvSpPr>
            <p:spPr>
              <a:xfrm>
                <a:off x="4068881" y="4046763"/>
                <a:ext cx="277231" cy="175435"/>
              </a:xfrm>
              <a:custGeom>
                <a:rect b="b" l="l" r="r" t="t"/>
                <a:pathLst>
                  <a:path extrusionOk="0" h="1890" w="2987">
                    <a:moveTo>
                      <a:pt x="472" y="1"/>
                    </a:moveTo>
                    <a:lnTo>
                      <a:pt x="0" y="1890"/>
                    </a:lnTo>
                    <a:lnTo>
                      <a:pt x="2514" y="1890"/>
                    </a:lnTo>
                    <a:lnTo>
                      <a:pt x="298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5"/>
              <p:cNvSpPr/>
              <p:nvPr/>
            </p:nvSpPr>
            <p:spPr>
              <a:xfrm>
                <a:off x="4029155" y="3957653"/>
                <a:ext cx="328092" cy="285800"/>
              </a:xfrm>
              <a:custGeom>
                <a:rect b="b" l="l" r="r" t="t"/>
                <a:pathLst>
                  <a:path extrusionOk="0" h="3079" w="3535">
                    <a:moveTo>
                      <a:pt x="2209" y="1"/>
                    </a:moveTo>
                    <a:cubicBezTo>
                      <a:pt x="1508" y="1"/>
                      <a:pt x="869" y="336"/>
                      <a:pt x="472" y="839"/>
                    </a:cubicBezTo>
                    <a:cubicBezTo>
                      <a:pt x="381" y="945"/>
                      <a:pt x="305" y="1052"/>
                      <a:pt x="244" y="1189"/>
                    </a:cubicBezTo>
                    <a:cubicBezTo>
                      <a:pt x="92" y="1494"/>
                      <a:pt x="0" y="1814"/>
                      <a:pt x="0" y="2179"/>
                    </a:cubicBezTo>
                    <a:lnTo>
                      <a:pt x="0" y="2210"/>
                    </a:lnTo>
                    <a:cubicBezTo>
                      <a:pt x="0" y="2332"/>
                      <a:pt x="0" y="2438"/>
                      <a:pt x="15" y="2560"/>
                    </a:cubicBezTo>
                    <a:cubicBezTo>
                      <a:pt x="31" y="2652"/>
                      <a:pt x="61" y="2774"/>
                      <a:pt x="92" y="2865"/>
                    </a:cubicBezTo>
                    <a:cubicBezTo>
                      <a:pt x="107" y="2941"/>
                      <a:pt x="137" y="2987"/>
                      <a:pt x="168" y="3078"/>
                    </a:cubicBezTo>
                    <a:lnTo>
                      <a:pt x="2880" y="3078"/>
                    </a:lnTo>
                    <a:lnTo>
                      <a:pt x="3535" y="443"/>
                    </a:lnTo>
                    <a:cubicBezTo>
                      <a:pt x="3459" y="382"/>
                      <a:pt x="3413" y="336"/>
                      <a:pt x="3352" y="305"/>
                    </a:cubicBezTo>
                    <a:cubicBezTo>
                      <a:pt x="3291" y="275"/>
                      <a:pt x="3215" y="260"/>
                      <a:pt x="3154" y="214"/>
                    </a:cubicBezTo>
                    <a:cubicBezTo>
                      <a:pt x="2880" y="77"/>
                      <a:pt x="2544" y="1"/>
                      <a:pt x="2209" y="1"/>
                    </a:cubicBezTo>
                    <a:close/>
                  </a:path>
                </a:pathLst>
              </a:custGeom>
              <a:solidFill>
                <a:srgbClr val="FFF140">
                  <a:alpha val="54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1" name="Google Shape;1261;p35"/>
            <p:cNvGrpSpPr/>
            <p:nvPr/>
          </p:nvGrpSpPr>
          <p:grpSpPr>
            <a:xfrm>
              <a:off x="7779062" y="4739387"/>
              <a:ext cx="671906" cy="404113"/>
              <a:chOff x="3306599" y="3657838"/>
              <a:chExt cx="1180854" cy="710091"/>
            </a:xfrm>
          </p:grpSpPr>
          <p:grpSp>
            <p:nvGrpSpPr>
              <p:cNvPr id="1262" name="Google Shape;1262;p35"/>
              <p:cNvGrpSpPr/>
              <p:nvPr/>
            </p:nvGrpSpPr>
            <p:grpSpPr>
              <a:xfrm>
                <a:off x="3306599" y="3657838"/>
                <a:ext cx="1180854" cy="710091"/>
                <a:chOff x="6874099" y="3924038"/>
                <a:chExt cx="1180854" cy="710091"/>
              </a:xfrm>
            </p:grpSpPr>
            <p:sp>
              <p:nvSpPr>
                <p:cNvPr id="1263" name="Google Shape;1263;p35"/>
                <p:cNvSpPr/>
                <p:nvPr/>
              </p:nvSpPr>
              <p:spPr>
                <a:xfrm>
                  <a:off x="7347915" y="4382301"/>
                  <a:ext cx="84923" cy="251827"/>
                </a:xfrm>
                <a:custGeom>
                  <a:rect b="b" l="l" r="r" t="t"/>
                  <a:pathLst>
                    <a:path extrusionOk="0" h="2713" w="915">
                      <a:moveTo>
                        <a:pt x="0" y="0"/>
                      </a:moveTo>
                      <a:lnTo>
                        <a:pt x="0" y="2712"/>
                      </a:lnTo>
                      <a:lnTo>
                        <a:pt x="914" y="2712"/>
                      </a:lnTo>
                      <a:lnTo>
                        <a:pt x="91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5"/>
                <p:cNvSpPr/>
                <p:nvPr/>
              </p:nvSpPr>
              <p:spPr>
                <a:xfrm>
                  <a:off x="7274313" y="4617048"/>
                  <a:ext cx="234816" cy="17079"/>
                </a:xfrm>
                <a:custGeom>
                  <a:rect b="b" l="l" r="r" t="t"/>
                  <a:pathLst>
                    <a:path extrusionOk="0" h="184" w="2530">
                      <a:moveTo>
                        <a:pt x="1" y="0"/>
                      </a:moveTo>
                      <a:lnTo>
                        <a:pt x="1" y="183"/>
                      </a:lnTo>
                      <a:lnTo>
                        <a:pt x="2530" y="183"/>
                      </a:lnTo>
                      <a:lnTo>
                        <a:pt x="253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5"/>
                <p:cNvSpPr/>
                <p:nvPr/>
              </p:nvSpPr>
              <p:spPr>
                <a:xfrm>
                  <a:off x="7274313" y="4617048"/>
                  <a:ext cx="175416" cy="17079"/>
                </a:xfrm>
                <a:custGeom>
                  <a:rect b="b" l="l" r="r" t="t"/>
                  <a:pathLst>
                    <a:path extrusionOk="0" h="184" w="1890">
                      <a:moveTo>
                        <a:pt x="1" y="0"/>
                      </a:moveTo>
                      <a:lnTo>
                        <a:pt x="1" y="183"/>
                      </a:lnTo>
                      <a:lnTo>
                        <a:pt x="1890" y="183"/>
                      </a:lnTo>
                      <a:lnTo>
                        <a:pt x="189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5"/>
                <p:cNvSpPr/>
                <p:nvPr/>
              </p:nvSpPr>
              <p:spPr>
                <a:xfrm>
                  <a:off x="6895353" y="3924038"/>
                  <a:ext cx="1159599" cy="585617"/>
                </a:xfrm>
                <a:custGeom>
                  <a:rect b="b" l="l" r="r" t="t"/>
                  <a:pathLst>
                    <a:path extrusionOk="0" h="6309" w="12494">
                      <a:moveTo>
                        <a:pt x="1600" y="1"/>
                      </a:moveTo>
                      <a:lnTo>
                        <a:pt x="534" y="4191"/>
                      </a:lnTo>
                      <a:lnTo>
                        <a:pt x="61" y="6080"/>
                      </a:lnTo>
                      <a:lnTo>
                        <a:pt x="1" y="6308"/>
                      </a:lnTo>
                      <a:lnTo>
                        <a:pt x="10925" y="6308"/>
                      </a:lnTo>
                      <a:lnTo>
                        <a:pt x="11580" y="3673"/>
                      </a:lnTo>
                      <a:lnTo>
                        <a:pt x="1249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5"/>
                <p:cNvSpPr/>
                <p:nvPr/>
              </p:nvSpPr>
              <p:spPr>
                <a:xfrm>
                  <a:off x="6874099" y="3924038"/>
                  <a:ext cx="1159692" cy="585617"/>
                </a:xfrm>
                <a:custGeom>
                  <a:rect b="b" l="l" r="r" t="t"/>
                  <a:pathLst>
                    <a:path extrusionOk="0" h="6309" w="12495">
                      <a:moveTo>
                        <a:pt x="1601" y="1"/>
                      </a:moveTo>
                      <a:lnTo>
                        <a:pt x="1" y="6308"/>
                      </a:lnTo>
                      <a:lnTo>
                        <a:pt x="10895" y="6308"/>
                      </a:lnTo>
                      <a:lnTo>
                        <a:pt x="11611" y="3520"/>
                      </a:lnTo>
                      <a:lnTo>
                        <a:pt x="1249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8" name="Google Shape;1268;p35"/>
                <p:cNvGrpSpPr/>
                <p:nvPr/>
              </p:nvGrpSpPr>
              <p:grpSpPr>
                <a:xfrm>
                  <a:off x="6899622" y="3942416"/>
                  <a:ext cx="1111534" cy="545979"/>
                  <a:chOff x="1323022" y="424291"/>
                  <a:chExt cx="533212" cy="261898"/>
                </a:xfrm>
              </p:grpSpPr>
              <p:sp>
                <p:nvSpPr>
                  <p:cNvPr id="1269" name="Google Shape;1269;p35"/>
                  <p:cNvSpPr/>
                  <p:nvPr/>
                </p:nvSpPr>
                <p:spPr>
                  <a:xfrm>
                    <a:off x="1369816" y="424291"/>
                    <a:ext cx="133657" cy="84197"/>
                  </a:xfrm>
                  <a:custGeom>
                    <a:rect b="b" l="l" r="r" t="t"/>
                    <a:pathLst>
                      <a:path extrusionOk="0" h="1891" w="3002">
                        <a:moveTo>
                          <a:pt x="488" y="1"/>
                        </a:moveTo>
                        <a:lnTo>
                          <a:pt x="0" y="1890"/>
                        </a:lnTo>
                        <a:lnTo>
                          <a:pt x="2530" y="1890"/>
                        </a:lnTo>
                        <a:lnTo>
                          <a:pt x="300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5"/>
                  <p:cNvSpPr/>
                  <p:nvPr/>
                </p:nvSpPr>
                <p:spPr>
                  <a:xfrm>
                    <a:off x="1487181" y="424291"/>
                    <a:ext cx="134369" cy="84197"/>
                  </a:xfrm>
                  <a:custGeom>
                    <a:rect b="b" l="l" r="r" t="t"/>
                    <a:pathLst>
                      <a:path extrusionOk="0" h="1891" w="3018">
                        <a:moveTo>
                          <a:pt x="503" y="1"/>
                        </a:moveTo>
                        <a:lnTo>
                          <a:pt x="0" y="1890"/>
                        </a:lnTo>
                        <a:lnTo>
                          <a:pt x="2514" y="1890"/>
                        </a:lnTo>
                        <a:lnTo>
                          <a:pt x="301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5"/>
                  <p:cNvSpPr/>
                  <p:nvPr/>
                </p:nvSpPr>
                <p:spPr>
                  <a:xfrm>
                    <a:off x="1605213" y="424291"/>
                    <a:ext cx="134369" cy="84197"/>
                  </a:xfrm>
                  <a:custGeom>
                    <a:rect b="b" l="l" r="r" t="t"/>
                    <a:pathLst>
                      <a:path extrusionOk="0" h="1891" w="3018">
                        <a:moveTo>
                          <a:pt x="473" y="1"/>
                        </a:moveTo>
                        <a:lnTo>
                          <a:pt x="0" y="1890"/>
                        </a:lnTo>
                        <a:lnTo>
                          <a:pt x="2514" y="1890"/>
                        </a:lnTo>
                        <a:lnTo>
                          <a:pt x="301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5"/>
                  <p:cNvSpPr/>
                  <p:nvPr/>
                </p:nvSpPr>
                <p:spPr>
                  <a:xfrm>
                    <a:off x="1723245" y="424291"/>
                    <a:ext cx="132989" cy="84197"/>
                  </a:xfrm>
                  <a:custGeom>
                    <a:rect b="b" l="l" r="r" t="t"/>
                    <a:pathLst>
                      <a:path extrusionOk="0" h="1891" w="2987">
                        <a:moveTo>
                          <a:pt x="473" y="1"/>
                        </a:moveTo>
                        <a:lnTo>
                          <a:pt x="0" y="1890"/>
                        </a:lnTo>
                        <a:lnTo>
                          <a:pt x="2514" y="1890"/>
                        </a:lnTo>
                        <a:lnTo>
                          <a:pt x="298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5"/>
                  <p:cNvSpPr/>
                  <p:nvPr/>
                </p:nvSpPr>
                <p:spPr>
                  <a:xfrm>
                    <a:off x="1346753" y="513831"/>
                    <a:ext cx="132989" cy="84197"/>
                  </a:xfrm>
                  <a:custGeom>
                    <a:rect b="b" l="l" r="r" t="t"/>
                    <a:pathLst>
                      <a:path extrusionOk="0" h="1891" w="2987">
                        <a:moveTo>
                          <a:pt x="473" y="1"/>
                        </a:moveTo>
                        <a:lnTo>
                          <a:pt x="0" y="1890"/>
                        </a:lnTo>
                        <a:lnTo>
                          <a:pt x="2514" y="1890"/>
                        </a:lnTo>
                        <a:lnTo>
                          <a:pt x="298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5"/>
                  <p:cNvSpPr/>
                  <p:nvPr/>
                </p:nvSpPr>
                <p:spPr>
                  <a:xfrm>
                    <a:off x="1464785" y="513831"/>
                    <a:ext cx="132989" cy="84197"/>
                  </a:xfrm>
                  <a:custGeom>
                    <a:rect b="b" l="l" r="r" t="t"/>
                    <a:pathLst>
                      <a:path extrusionOk="0" h="1891" w="2987">
                        <a:moveTo>
                          <a:pt x="473" y="1"/>
                        </a:moveTo>
                        <a:lnTo>
                          <a:pt x="1" y="1890"/>
                        </a:lnTo>
                        <a:lnTo>
                          <a:pt x="2514" y="1890"/>
                        </a:lnTo>
                        <a:lnTo>
                          <a:pt x="298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5"/>
                  <p:cNvSpPr/>
                  <p:nvPr/>
                </p:nvSpPr>
                <p:spPr>
                  <a:xfrm>
                    <a:off x="1582150" y="513831"/>
                    <a:ext cx="133657" cy="84197"/>
                  </a:xfrm>
                  <a:custGeom>
                    <a:rect b="b" l="l" r="r" t="t"/>
                    <a:pathLst>
                      <a:path extrusionOk="0" h="1891" w="3002">
                        <a:moveTo>
                          <a:pt x="488" y="1"/>
                        </a:moveTo>
                        <a:lnTo>
                          <a:pt x="0" y="1890"/>
                        </a:lnTo>
                        <a:lnTo>
                          <a:pt x="2514" y="1890"/>
                        </a:lnTo>
                        <a:lnTo>
                          <a:pt x="300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5"/>
                  <p:cNvSpPr/>
                  <p:nvPr/>
                </p:nvSpPr>
                <p:spPr>
                  <a:xfrm>
                    <a:off x="1700182" y="513831"/>
                    <a:ext cx="132989" cy="84197"/>
                  </a:xfrm>
                  <a:custGeom>
                    <a:rect b="b" l="l" r="r" t="t"/>
                    <a:pathLst>
                      <a:path extrusionOk="0" h="1891" w="2987">
                        <a:moveTo>
                          <a:pt x="473" y="1"/>
                        </a:moveTo>
                        <a:lnTo>
                          <a:pt x="0" y="1890"/>
                        </a:lnTo>
                        <a:lnTo>
                          <a:pt x="2514" y="1890"/>
                        </a:lnTo>
                        <a:lnTo>
                          <a:pt x="298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5"/>
                  <p:cNvSpPr/>
                  <p:nvPr/>
                </p:nvSpPr>
                <p:spPr>
                  <a:xfrm>
                    <a:off x="1323022" y="602036"/>
                    <a:ext cx="133657" cy="84152"/>
                  </a:xfrm>
                  <a:custGeom>
                    <a:rect b="b" l="l" r="r" t="t"/>
                    <a:pathLst>
                      <a:path extrusionOk="0" h="1890" w="3002">
                        <a:moveTo>
                          <a:pt x="488" y="1"/>
                        </a:moveTo>
                        <a:lnTo>
                          <a:pt x="0" y="1890"/>
                        </a:lnTo>
                        <a:lnTo>
                          <a:pt x="2529" y="1890"/>
                        </a:lnTo>
                        <a:lnTo>
                          <a:pt x="300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5"/>
                  <p:cNvSpPr/>
                  <p:nvPr/>
                </p:nvSpPr>
                <p:spPr>
                  <a:xfrm>
                    <a:off x="1441054" y="602036"/>
                    <a:ext cx="133657" cy="84152"/>
                  </a:xfrm>
                  <a:custGeom>
                    <a:rect b="b" l="l" r="r" t="t"/>
                    <a:pathLst>
                      <a:path extrusionOk="0" h="1890" w="3002">
                        <a:moveTo>
                          <a:pt x="488" y="1"/>
                        </a:moveTo>
                        <a:lnTo>
                          <a:pt x="0" y="1890"/>
                        </a:lnTo>
                        <a:lnTo>
                          <a:pt x="2529" y="1890"/>
                        </a:lnTo>
                        <a:lnTo>
                          <a:pt x="300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5"/>
                  <p:cNvSpPr/>
                  <p:nvPr/>
                </p:nvSpPr>
                <p:spPr>
                  <a:xfrm>
                    <a:off x="1558419" y="602036"/>
                    <a:ext cx="134324" cy="84152"/>
                  </a:xfrm>
                  <a:custGeom>
                    <a:rect b="b" l="l" r="r" t="t"/>
                    <a:pathLst>
                      <a:path extrusionOk="0" h="1890" w="3017">
                        <a:moveTo>
                          <a:pt x="488" y="1"/>
                        </a:moveTo>
                        <a:lnTo>
                          <a:pt x="0" y="1890"/>
                        </a:lnTo>
                        <a:lnTo>
                          <a:pt x="2514" y="1890"/>
                        </a:lnTo>
                        <a:lnTo>
                          <a:pt x="301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80" name="Google Shape;1280;p35"/>
              <p:cNvSpPr/>
              <p:nvPr/>
            </p:nvSpPr>
            <p:spPr>
              <a:xfrm>
                <a:off x="4068881" y="4046763"/>
                <a:ext cx="277231" cy="175435"/>
              </a:xfrm>
              <a:custGeom>
                <a:rect b="b" l="l" r="r" t="t"/>
                <a:pathLst>
                  <a:path extrusionOk="0" h="1890" w="2987">
                    <a:moveTo>
                      <a:pt x="472" y="1"/>
                    </a:moveTo>
                    <a:lnTo>
                      <a:pt x="0" y="1890"/>
                    </a:lnTo>
                    <a:lnTo>
                      <a:pt x="2514" y="1890"/>
                    </a:lnTo>
                    <a:lnTo>
                      <a:pt x="298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5"/>
              <p:cNvSpPr/>
              <p:nvPr/>
            </p:nvSpPr>
            <p:spPr>
              <a:xfrm>
                <a:off x="4029155" y="3957653"/>
                <a:ext cx="328092" cy="285800"/>
              </a:xfrm>
              <a:custGeom>
                <a:rect b="b" l="l" r="r" t="t"/>
                <a:pathLst>
                  <a:path extrusionOk="0" h="3079" w="3535">
                    <a:moveTo>
                      <a:pt x="2209" y="1"/>
                    </a:moveTo>
                    <a:cubicBezTo>
                      <a:pt x="1508" y="1"/>
                      <a:pt x="869" y="336"/>
                      <a:pt x="472" y="839"/>
                    </a:cubicBezTo>
                    <a:cubicBezTo>
                      <a:pt x="381" y="945"/>
                      <a:pt x="305" y="1052"/>
                      <a:pt x="244" y="1189"/>
                    </a:cubicBezTo>
                    <a:cubicBezTo>
                      <a:pt x="92" y="1494"/>
                      <a:pt x="0" y="1814"/>
                      <a:pt x="0" y="2179"/>
                    </a:cubicBezTo>
                    <a:lnTo>
                      <a:pt x="0" y="2210"/>
                    </a:lnTo>
                    <a:cubicBezTo>
                      <a:pt x="0" y="2332"/>
                      <a:pt x="0" y="2438"/>
                      <a:pt x="15" y="2560"/>
                    </a:cubicBezTo>
                    <a:cubicBezTo>
                      <a:pt x="31" y="2652"/>
                      <a:pt x="61" y="2774"/>
                      <a:pt x="92" y="2865"/>
                    </a:cubicBezTo>
                    <a:cubicBezTo>
                      <a:pt x="107" y="2941"/>
                      <a:pt x="137" y="2987"/>
                      <a:pt x="168" y="3078"/>
                    </a:cubicBezTo>
                    <a:lnTo>
                      <a:pt x="2880" y="3078"/>
                    </a:lnTo>
                    <a:lnTo>
                      <a:pt x="3535" y="443"/>
                    </a:lnTo>
                    <a:cubicBezTo>
                      <a:pt x="3459" y="382"/>
                      <a:pt x="3413" y="336"/>
                      <a:pt x="3352" y="305"/>
                    </a:cubicBezTo>
                    <a:cubicBezTo>
                      <a:pt x="3291" y="275"/>
                      <a:pt x="3215" y="260"/>
                      <a:pt x="3154" y="214"/>
                    </a:cubicBezTo>
                    <a:cubicBezTo>
                      <a:pt x="2880" y="77"/>
                      <a:pt x="2544" y="1"/>
                      <a:pt x="2209" y="1"/>
                    </a:cubicBezTo>
                    <a:close/>
                  </a:path>
                </a:pathLst>
              </a:custGeom>
              <a:solidFill>
                <a:srgbClr val="FFF140">
                  <a:alpha val="54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82" name="Google Shape;1282;p35"/>
          <p:cNvSpPr txBox="1"/>
          <p:nvPr/>
        </p:nvSpPr>
        <p:spPr>
          <a:xfrm>
            <a:off x="2433525" y="1301875"/>
            <a:ext cx="53478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i="1" sz="2700">
              <a:solidFill>
                <a:schemeClr val="dk1"/>
              </a:solidFill>
              <a:latin typeface="Georgia"/>
              <a:ea typeface="Georgia"/>
              <a:cs typeface="Georgia"/>
              <a:sym typeface="Georgia"/>
            </a:endParaRPr>
          </a:p>
        </p:txBody>
      </p:sp>
      <p:sp>
        <p:nvSpPr>
          <p:cNvPr id="1283" name="Google Shape;1283;p35"/>
          <p:cNvSpPr txBox="1"/>
          <p:nvPr/>
        </p:nvSpPr>
        <p:spPr>
          <a:xfrm>
            <a:off x="2572775" y="701575"/>
            <a:ext cx="53478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2700">
                <a:solidFill>
                  <a:schemeClr val="dk1"/>
                </a:solidFill>
                <a:latin typeface="Georgia"/>
                <a:ea typeface="Georgia"/>
                <a:cs typeface="Georgia"/>
                <a:sym typeface="Georgia"/>
              </a:rPr>
              <a:t>OBSERVING</a:t>
            </a:r>
            <a:r>
              <a:rPr b="1" i="1" lang="en" sz="2100">
                <a:solidFill>
                  <a:schemeClr val="dk1"/>
                </a:solidFill>
                <a:latin typeface="Georgia"/>
                <a:ea typeface="Georgia"/>
                <a:cs typeface="Georgia"/>
                <a:sym typeface="Georgia"/>
              </a:rPr>
              <a:t>(SHADOWING)</a:t>
            </a:r>
            <a:endParaRPr b="1" i="1" sz="2100">
              <a:solidFill>
                <a:schemeClr val="dk1"/>
              </a:solidFill>
              <a:latin typeface="Georgia"/>
              <a:ea typeface="Georgia"/>
              <a:cs typeface="Georgia"/>
              <a:sym typeface="Georgia"/>
            </a:endParaRPr>
          </a:p>
        </p:txBody>
      </p:sp>
      <p:grpSp>
        <p:nvGrpSpPr>
          <p:cNvPr id="1284" name="Google Shape;1284;p35"/>
          <p:cNvGrpSpPr/>
          <p:nvPr/>
        </p:nvGrpSpPr>
        <p:grpSpPr>
          <a:xfrm>
            <a:off x="1311036" y="1621550"/>
            <a:ext cx="338038" cy="337243"/>
            <a:chOff x="5985285" y="1188282"/>
            <a:chExt cx="338038" cy="337243"/>
          </a:xfrm>
        </p:grpSpPr>
        <p:sp>
          <p:nvSpPr>
            <p:cNvPr id="1285" name="Google Shape;1285;p35"/>
            <p:cNvSpPr/>
            <p:nvPr/>
          </p:nvSpPr>
          <p:spPr>
            <a:xfrm>
              <a:off x="5985285" y="1188282"/>
              <a:ext cx="338038" cy="337243"/>
            </a:xfrm>
            <a:custGeom>
              <a:rect b="b" l="l" r="r" t="t"/>
              <a:pathLst>
                <a:path extrusionOk="0" h="11021" w="11047">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5"/>
            <p:cNvSpPr/>
            <p:nvPr/>
          </p:nvSpPr>
          <p:spPr>
            <a:xfrm>
              <a:off x="6069850" y="1272450"/>
              <a:ext cx="168900" cy="1689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7" name="Google Shape;1287;p35"/>
          <p:cNvGrpSpPr/>
          <p:nvPr/>
        </p:nvGrpSpPr>
        <p:grpSpPr>
          <a:xfrm>
            <a:off x="2858386" y="1621550"/>
            <a:ext cx="338038" cy="337243"/>
            <a:chOff x="5985285" y="1188282"/>
            <a:chExt cx="338038" cy="337243"/>
          </a:xfrm>
        </p:grpSpPr>
        <p:sp>
          <p:nvSpPr>
            <p:cNvPr id="1288" name="Google Shape;1288;p35"/>
            <p:cNvSpPr/>
            <p:nvPr/>
          </p:nvSpPr>
          <p:spPr>
            <a:xfrm>
              <a:off x="5985285" y="1188282"/>
              <a:ext cx="338038" cy="337243"/>
            </a:xfrm>
            <a:custGeom>
              <a:rect b="b" l="l" r="r" t="t"/>
              <a:pathLst>
                <a:path extrusionOk="0" h="11021" w="11047">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5"/>
            <p:cNvSpPr/>
            <p:nvPr/>
          </p:nvSpPr>
          <p:spPr>
            <a:xfrm>
              <a:off x="6069850" y="1272450"/>
              <a:ext cx="168900" cy="1689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0" name="Google Shape;1290;p35"/>
          <p:cNvGrpSpPr/>
          <p:nvPr/>
        </p:nvGrpSpPr>
        <p:grpSpPr>
          <a:xfrm>
            <a:off x="4405736" y="1621550"/>
            <a:ext cx="338038" cy="337243"/>
            <a:chOff x="5985285" y="1188282"/>
            <a:chExt cx="338038" cy="337243"/>
          </a:xfrm>
        </p:grpSpPr>
        <p:sp>
          <p:nvSpPr>
            <p:cNvPr id="1291" name="Google Shape;1291;p35"/>
            <p:cNvSpPr/>
            <p:nvPr/>
          </p:nvSpPr>
          <p:spPr>
            <a:xfrm>
              <a:off x="5985285" y="1188282"/>
              <a:ext cx="338038" cy="337243"/>
            </a:xfrm>
            <a:custGeom>
              <a:rect b="b" l="l" r="r" t="t"/>
              <a:pathLst>
                <a:path extrusionOk="0" h="11021" w="11047">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5"/>
            <p:cNvSpPr/>
            <p:nvPr/>
          </p:nvSpPr>
          <p:spPr>
            <a:xfrm>
              <a:off x="6069850" y="1272450"/>
              <a:ext cx="168900" cy="1689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3" name="Google Shape;1293;p35"/>
          <p:cNvGrpSpPr/>
          <p:nvPr/>
        </p:nvGrpSpPr>
        <p:grpSpPr>
          <a:xfrm>
            <a:off x="5953086" y="1621550"/>
            <a:ext cx="338038" cy="337243"/>
            <a:chOff x="5985285" y="1188282"/>
            <a:chExt cx="338038" cy="337243"/>
          </a:xfrm>
        </p:grpSpPr>
        <p:sp>
          <p:nvSpPr>
            <p:cNvPr id="1294" name="Google Shape;1294;p35"/>
            <p:cNvSpPr/>
            <p:nvPr/>
          </p:nvSpPr>
          <p:spPr>
            <a:xfrm>
              <a:off x="5985285" y="1188282"/>
              <a:ext cx="338038" cy="337243"/>
            </a:xfrm>
            <a:custGeom>
              <a:rect b="b" l="l" r="r" t="t"/>
              <a:pathLst>
                <a:path extrusionOk="0" h="11021" w="11047">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5"/>
            <p:cNvSpPr/>
            <p:nvPr/>
          </p:nvSpPr>
          <p:spPr>
            <a:xfrm>
              <a:off x="6069850" y="1272450"/>
              <a:ext cx="168900" cy="1689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6" name="Google Shape;1296;p35"/>
          <p:cNvGrpSpPr/>
          <p:nvPr/>
        </p:nvGrpSpPr>
        <p:grpSpPr>
          <a:xfrm>
            <a:off x="7500436" y="1621550"/>
            <a:ext cx="338038" cy="337243"/>
            <a:chOff x="5985285" y="1188282"/>
            <a:chExt cx="338038" cy="337243"/>
          </a:xfrm>
        </p:grpSpPr>
        <p:sp>
          <p:nvSpPr>
            <p:cNvPr id="1297" name="Google Shape;1297;p35"/>
            <p:cNvSpPr/>
            <p:nvPr/>
          </p:nvSpPr>
          <p:spPr>
            <a:xfrm>
              <a:off x="5985285" y="1188282"/>
              <a:ext cx="338038" cy="337243"/>
            </a:xfrm>
            <a:custGeom>
              <a:rect b="b" l="l" r="r" t="t"/>
              <a:pathLst>
                <a:path extrusionOk="0" h="11021" w="11047">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5"/>
            <p:cNvSpPr/>
            <p:nvPr/>
          </p:nvSpPr>
          <p:spPr>
            <a:xfrm>
              <a:off x="6069850" y="1272450"/>
              <a:ext cx="168900" cy="1689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99" name="Google Shape;1299;p35"/>
          <p:cNvCxnSpPr>
            <a:stCxn id="1286" idx="6"/>
            <a:endCxn id="1289" idx="2"/>
          </p:cNvCxnSpPr>
          <p:nvPr/>
        </p:nvCxnSpPr>
        <p:spPr>
          <a:xfrm>
            <a:off x="1564501" y="1790168"/>
            <a:ext cx="1378500" cy="600"/>
          </a:xfrm>
          <a:prstGeom prst="bentConnector3">
            <a:avLst>
              <a:gd fmla="val 49998" name="adj1"/>
            </a:avLst>
          </a:prstGeom>
          <a:noFill/>
          <a:ln cap="flat" cmpd="sng" w="9525">
            <a:solidFill>
              <a:schemeClr val="accent4"/>
            </a:solidFill>
            <a:prstDash val="solid"/>
            <a:round/>
            <a:headEnd len="med" w="med" type="none"/>
            <a:tailEnd len="med" w="med" type="none"/>
          </a:ln>
        </p:spPr>
      </p:cxnSp>
      <p:cxnSp>
        <p:nvCxnSpPr>
          <p:cNvPr id="1300" name="Google Shape;1300;p35"/>
          <p:cNvCxnSpPr>
            <a:stCxn id="1289" idx="6"/>
            <a:endCxn id="1292" idx="2"/>
          </p:cNvCxnSpPr>
          <p:nvPr/>
        </p:nvCxnSpPr>
        <p:spPr>
          <a:xfrm>
            <a:off x="3111851" y="1790168"/>
            <a:ext cx="1378500" cy="600"/>
          </a:xfrm>
          <a:prstGeom prst="bentConnector3">
            <a:avLst>
              <a:gd fmla="val 49998" name="adj1"/>
            </a:avLst>
          </a:prstGeom>
          <a:noFill/>
          <a:ln cap="flat" cmpd="sng" w="9525">
            <a:solidFill>
              <a:schemeClr val="accent4"/>
            </a:solidFill>
            <a:prstDash val="solid"/>
            <a:round/>
            <a:headEnd len="med" w="med" type="none"/>
            <a:tailEnd len="med" w="med" type="none"/>
          </a:ln>
        </p:spPr>
      </p:cxnSp>
      <p:cxnSp>
        <p:nvCxnSpPr>
          <p:cNvPr id="1301" name="Google Shape;1301;p35"/>
          <p:cNvCxnSpPr>
            <a:stCxn id="1292" idx="6"/>
            <a:endCxn id="1295" idx="2"/>
          </p:cNvCxnSpPr>
          <p:nvPr/>
        </p:nvCxnSpPr>
        <p:spPr>
          <a:xfrm>
            <a:off x="4659201" y="1790168"/>
            <a:ext cx="1378500" cy="600"/>
          </a:xfrm>
          <a:prstGeom prst="bentConnector3">
            <a:avLst>
              <a:gd fmla="val 49998" name="adj1"/>
            </a:avLst>
          </a:prstGeom>
          <a:noFill/>
          <a:ln cap="flat" cmpd="sng" w="9525">
            <a:solidFill>
              <a:schemeClr val="accent4"/>
            </a:solidFill>
            <a:prstDash val="solid"/>
            <a:round/>
            <a:headEnd len="med" w="med" type="none"/>
            <a:tailEnd len="med" w="med" type="none"/>
          </a:ln>
        </p:spPr>
      </p:cxnSp>
      <p:cxnSp>
        <p:nvCxnSpPr>
          <p:cNvPr id="1302" name="Google Shape;1302;p35"/>
          <p:cNvCxnSpPr>
            <a:stCxn id="1295" idx="6"/>
            <a:endCxn id="1298" idx="2"/>
          </p:cNvCxnSpPr>
          <p:nvPr/>
        </p:nvCxnSpPr>
        <p:spPr>
          <a:xfrm>
            <a:off x="6206551" y="1790168"/>
            <a:ext cx="1378500" cy="600"/>
          </a:xfrm>
          <a:prstGeom prst="bentConnector3">
            <a:avLst>
              <a:gd fmla="val 49998" name="adj1"/>
            </a:avLst>
          </a:prstGeom>
          <a:noFill/>
          <a:ln cap="flat" cmpd="sng" w="9525">
            <a:solidFill>
              <a:schemeClr val="accent4"/>
            </a:solidFill>
            <a:prstDash val="solid"/>
            <a:round/>
            <a:headEnd len="med" w="med" type="none"/>
            <a:tailEnd len="med" w="med" type="none"/>
          </a:ln>
        </p:spPr>
      </p:cxnSp>
      <p:cxnSp>
        <p:nvCxnSpPr>
          <p:cNvPr id="1303" name="Google Shape;1303;p35"/>
          <p:cNvCxnSpPr>
            <a:stCxn id="1286" idx="4"/>
            <a:endCxn id="1304" idx="0"/>
          </p:cNvCxnSpPr>
          <p:nvPr/>
        </p:nvCxnSpPr>
        <p:spPr>
          <a:xfrm flipH="1" rot="-5400000">
            <a:off x="1235701" y="2118968"/>
            <a:ext cx="489300" cy="600"/>
          </a:xfrm>
          <a:prstGeom prst="bentConnector3">
            <a:avLst>
              <a:gd fmla="val 50000" name="adj1"/>
            </a:avLst>
          </a:prstGeom>
          <a:noFill/>
          <a:ln cap="flat" cmpd="sng" w="9525">
            <a:solidFill>
              <a:schemeClr val="accent4"/>
            </a:solidFill>
            <a:prstDash val="solid"/>
            <a:round/>
            <a:headEnd len="med" w="med" type="none"/>
            <a:tailEnd len="med" w="med" type="oval"/>
          </a:ln>
        </p:spPr>
      </p:cxnSp>
      <p:cxnSp>
        <p:nvCxnSpPr>
          <p:cNvPr id="1305" name="Google Shape;1305;p35"/>
          <p:cNvCxnSpPr>
            <a:stCxn id="1289" idx="4"/>
            <a:endCxn id="1306" idx="0"/>
          </p:cNvCxnSpPr>
          <p:nvPr/>
        </p:nvCxnSpPr>
        <p:spPr>
          <a:xfrm flipH="1" rot="-5400000">
            <a:off x="2491751" y="2410268"/>
            <a:ext cx="1071900" cy="600"/>
          </a:xfrm>
          <a:prstGeom prst="bentConnector3">
            <a:avLst>
              <a:gd fmla="val 50000" name="adj1"/>
            </a:avLst>
          </a:prstGeom>
          <a:noFill/>
          <a:ln cap="flat" cmpd="sng" w="9525">
            <a:solidFill>
              <a:schemeClr val="accent4"/>
            </a:solidFill>
            <a:prstDash val="solid"/>
            <a:round/>
            <a:headEnd len="med" w="med" type="none"/>
            <a:tailEnd len="med" w="med" type="oval"/>
          </a:ln>
        </p:spPr>
      </p:cxnSp>
      <p:cxnSp>
        <p:nvCxnSpPr>
          <p:cNvPr id="1307" name="Google Shape;1307;p35"/>
          <p:cNvCxnSpPr>
            <a:stCxn id="1292" idx="4"/>
            <a:endCxn id="1308" idx="0"/>
          </p:cNvCxnSpPr>
          <p:nvPr/>
        </p:nvCxnSpPr>
        <p:spPr>
          <a:xfrm flipH="1" rot="-5400000">
            <a:off x="4330401" y="2118968"/>
            <a:ext cx="489300" cy="600"/>
          </a:xfrm>
          <a:prstGeom prst="bentConnector3">
            <a:avLst>
              <a:gd fmla="val 50000" name="adj1"/>
            </a:avLst>
          </a:prstGeom>
          <a:noFill/>
          <a:ln cap="flat" cmpd="sng" w="9525">
            <a:solidFill>
              <a:schemeClr val="accent4"/>
            </a:solidFill>
            <a:prstDash val="solid"/>
            <a:round/>
            <a:headEnd len="med" w="med" type="none"/>
            <a:tailEnd len="med" w="med" type="oval"/>
          </a:ln>
        </p:spPr>
      </p:cxnSp>
      <p:cxnSp>
        <p:nvCxnSpPr>
          <p:cNvPr id="1309" name="Google Shape;1309;p35"/>
          <p:cNvCxnSpPr>
            <a:stCxn id="1295" idx="4"/>
            <a:endCxn id="1310" idx="0"/>
          </p:cNvCxnSpPr>
          <p:nvPr/>
        </p:nvCxnSpPr>
        <p:spPr>
          <a:xfrm flipH="1" rot="-5400000">
            <a:off x="5586451" y="2410268"/>
            <a:ext cx="1071900" cy="600"/>
          </a:xfrm>
          <a:prstGeom prst="bentConnector3">
            <a:avLst>
              <a:gd fmla="val 50000" name="adj1"/>
            </a:avLst>
          </a:prstGeom>
          <a:noFill/>
          <a:ln cap="flat" cmpd="sng" w="9525">
            <a:solidFill>
              <a:schemeClr val="accent4"/>
            </a:solidFill>
            <a:prstDash val="solid"/>
            <a:round/>
            <a:headEnd len="med" w="med" type="none"/>
            <a:tailEnd len="med" w="med" type="oval"/>
          </a:ln>
        </p:spPr>
      </p:cxnSp>
      <p:cxnSp>
        <p:nvCxnSpPr>
          <p:cNvPr id="1311" name="Google Shape;1311;p35"/>
          <p:cNvCxnSpPr>
            <a:stCxn id="1298" idx="4"/>
            <a:endCxn id="1312" idx="0"/>
          </p:cNvCxnSpPr>
          <p:nvPr/>
        </p:nvCxnSpPr>
        <p:spPr>
          <a:xfrm flipH="1" rot="-5400000">
            <a:off x="7425101" y="2118968"/>
            <a:ext cx="489300" cy="600"/>
          </a:xfrm>
          <a:prstGeom prst="bentConnector3">
            <a:avLst>
              <a:gd fmla="val 50000" name="adj1"/>
            </a:avLst>
          </a:prstGeom>
          <a:noFill/>
          <a:ln cap="flat" cmpd="sng" w="9525">
            <a:solidFill>
              <a:schemeClr val="accent4"/>
            </a:solidFill>
            <a:prstDash val="solid"/>
            <a:round/>
            <a:headEnd len="med" w="med" type="none"/>
            <a:tailEnd len="med" w="med" type="oval"/>
          </a:ln>
        </p:spPr>
      </p:cxnSp>
      <p:pic>
        <p:nvPicPr>
          <p:cNvPr id="1313" name="Google Shape;1313;p35"/>
          <p:cNvPicPr preferRelativeResize="0"/>
          <p:nvPr/>
        </p:nvPicPr>
        <p:blipFill rotWithShape="1">
          <a:blip r:embed="rId3">
            <a:alphaModFix/>
          </a:blip>
          <a:srcRect b="14244" l="0" r="4470" t="0"/>
          <a:stretch/>
        </p:blipFill>
        <p:spPr>
          <a:xfrm>
            <a:off x="713225" y="2503675"/>
            <a:ext cx="1237500" cy="1470275"/>
          </a:xfrm>
          <a:prstGeom prst="rect">
            <a:avLst/>
          </a:prstGeom>
          <a:noFill/>
          <a:ln>
            <a:noFill/>
          </a:ln>
        </p:spPr>
      </p:pic>
      <p:pic>
        <p:nvPicPr>
          <p:cNvPr id="1314" name="Google Shape;1314;p35"/>
          <p:cNvPicPr preferRelativeResize="0"/>
          <p:nvPr/>
        </p:nvPicPr>
        <p:blipFill>
          <a:blip r:embed="rId4">
            <a:alphaModFix/>
          </a:blip>
          <a:stretch>
            <a:fillRect/>
          </a:stretch>
        </p:blipFill>
        <p:spPr>
          <a:xfrm>
            <a:off x="2264514" y="2946525"/>
            <a:ext cx="1408838" cy="939225"/>
          </a:xfrm>
          <a:prstGeom prst="rect">
            <a:avLst/>
          </a:prstGeom>
          <a:noFill/>
          <a:ln>
            <a:noFill/>
          </a:ln>
        </p:spPr>
      </p:pic>
      <p:pic>
        <p:nvPicPr>
          <p:cNvPr id="1315" name="Google Shape;1315;p35"/>
          <p:cNvPicPr preferRelativeResize="0"/>
          <p:nvPr/>
        </p:nvPicPr>
        <p:blipFill rotWithShape="1">
          <a:blip r:embed="rId5">
            <a:alphaModFix/>
          </a:blip>
          <a:srcRect b="10257" l="0" r="0" t="0"/>
          <a:stretch/>
        </p:blipFill>
        <p:spPr>
          <a:xfrm>
            <a:off x="3987150" y="2503675"/>
            <a:ext cx="1328025" cy="1261925"/>
          </a:xfrm>
          <a:prstGeom prst="rect">
            <a:avLst/>
          </a:prstGeom>
          <a:noFill/>
          <a:ln>
            <a:noFill/>
          </a:ln>
        </p:spPr>
      </p:pic>
      <p:pic>
        <p:nvPicPr>
          <p:cNvPr id="1316" name="Google Shape;1316;p35"/>
          <p:cNvPicPr preferRelativeResize="0"/>
          <p:nvPr/>
        </p:nvPicPr>
        <p:blipFill>
          <a:blip r:embed="rId6">
            <a:alphaModFix/>
          </a:blip>
          <a:stretch>
            <a:fillRect/>
          </a:stretch>
        </p:blipFill>
        <p:spPr>
          <a:xfrm>
            <a:off x="5628977" y="2946525"/>
            <a:ext cx="1196100" cy="1127225"/>
          </a:xfrm>
          <a:prstGeom prst="rect">
            <a:avLst/>
          </a:prstGeom>
          <a:noFill/>
          <a:ln>
            <a:noFill/>
          </a:ln>
        </p:spPr>
      </p:pic>
      <p:pic>
        <p:nvPicPr>
          <p:cNvPr id="1317" name="Google Shape;1317;p35"/>
          <p:cNvPicPr preferRelativeResize="0"/>
          <p:nvPr/>
        </p:nvPicPr>
        <p:blipFill>
          <a:blip r:embed="rId7">
            <a:alphaModFix/>
          </a:blip>
          <a:stretch>
            <a:fillRect/>
          </a:stretch>
        </p:blipFill>
        <p:spPr>
          <a:xfrm>
            <a:off x="7138875" y="2503675"/>
            <a:ext cx="1571374" cy="1127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grpSp>
        <p:nvGrpSpPr>
          <p:cNvPr id="1322" name="Google Shape;1322;p36"/>
          <p:cNvGrpSpPr/>
          <p:nvPr/>
        </p:nvGrpSpPr>
        <p:grpSpPr>
          <a:xfrm>
            <a:off x="480865" y="990057"/>
            <a:ext cx="3656133" cy="4014915"/>
            <a:chOff x="480865" y="985197"/>
            <a:chExt cx="3656133" cy="4014915"/>
          </a:xfrm>
        </p:grpSpPr>
        <p:grpSp>
          <p:nvGrpSpPr>
            <p:cNvPr id="1323" name="Google Shape;1323;p36"/>
            <p:cNvGrpSpPr/>
            <p:nvPr/>
          </p:nvGrpSpPr>
          <p:grpSpPr>
            <a:xfrm>
              <a:off x="480865" y="2060498"/>
              <a:ext cx="3656133" cy="2939613"/>
              <a:chOff x="335065" y="2060498"/>
              <a:chExt cx="3656133" cy="2939613"/>
            </a:xfrm>
          </p:grpSpPr>
          <p:grpSp>
            <p:nvGrpSpPr>
              <p:cNvPr id="1324" name="Google Shape;1324;p36"/>
              <p:cNvGrpSpPr/>
              <p:nvPr/>
            </p:nvGrpSpPr>
            <p:grpSpPr>
              <a:xfrm>
                <a:off x="335065" y="2060498"/>
                <a:ext cx="2087647" cy="2766004"/>
                <a:chOff x="985369" y="1595991"/>
                <a:chExt cx="373014" cy="494221"/>
              </a:xfrm>
            </p:grpSpPr>
            <p:sp>
              <p:nvSpPr>
                <p:cNvPr id="1325" name="Google Shape;1325;p36"/>
                <p:cNvSpPr/>
                <p:nvPr/>
              </p:nvSpPr>
              <p:spPr>
                <a:xfrm>
                  <a:off x="985369" y="1595991"/>
                  <a:ext cx="373014" cy="494221"/>
                </a:xfrm>
                <a:custGeom>
                  <a:rect b="b" l="l" r="r" t="t"/>
                  <a:pathLst>
                    <a:path extrusionOk="0" h="16151" w="12190">
                      <a:moveTo>
                        <a:pt x="2408" y="1"/>
                      </a:moveTo>
                      <a:lnTo>
                        <a:pt x="0" y="16151"/>
                      </a:lnTo>
                      <a:lnTo>
                        <a:pt x="9767" y="16151"/>
                      </a:lnTo>
                      <a:lnTo>
                        <a:pt x="12189" y="16"/>
                      </a:lnTo>
                      <a:lnTo>
                        <a:pt x="240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6"/>
                <p:cNvSpPr/>
                <p:nvPr/>
              </p:nvSpPr>
              <p:spPr>
                <a:xfrm>
                  <a:off x="997027" y="1606242"/>
                  <a:ext cx="350156" cy="474667"/>
                </a:xfrm>
                <a:custGeom>
                  <a:rect b="b" l="l" r="r" t="t"/>
                  <a:pathLst>
                    <a:path extrusionOk="0" h="15512" w="11443">
                      <a:moveTo>
                        <a:pt x="2316" y="1"/>
                      </a:moveTo>
                      <a:lnTo>
                        <a:pt x="0" y="15481"/>
                      </a:lnTo>
                      <a:lnTo>
                        <a:pt x="9111" y="15511"/>
                      </a:lnTo>
                      <a:lnTo>
                        <a:pt x="11442" y="16"/>
                      </a:lnTo>
                      <a:lnTo>
                        <a:pt x="231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6"/>
                <p:cNvSpPr/>
                <p:nvPr/>
              </p:nvSpPr>
              <p:spPr>
                <a:xfrm>
                  <a:off x="1004463" y="1611382"/>
                  <a:ext cx="335713" cy="463437"/>
                </a:xfrm>
                <a:custGeom>
                  <a:rect b="b" l="l" r="r" t="t"/>
                  <a:pathLst>
                    <a:path extrusionOk="0" h="15145" w="10971">
                      <a:moveTo>
                        <a:pt x="2469" y="1"/>
                      </a:moveTo>
                      <a:cubicBezTo>
                        <a:pt x="2363" y="122"/>
                        <a:pt x="2286" y="183"/>
                        <a:pt x="2164" y="275"/>
                      </a:cubicBezTo>
                      <a:lnTo>
                        <a:pt x="2043" y="1204"/>
                      </a:lnTo>
                      <a:cubicBezTo>
                        <a:pt x="2134" y="1326"/>
                        <a:pt x="2164" y="1372"/>
                        <a:pt x="2271" y="1463"/>
                      </a:cubicBezTo>
                      <a:lnTo>
                        <a:pt x="3155" y="1463"/>
                      </a:lnTo>
                      <a:cubicBezTo>
                        <a:pt x="3277" y="1357"/>
                        <a:pt x="3353" y="1296"/>
                        <a:pt x="3460" y="1204"/>
                      </a:cubicBezTo>
                      <a:lnTo>
                        <a:pt x="3597" y="275"/>
                      </a:lnTo>
                      <a:cubicBezTo>
                        <a:pt x="3505" y="153"/>
                        <a:pt x="3460" y="107"/>
                        <a:pt x="3368" y="1"/>
                      </a:cubicBezTo>
                      <a:close/>
                      <a:moveTo>
                        <a:pt x="3947" y="1"/>
                      </a:moveTo>
                      <a:cubicBezTo>
                        <a:pt x="3825" y="122"/>
                        <a:pt x="3749" y="183"/>
                        <a:pt x="3642" y="275"/>
                      </a:cubicBezTo>
                      <a:lnTo>
                        <a:pt x="3505" y="1204"/>
                      </a:lnTo>
                      <a:cubicBezTo>
                        <a:pt x="3597" y="1296"/>
                        <a:pt x="3642" y="1357"/>
                        <a:pt x="3734" y="1463"/>
                      </a:cubicBezTo>
                      <a:lnTo>
                        <a:pt x="4617" y="1463"/>
                      </a:lnTo>
                      <a:cubicBezTo>
                        <a:pt x="4739" y="1357"/>
                        <a:pt x="4816" y="1296"/>
                        <a:pt x="4922" y="1204"/>
                      </a:cubicBezTo>
                      <a:lnTo>
                        <a:pt x="5059" y="275"/>
                      </a:lnTo>
                      <a:cubicBezTo>
                        <a:pt x="4968" y="153"/>
                        <a:pt x="4922" y="107"/>
                        <a:pt x="4831" y="1"/>
                      </a:cubicBezTo>
                      <a:close/>
                      <a:moveTo>
                        <a:pt x="5410" y="1"/>
                      </a:moveTo>
                      <a:cubicBezTo>
                        <a:pt x="5288" y="122"/>
                        <a:pt x="5212" y="183"/>
                        <a:pt x="5105" y="275"/>
                      </a:cubicBezTo>
                      <a:lnTo>
                        <a:pt x="4968" y="1204"/>
                      </a:lnTo>
                      <a:cubicBezTo>
                        <a:pt x="5059" y="1296"/>
                        <a:pt x="5120" y="1357"/>
                        <a:pt x="5196" y="1463"/>
                      </a:cubicBezTo>
                      <a:lnTo>
                        <a:pt x="6095" y="1463"/>
                      </a:lnTo>
                      <a:cubicBezTo>
                        <a:pt x="6202" y="1357"/>
                        <a:pt x="6278" y="1296"/>
                        <a:pt x="6400" y="1204"/>
                      </a:cubicBezTo>
                      <a:lnTo>
                        <a:pt x="6522" y="275"/>
                      </a:lnTo>
                      <a:cubicBezTo>
                        <a:pt x="6431" y="153"/>
                        <a:pt x="6400" y="107"/>
                        <a:pt x="6293" y="1"/>
                      </a:cubicBezTo>
                      <a:close/>
                      <a:moveTo>
                        <a:pt x="6872" y="1"/>
                      </a:moveTo>
                      <a:cubicBezTo>
                        <a:pt x="6766" y="122"/>
                        <a:pt x="6690" y="183"/>
                        <a:pt x="6568" y="275"/>
                      </a:cubicBezTo>
                      <a:lnTo>
                        <a:pt x="6431" y="1204"/>
                      </a:lnTo>
                      <a:cubicBezTo>
                        <a:pt x="6537" y="1296"/>
                        <a:pt x="6583" y="1357"/>
                        <a:pt x="6659" y="1463"/>
                      </a:cubicBezTo>
                      <a:lnTo>
                        <a:pt x="7558" y="1463"/>
                      </a:lnTo>
                      <a:cubicBezTo>
                        <a:pt x="7680" y="1357"/>
                        <a:pt x="7756" y="1296"/>
                        <a:pt x="7863" y="1204"/>
                      </a:cubicBezTo>
                      <a:lnTo>
                        <a:pt x="8000" y="275"/>
                      </a:lnTo>
                      <a:cubicBezTo>
                        <a:pt x="7893" y="153"/>
                        <a:pt x="7863" y="107"/>
                        <a:pt x="7771" y="1"/>
                      </a:cubicBezTo>
                      <a:close/>
                      <a:moveTo>
                        <a:pt x="8365" y="1"/>
                      </a:moveTo>
                      <a:cubicBezTo>
                        <a:pt x="8244" y="122"/>
                        <a:pt x="8167" y="183"/>
                        <a:pt x="8061" y="275"/>
                      </a:cubicBezTo>
                      <a:lnTo>
                        <a:pt x="7924" y="1204"/>
                      </a:lnTo>
                      <a:cubicBezTo>
                        <a:pt x="8000" y="1296"/>
                        <a:pt x="8061" y="1357"/>
                        <a:pt x="8152" y="1463"/>
                      </a:cubicBezTo>
                      <a:lnTo>
                        <a:pt x="9036" y="1463"/>
                      </a:lnTo>
                      <a:cubicBezTo>
                        <a:pt x="9158" y="1357"/>
                        <a:pt x="9234" y="1296"/>
                        <a:pt x="9341" y="1204"/>
                      </a:cubicBezTo>
                      <a:lnTo>
                        <a:pt x="9478" y="275"/>
                      </a:lnTo>
                      <a:cubicBezTo>
                        <a:pt x="9386" y="153"/>
                        <a:pt x="9341" y="107"/>
                        <a:pt x="9249" y="1"/>
                      </a:cubicBezTo>
                      <a:close/>
                      <a:moveTo>
                        <a:pt x="9843" y="1"/>
                      </a:moveTo>
                      <a:cubicBezTo>
                        <a:pt x="9737" y="122"/>
                        <a:pt x="9661" y="168"/>
                        <a:pt x="9539" y="275"/>
                      </a:cubicBezTo>
                      <a:lnTo>
                        <a:pt x="9402" y="1204"/>
                      </a:lnTo>
                      <a:cubicBezTo>
                        <a:pt x="9508" y="1311"/>
                        <a:pt x="9539" y="1372"/>
                        <a:pt x="9630" y="1463"/>
                      </a:cubicBezTo>
                      <a:lnTo>
                        <a:pt x="10529" y="1463"/>
                      </a:lnTo>
                      <a:cubicBezTo>
                        <a:pt x="10651" y="1357"/>
                        <a:pt x="10727" y="1296"/>
                        <a:pt x="10834" y="1204"/>
                      </a:cubicBezTo>
                      <a:lnTo>
                        <a:pt x="10971" y="275"/>
                      </a:lnTo>
                      <a:cubicBezTo>
                        <a:pt x="10879" y="153"/>
                        <a:pt x="10834" y="107"/>
                        <a:pt x="10742" y="1"/>
                      </a:cubicBezTo>
                      <a:close/>
                      <a:moveTo>
                        <a:pt x="2241" y="1509"/>
                      </a:moveTo>
                      <a:cubicBezTo>
                        <a:pt x="2134" y="1631"/>
                        <a:pt x="2058" y="1676"/>
                        <a:pt x="1936" y="1783"/>
                      </a:cubicBezTo>
                      <a:lnTo>
                        <a:pt x="1814" y="2713"/>
                      </a:lnTo>
                      <a:cubicBezTo>
                        <a:pt x="1905" y="2819"/>
                        <a:pt x="1936" y="2880"/>
                        <a:pt x="2043" y="2972"/>
                      </a:cubicBezTo>
                      <a:lnTo>
                        <a:pt x="2926" y="2972"/>
                      </a:lnTo>
                      <a:cubicBezTo>
                        <a:pt x="3048" y="2865"/>
                        <a:pt x="3124" y="2804"/>
                        <a:pt x="3231" y="2713"/>
                      </a:cubicBezTo>
                      <a:lnTo>
                        <a:pt x="3368" y="1783"/>
                      </a:lnTo>
                      <a:cubicBezTo>
                        <a:pt x="3277" y="1661"/>
                        <a:pt x="3231" y="1600"/>
                        <a:pt x="3140" y="1509"/>
                      </a:cubicBezTo>
                      <a:close/>
                      <a:moveTo>
                        <a:pt x="3734" y="1509"/>
                      </a:moveTo>
                      <a:cubicBezTo>
                        <a:pt x="3612" y="1631"/>
                        <a:pt x="3536" y="1676"/>
                        <a:pt x="3429" y="1783"/>
                      </a:cubicBezTo>
                      <a:lnTo>
                        <a:pt x="3292" y="2713"/>
                      </a:lnTo>
                      <a:cubicBezTo>
                        <a:pt x="3383" y="2819"/>
                        <a:pt x="3429" y="2880"/>
                        <a:pt x="3520" y="2972"/>
                      </a:cubicBezTo>
                      <a:lnTo>
                        <a:pt x="4419" y="2972"/>
                      </a:lnTo>
                      <a:cubicBezTo>
                        <a:pt x="4526" y="2865"/>
                        <a:pt x="4602" y="2804"/>
                        <a:pt x="4724" y="2713"/>
                      </a:cubicBezTo>
                      <a:lnTo>
                        <a:pt x="4846" y="1783"/>
                      </a:lnTo>
                      <a:cubicBezTo>
                        <a:pt x="4755" y="1661"/>
                        <a:pt x="4724" y="1600"/>
                        <a:pt x="4617" y="1509"/>
                      </a:cubicBezTo>
                      <a:close/>
                      <a:moveTo>
                        <a:pt x="5196" y="1509"/>
                      </a:moveTo>
                      <a:cubicBezTo>
                        <a:pt x="5090" y="1631"/>
                        <a:pt x="4998" y="1676"/>
                        <a:pt x="4892" y="1783"/>
                      </a:cubicBezTo>
                      <a:lnTo>
                        <a:pt x="4755" y="2713"/>
                      </a:lnTo>
                      <a:cubicBezTo>
                        <a:pt x="4861" y="2819"/>
                        <a:pt x="4892" y="2880"/>
                        <a:pt x="4983" y="2972"/>
                      </a:cubicBezTo>
                      <a:lnTo>
                        <a:pt x="5882" y="2972"/>
                      </a:lnTo>
                      <a:cubicBezTo>
                        <a:pt x="5989" y="2865"/>
                        <a:pt x="6080" y="2804"/>
                        <a:pt x="6187" y="2713"/>
                      </a:cubicBezTo>
                      <a:lnTo>
                        <a:pt x="6324" y="1783"/>
                      </a:lnTo>
                      <a:cubicBezTo>
                        <a:pt x="6217" y="1661"/>
                        <a:pt x="6187" y="1600"/>
                        <a:pt x="6095" y="1509"/>
                      </a:cubicBezTo>
                      <a:close/>
                      <a:moveTo>
                        <a:pt x="6659" y="1524"/>
                      </a:moveTo>
                      <a:cubicBezTo>
                        <a:pt x="6552" y="1646"/>
                        <a:pt x="6476" y="1707"/>
                        <a:pt x="6354" y="1798"/>
                      </a:cubicBezTo>
                      <a:lnTo>
                        <a:pt x="6232" y="2728"/>
                      </a:lnTo>
                      <a:cubicBezTo>
                        <a:pt x="6324" y="2850"/>
                        <a:pt x="6354" y="2895"/>
                        <a:pt x="6461" y="2987"/>
                      </a:cubicBezTo>
                      <a:lnTo>
                        <a:pt x="7345" y="2987"/>
                      </a:lnTo>
                      <a:cubicBezTo>
                        <a:pt x="7467" y="2880"/>
                        <a:pt x="7543" y="2819"/>
                        <a:pt x="7649" y="2728"/>
                      </a:cubicBezTo>
                      <a:lnTo>
                        <a:pt x="7787" y="1798"/>
                      </a:lnTo>
                      <a:cubicBezTo>
                        <a:pt x="7695" y="1676"/>
                        <a:pt x="7649" y="1631"/>
                        <a:pt x="7558" y="1524"/>
                      </a:cubicBezTo>
                      <a:close/>
                      <a:moveTo>
                        <a:pt x="8152" y="1524"/>
                      </a:moveTo>
                      <a:cubicBezTo>
                        <a:pt x="8030" y="1646"/>
                        <a:pt x="7954" y="1707"/>
                        <a:pt x="7847" y="1798"/>
                      </a:cubicBezTo>
                      <a:lnTo>
                        <a:pt x="7710" y="2728"/>
                      </a:lnTo>
                      <a:cubicBezTo>
                        <a:pt x="7802" y="2850"/>
                        <a:pt x="7847" y="2895"/>
                        <a:pt x="7939" y="2987"/>
                      </a:cubicBezTo>
                      <a:lnTo>
                        <a:pt x="8838" y="2987"/>
                      </a:lnTo>
                      <a:cubicBezTo>
                        <a:pt x="8944" y="2880"/>
                        <a:pt x="9021" y="2819"/>
                        <a:pt x="9143" y="2728"/>
                      </a:cubicBezTo>
                      <a:lnTo>
                        <a:pt x="9280" y="1798"/>
                      </a:lnTo>
                      <a:cubicBezTo>
                        <a:pt x="9173" y="1676"/>
                        <a:pt x="9143" y="1631"/>
                        <a:pt x="9051" y="1524"/>
                      </a:cubicBezTo>
                      <a:close/>
                      <a:moveTo>
                        <a:pt x="9615" y="1509"/>
                      </a:moveTo>
                      <a:cubicBezTo>
                        <a:pt x="9508" y="1631"/>
                        <a:pt x="9432" y="1676"/>
                        <a:pt x="9310" y="1783"/>
                      </a:cubicBezTo>
                      <a:lnTo>
                        <a:pt x="9158" y="2728"/>
                      </a:lnTo>
                      <a:cubicBezTo>
                        <a:pt x="9249" y="2850"/>
                        <a:pt x="9295" y="2895"/>
                        <a:pt x="9386" y="2987"/>
                      </a:cubicBezTo>
                      <a:lnTo>
                        <a:pt x="10285" y="2987"/>
                      </a:lnTo>
                      <a:cubicBezTo>
                        <a:pt x="10392" y="2880"/>
                        <a:pt x="10468" y="2819"/>
                        <a:pt x="10590" y="2728"/>
                      </a:cubicBezTo>
                      <a:lnTo>
                        <a:pt x="10712" y="1798"/>
                      </a:lnTo>
                      <a:cubicBezTo>
                        <a:pt x="10620" y="1676"/>
                        <a:pt x="10590" y="1631"/>
                        <a:pt x="10483" y="1524"/>
                      </a:cubicBezTo>
                      <a:lnTo>
                        <a:pt x="9615" y="1509"/>
                      </a:lnTo>
                      <a:close/>
                      <a:moveTo>
                        <a:pt x="2012" y="3032"/>
                      </a:moveTo>
                      <a:cubicBezTo>
                        <a:pt x="1905" y="3154"/>
                        <a:pt x="1829" y="3200"/>
                        <a:pt x="1707" y="3307"/>
                      </a:cubicBezTo>
                      <a:lnTo>
                        <a:pt x="1585" y="4236"/>
                      </a:lnTo>
                      <a:cubicBezTo>
                        <a:pt x="1677" y="4343"/>
                        <a:pt x="1707" y="4404"/>
                        <a:pt x="1814" y="4495"/>
                      </a:cubicBezTo>
                      <a:lnTo>
                        <a:pt x="2698" y="4495"/>
                      </a:lnTo>
                      <a:cubicBezTo>
                        <a:pt x="2820" y="4388"/>
                        <a:pt x="2896" y="4328"/>
                        <a:pt x="3002" y="4236"/>
                      </a:cubicBezTo>
                      <a:lnTo>
                        <a:pt x="3140" y="3307"/>
                      </a:lnTo>
                      <a:cubicBezTo>
                        <a:pt x="3048" y="3185"/>
                        <a:pt x="3002" y="3124"/>
                        <a:pt x="2911" y="3032"/>
                      </a:cubicBezTo>
                      <a:close/>
                      <a:moveTo>
                        <a:pt x="3475" y="3032"/>
                      </a:moveTo>
                      <a:cubicBezTo>
                        <a:pt x="3368" y="3154"/>
                        <a:pt x="3292" y="3200"/>
                        <a:pt x="3185" y="3307"/>
                      </a:cubicBezTo>
                      <a:lnTo>
                        <a:pt x="3048" y="4236"/>
                      </a:lnTo>
                      <a:cubicBezTo>
                        <a:pt x="3140" y="4343"/>
                        <a:pt x="3185" y="4404"/>
                        <a:pt x="3277" y="4495"/>
                      </a:cubicBezTo>
                      <a:lnTo>
                        <a:pt x="4160" y="4495"/>
                      </a:lnTo>
                      <a:cubicBezTo>
                        <a:pt x="4282" y="4388"/>
                        <a:pt x="4358" y="4328"/>
                        <a:pt x="4465" y="4236"/>
                      </a:cubicBezTo>
                      <a:lnTo>
                        <a:pt x="4602" y="3307"/>
                      </a:lnTo>
                      <a:cubicBezTo>
                        <a:pt x="4511" y="3185"/>
                        <a:pt x="4465" y="3124"/>
                        <a:pt x="4374" y="3032"/>
                      </a:cubicBezTo>
                      <a:close/>
                      <a:moveTo>
                        <a:pt x="4968" y="3032"/>
                      </a:moveTo>
                      <a:cubicBezTo>
                        <a:pt x="4861" y="3154"/>
                        <a:pt x="4785" y="3200"/>
                        <a:pt x="4663" y="3307"/>
                      </a:cubicBezTo>
                      <a:lnTo>
                        <a:pt x="4526" y="4236"/>
                      </a:lnTo>
                      <a:cubicBezTo>
                        <a:pt x="4633" y="4343"/>
                        <a:pt x="4663" y="4404"/>
                        <a:pt x="4755" y="4495"/>
                      </a:cubicBezTo>
                      <a:lnTo>
                        <a:pt x="5653" y="4495"/>
                      </a:lnTo>
                      <a:cubicBezTo>
                        <a:pt x="5775" y="4388"/>
                        <a:pt x="5852" y="4328"/>
                        <a:pt x="5958" y="4236"/>
                      </a:cubicBezTo>
                      <a:lnTo>
                        <a:pt x="6095" y="3307"/>
                      </a:lnTo>
                      <a:cubicBezTo>
                        <a:pt x="5989" y="3185"/>
                        <a:pt x="5958" y="3124"/>
                        <a:pt x="5867" y="3032"/>
                      </a:cubicBezTo>
                      <a:close/>
                      <a:moveTo>
                        <a:pt x="6431" y="3032"/>
                      </a:moveTo>
                      <a:cubicBezTo>
                        <a:pt x="6324" y="3154"/>
                        <a:pt x="6248" y="3200"/>
                        <a:pt x="6126" y="3307"/>
                      </a:cubicBezTo>
                      <a:lnTo>
                        <a:pt x="6004" y="4236"/>
                      </a:lnTo>
                      <a:cubicBezTo>
                        <a:pt x="6095" y="4343"/>
                        <a:pt x="6126" y="4404"/>
                        <a:pt x="6232" y="4495"/>
                      </a:cubicBezTo>
                      <a:lnTo>
                        <a:pt x="7116" y="4495"/>
                      </a:lnTo>
                      <a:cubicBezTo>
                        <a:pt x="7238" y="4388"/>
                        <a:pt x="7314" y="4328"/>
                        <a:pt x="7421" y="4236"/>
                      </a:cubicBezTo>
                      <a:lnTo>
                        <a:pt x="7558" y="3307"/>
                      </a:lnTo>
                      <a:cubicBezTo>
                        <a:pt x="7467" y="3185"/>
                        <a:pt x="7421" y="3124"/>
                        <a:pt x="7329" y="3032"/>
                      </a:cubicBezTo>
                      <a:close/>
                      <a:moveTo>
                        <a:pt x="7924" y="3032"/>
                      </a:moveTo>
                      <a:cubicBezTo>
                        <a:pt x="7802" y="3154"/>
                        <a:pt x="7726" y="3200"/>
                        <a:pt x="7619" y="3307"/>
                      </a:cubicBezTo>
                      <a:lnTo>
                        <a:pt x="7482" y="4236"/>
                      </a:lnTo>
                      <a:cubicBezTo>
                        <a:pt x="7573" y="4343"/>
                        <a:pt x="7619" y="4404"/>
                        <a:pt x="7710" y="4495"/>
                      </a:cubicBezTo>
                      <a:lnTo>
                        <a:pt x="8609" y="4495"/>
                      </a:lnTo>
                      <a:cubicBezTo>
                        <a:pt x="8716" y="4388"/>
                        <a:pt x="8792" y="4328"/>
                        <a:pt x="8914" y="4236"/>
                      </a:cubicBezTo>
                      <a:lnTo>
                        <a:pt x="9051" y="3307"/>
                      </a:lnTo>
                      <a:cubicBezTo>
                        <a:pt x="8944" y="3185"/>
                        <a:pt x="8914" y="3124"/>
                        <a:pt x="8823" y="3032"/>
                      </a:cubicBezTo>
                      <a:close/>
                      <a:moveTo>
                        <a:pt x="9386" y="3032"/>
                      </a:moveTo>
                      <a:cubicBezTo>
                        <a:pt x="9280" y="3154"/>
                        <a:pt x="9203" y="3200"/>
                        <a:pt x="9082" y="3307"/>
                      </a:cubicBezTo>
                      <a:lnTo>
                        <a:pt x="8944" y="4236"/>
                      </a:lnTo>
                      <a:cubicBezTo>
                        <a:pt x="9051" y="4343"/>
                        <a:pt x="9082" y="4404"/>
                        <a:pt x="9173" y="4495"/>
                      </a:cubicBezTo>
                      <a:lnTo>
                        <a:pt x="10072" y="4495"/>
                      </a:lnTo>
                      <a:cubicBezTo>
                        <a:pt x="10179" y="4388"/>
                        <a:pt x="10270" y="4328"/>
                        <a:pt x="10377" y="4236"/>
                      </a:cubicBezTo>
                      <a:lnTo>
                        <a:pt x="10514" y="3307"/>
                      </a:lnTo>
                      <a:cubicBezTo>
                        <a:pt x="10407" y="3185"/>
                        <a:pt x="10377" y="3124"/>
                        <a:pt x="10285" y="3032"/>
                      </a:cubicBezTo>
                      <a:close/>
                      <a:moveTo>
                        <a:pt x="1784" y="4556"/>
                      </a:moveTo>
                      <a:cubicBezTo>
                        <a:pt x="1677" y="4678"/>
                        <a:pt x="1601" y="4724"/>
                        <a:pt x="1479" y="4830"/>
                      </a:cubicBezTo>
                      <a:lnTo>
                        <a:pt x="1357" y="5760"/>
                      </a:lnTo>
                      <a:cubicBezTo>
                        <a:pt x="1448" y="5866"/>
                        <a:pt x="1479" y="5927"/>
                        <a:pt x="1585" y="6019"/>
                      </a:cubicBezTo>
                      <a:lnTo>
                        <a:pt x="2469" y="6019"/>
                      </a:lnTo>
                      <a:cubicBezTo>
                        <a:pt x="2591" y="5912"/>
                        <a:pt x="2667" y="5851"/>
                        <a:pt x="2774" y="5760"/>
                      </a:cubicBezTo>
                      <a:lnTo>
                        <a:pt x="2911" y="4830"/>
                      </a:lnTo>
                      <a:cubicBezTo>
                        <a:pt x="2820" y="4708"/>
                        <a:pt x="2774" y="4647"/>
                        <a:pt x="2682" y="4556"/>
                      </a:cubicBezTo>
                      <a:close/>
                      <a:moveTo>
                        <a:pt x="3246" y="4556"/>
                      </a:moveTo>
                      <a:cubicBezTo>
                        <a:pt x="3140" y="4678"/>
                        <a:pt x="3063" y="4724"/>
                        <a:pt x="2941" y="4830"/>
                      </a:cubicBezTo>
                      <a:lnTo>
                        <a:pt x="2820" y="5760"/>
                      </a:lnTo>
                      <a:cubicBezTo>
                        <a:pt x="2911" y="5866"/>
                        <a:pt x="2941" y="5927"/>
                        <a:pt x="3048" y="6019"/>
                      </a:cubicBezTo>
                      <a:lnTo>
                        <a:pt x="3932" y="6019"/>
                      </a:lnTo>
                      <a:cubicBezTo>
                        <a:pt x="4054" y="5912"/>
                        <a:pt x="4130" y="5851"/>
                        <a:pt x="4237" y="5760"/>
                      </a:cubicBezTo>
                      <a:lnTo>
                        <a:pt x="4374" y="4830"/>
                      </a:lnTo>
                      <a:cubicBezTo>
                        <a:pt x="4282" y="4708"/>
                        <a:pt x="4237" y="4647"/>
                        <a:pt x="4145" y="4556"/>
                      </a:cubicBezTo>
                      <a:close/>
                      <a:moveTo>
                        <a:pt x="4739" y="4556"/>
                      </a:moveTo>
                      <a:cubicBezTo>
                        <a:pt x="4617" y="4678"/>
                        <a:pt x="4541" y="4724"/>
                        <a:pt x="4435" y="4830"/>
                      </a:cubicBezTo>
                      <a:lnTo>
                        <a:pt x="4297" y="5760"/>
                      </a:lnTo>
                      <a:cubicBezTo>
                        <a:pt x="4404" y="5866"/>
                        <a:pt x="4435" y="5927"/>
                        <a:pt x="4526" y="6019"/>
                      </a:cubicBezTo>
                      <a:lnTo>
                        <a:pt x="5425" y="6019"/>
                      </a:lnTo>
                      <a:cubicBezTo>
                        <a:pt x="5532" y="5912"/>
                        <a:pt x="5608" y="5851"/>
                        <a:pt x="5730" y="5760"/>
                      </a:cubicBezTo>
                      <a:lnTo>
                        <a:pt x="5867" y="4830"/>
                      </a:lnTo>
                      <a:cubicBezTo>
                        <a:pt x="5760" y="4708"/>
                        <a:pt x="5730" y="4647"/>
                        <a:pt x="5638" y="4556"/>
                      </a:cubicBezTo>
                      <a:close/>
                      <a:moveTo>
                        <a:pt x="6202" y="4556"/>
                      </a:moveTo>
                      <a:cubicBezTo>
                        <a:pt x="6095" y="4678"/>
                        <a:pt x="6019" y="4724"/>
                        <a:pt x="5897" y="4830"/>
                      </a:cubicBezTo>
                      <a:lnTo>
                        <a:pt x="5775" y="5760"/>
                      </a:lnTo>
                      <a:cubicBezTo>
                        <a:pt x="5867" y="5866"/>
                        <a:pt x="5897" y="5927"/>
                        <a:pt x="6004" y="6019"/>
                      </a:cubicBezTo>
                      <a:lnTo>
                        <a:pt x="6888" y="6019"/>
                      </a:lnTo>
                      <a:cubicBezTo>
                        <a:pt x="7009" y="5912"/>
                        <a:pt x="7086" y="5851"/>
                        <a:pt x="7192" y="5760"/>
                      </a:cubicBezTo>
                      <a:lnTo>
                        <a:pt x="7329" y="4830"/>
                      </a:lnTo>
                      <a:cubicBezTo>
                        <a:pt x="7238" y="4708"/>
                        <a:pt x="7192" y="4647"/>
                        <a:pt x="7101" y="4556"/>
                      </a:cubicBezTo>
                      <a:close/>
                      <a:moveTo>
                        <a:pt x="7695" y="4556"/>
                      </a:moveTo>
                      <a:cubicBezTo>
                        <a:pt x="7573" y="4678"/>
                        <a:pt x="7497" y="4724"/>
                        <a:pt x="7390" y="4830"/>
                      </a:cubicBezTo>
                      <a:lnTo>
                        <a:pt x="7253" y="5760"/>
                      </a:lnTo>
                      <a:cubicBezTo>
                        <a:pt x="7345" y="5866"/>
                        <a:pt x="7390" y="5927"/>
                        <a:pt x="7482" y="6019"/>
                      </a:cubicBezTo>
                      <a:lnTo>
                        <a:pt x="8381" y="6019"/>
                      </a:lnTo>
                      <a:cubicBezTo>
                        <a:pt x="8487" y="5912"/>
                        <a:pt x="8564" y="5851"/>
                        <a:pt x="8685" y="5760"/>
                      </a:cubicBezTo>
                      <a:lnTo>
                        <a:pt x="8823" y="4830"/>
                      </a:lnTo>
                      <a:cubicBezTo>
                        <a:pt x="8716" y="4708"/>
                        <a:pt x="8685" y="4647"/>
                        <a:pt x="8594" y="4556"/>
                      </a:cubicBezTo>
                      <a:close/>
                      <a:moveTo>
                        <a:pt x="9158" y="4556"/>
                      </a:moveTo>
                      <a:cubicBezTo>
                        <a:pt x="9051" y="4678"/>
                        <a:pt x="8975" y="4724"/>
                        <a:pt x="8853" y="4830"/>
                      </a:cubicBezTo>
                      <a:lnTo>
                        <a:pt x="8716" y="5760"/>
                      </a:lnTo>
                      <a:cubicBezTo>
                        <a:pt x="8823" y="5866"/>
                        <a:pt x="8853" y="5927"/>
                        <a:pt x="8944" y="6019"/>
                      </a:cubicBezTo>
                      <a:lnTo>
                        <a:pt x="9843" y="6019"/>
                      </a:lnTo>
                      <a:cubicBezTo>
                        <a:pt x="9965" y="5912"/>
                        <a:pt x="10041" y="5851"/>
                        <a:pt x="10148" y="5760"/>
                      </a:cubicBezTo>
                      <a:lnTo>
                        <a:pt x="10285" y="4830"/>
                      </a:lnTo>
                      <a:cubicBezTo>
                        <a:pt x="10179" y="4708"/>
                        <a:pt x="10148" y="4647"/>
                        <a:pt x="10057" y="4556"/>
                      </a:cubicBezTo>
                      <a:close/>
                      <a:moveTo>
                        <a:pt x="3018" y="6064"/>
                      </a:moveTo>
                      <a:cubicBezTo>
                        <a:pt x="2911" y="6171"/>
                        <a:pt x="2835" y="6232"/>
                        <a:pt x="2713" y="6323"/>
                      </a:cubicBezTo>
                      <a:lnTo>
                        <a:pt x="2591" y="7268"/>
                      </a:lnTo>
                      <a:cubicBezTo>
                        <a:pt x="2682" y="7375"/>
                        <a:pt x="2713" y="7436"/>
                        <a:pt x="2820" y="7527"/>
                      </a:cubicBezTo>
                      <a:lnTo>
                        <a:pt x="3703" y="7527"/>
                      </a:lnTo>
                      <a:cubicBezTo>
                        <a:pt x="3825" y="7405"/>
                        <a:pt x="3901" y="7359"/>
                        <a:pt x="4008" y="7268"/>
                      </a:cubicBezTo>
                      <a:lnTo>
                        <a:pt x="4145" y="6323"/>
                      </a:lnTo>
                      <a:cubicBezTo>
                        <a:pt x="4054" y="6217"/>
                        <a:pt x="4008" y="6156"/>
                        <a:pt x="3917" y="6064"/>
                      </a:cubicBezTo>
                      <a:close/>
                      <a:moveTo>
                        <a:pt x="1555" y="6080"/>
                      </a:moveTo>
                      <a:cubicBezTo>
                        <a:pt x="1448" y="6202"/>
                        <a:pt x="1372" y="6247"/>
                        <a:pt x="1250" y="6354"/>
                      </a:cubicBezTo>
                      <a:lnTo>
                        <a:pt x="1128" y="7283"/>
                      </a:lnTo>
                      <a:cubicBezTo>
                        <a:pt x="1220" y="7390"/>
                        <a:pt x="1250" y="7451"/>
                        <a:pt x="1357" y="7542"/>
                      </a:cubicBezTo>
                      <a:lnTo>
                        <a:pt x="2241" y="7542"/>
                      </a:lnTo>
                      <a:cubicBezTo>
                        <a:pt x="2363" y="7436"/>
                        <a:pt x="2439" y="7375"/>
                        <a:pt x="2545" y="7283"/>
                      </a:cubicBezTo>
                      <a:lnTo>
                        <a:pt x="2682" y="6354"/>
                      </a:lnTo>
                      <a:cubicBezTo>
                        <a:pt x="2591" y="6232"/>
                        <a:pt x="2545" y="6171"/>
                        <a:pt x="2454" y="6080"/>
                      </a:cubicBezTo>
                      <a:close/>
                      <a:moveTo>
                        <a:pt x="4511" y="6080"/>
                      </a:moveTo>
                      <a:cubicBezTo>
                        <a:pt x="4404" y="6202"/>
                        <a:pt x="4328" y="6247"/>
                        <a:pt x="4206" y="6354"/>
                      </a:cubicBezTo>
                      <a:lnTo>
                        <a:pt x="4069" y="7283"/>
                      </a:lnTo>
                      <a:cubicBezTo>
                        <a:pt x="4176" y="7390"/>
                        <a:pt x="4206" y="7451"/>
                        <a:pt x="4297" y="7542"/>
                      </a:cubicBezTo>
                      <a:lnTo>
                        <a:pt x="5196" y="7542"/>
                      </a:lnTo>
                      <a:cubicBezTo>
                        <a:pt x="5303" y="7436"/>
                        <a:pt x="5379" y="7375"/>
                        <a:pt x="5501" y="7283"/>
                      </a:cubicBezTo>
                      <a:lnTo>
                        <a:pt x="5638" y="6354"/>
                      </a:lnTo>
                      <a:cubicBezTo>
                        <a:pt x="5532" y="6232"/>
                        <a:pt x="5501" y="6171"/>
                        <a:pt x="5410" y="6080"/>
                      </a:cubicBezTo>
                      <a:close/>
                      <a:moveTo>
                        <a:pt x="6004" y="6080"/>
                      </a:moveTo>
                      <a:cubicBezTo>
                        <a:pt x="5882" y="6202"/>
                        <a:pt x="5806" y="6247"/>
                        <a:pt x="5699" y="6354"/>
                      </a:cubicBezTo>
                      <a:lnTo>
                        <a:pt x="5562" y="7283"/>
                      </a:lnTo>
                      <a:cubicBezTo>
                        <a:pt x="5653" y="7390"/>
                        <a:pt x="5699" y="7451"/>
                        <a:pt x="5791" y="7542"/>
                      </a:cubicBezTo>
                      <a:lnTo>
                        <a:pt x="6690" y="7542"/>
                      </a:lnTo>
                      <a:cubicBezTo>
                        <a:pt x="6796" y="7436"/>
                        <a:pt x="6872" y="7375"/>
                        <a:pt x="6994" y="7283"/>
                      </a:cubicBezTo>
                      <a:lnTo>
                        <a:pt x="7116" y="6354"/>
                      </a:lnTo>
                      <a:cubicBezTo>
                        <a:pt x="7025" y="6232"/>
                        <a:pt x="6994" y="6171"/>
                        <a:pt x="6888" y="6080"/>
                      </a:cubicBezTo>
                      <a:close/>
                      <a:moveTo>
                        <a:pt x="7467" y="6080"/>
                      </a:moveTo>
                      <a:cubicBezTo>
                        <a:pt x="7345" y="6202"/>
                        <a:pt x="7269" y="6247"/>
                        <a:pt x="7162" y="6354"/>
                      </a:cubicBezTo>
                      <a:lnTo>
                        <a:pt x="7025" y="7283"/>
                      </a:lnTo>
                      <a:cubicBezTo>
                        <a:pt x="7116" y="7390"/>
                        <a:pt x="7162" y="7451"/>
                        <a:pt x="7253" y="7542"/>
                      </a:cubicBezTo>
                      <a:lnTo>
                        <a:pt x="8152" y="7542"/>
                      </a:lnTo>
                      <a:cubicBezTo>
                        <a:pt x="8259" y="7436"/>
                        <a:pt x="8335" y="7375"/>
                        <a:pt x="8457" y="7283"/>
                      </a:cubicBezTo>
                      <a:lnTo>
                        <a:pt x="8594" y="6354"/>
                      </a:lnTo>
                      <a:cubicBezTo>
                        <a:pt x="8487" y="6232"/>
                        <a:pt x="8457" y="6171"/>
                        <a:pt x="8365" y="6080"/>
                      </a:cubicBezTo>
                      <a:close/>
                      <a:moveTo>
                        <a:pt x="8929" y="6080"/>
                      </a:moveTo>
                      <a:cubicBezTo>
                        <a:pt x="8823" y="6202"/>
                        <a:pt x="8746" y="6247"/>
                        <a:pt x="8625" y="6354"/>
                      </a:cubicBezTo>
                      <a:lnTo>
                        <a:pt x="8487" y="7283"/>
                      </a:lnTo>
                      <a:cubicBezTo>
                        <a:pt x="8594" y="7390"/>
                        <a:pt x="8625" y="7451"/>
                        <a:pt x="8716" y="7542"/>
                      </a:cubicBezTo>
                      <a:lnTo>
                        <a:pt x="9615" y="7542"/>
                      </a:lnTo>
                      <a:cubicBezTo>
                        <a:pt x="9737" y="7436"/>
                        <a:pt x="9813" y="7375"/>
                        <a:pt x="9920" y="7283"/>
                      </a:cubicBezTo>
                      <a:lnTo>
                        <a:pt x="10057" y="6354"/>
                      </a:lnTo>
                      <a:cubicBezTo>
                        <a:pt x="9965" y="6232"/>
                        <a:pt x="9920" y="6171"/>
                        <a:pt x="9828" y="6080"/>
                      </a:cubicBezTo>
                      <a:close/>
                      <a:moveTo>
                        <a:pt x="2804" y="7588"/>
                      </a:moveTo>
                      <a:cubicBezTo>
                        <a:pt x="2682" y="7695"/>
                        <a:pt x="2606" y="7756"/>
                        <a:pt x="2500" y="7847"/>
                      </a:cubicBezTo>
                      <a:lnTo>
                        <a:pt x="2363" y="8792"/>
                      </a:lnTo>
                      <a:cubicBezTo>
                        <a:pt x="2454" y="8898"/>
                        <a:pt x="2500" y="8959"/>
                        <a:pt x="2591" y="9051"/>
                      </a:cubicBezTo>
                      <a:lnTo>
                        <a:pt x="3475" y="9051"/>
                      </a:lnTo>
                      <a:cubicBezTo>
                        <a:pt x="3597" y="8944"/>
                        <a:pt x="3673" y="8883"/>
                        <a:pt x="3779" y="8792"/>
                      </a:cubicBezTo>
                      <a:lnTo>
                        <a:pt x="3917" y="7847"/>
                      </a:lnTo>
                      <a:cubicBezTo>
                        <a:pt x="3825" y="7740"/>
                        <a:pt x="3779" y="7679"/>
                        <a:pt x="3688" y="7588"/>
                      </a:cubicBezTo>
                      <a:close/>
                      <a:moveTo>
                        <a:pt x="4282" y="7588"/>
                      </a:moveTo>
                      <a:cubicBezTo>
                        <a:pt x="4160" y="7695"/>
                        <a:pt x="4084" y="7756"/>
                        <a:pt x="3978" y="7847"/>
                      </a:cubicBezTo>
                      <a:lnTo>
                        <a:pt x="3840" y="8792"/>
                      </a:lnTo>
                      <a:cubicBezTo>
                        <a:pt x="3947" y="8898"/>
                        <a:pt x="3978" y="8959"/>
                        <a:pt x="4069" y="9051"/>
                      </a:cubicBezTo>
                      <a:lnTo>
                        <a:pt x="4968" y="9051"/>
                      </a:lnTo>
                      <a:cubicBezTo>
                        <a:pt x="5075" y="8944"/>
                        <a:pt x="5151" y="8883"/>
                        <a:pt x="5273" y="8792"/>
                      </a:cubicBezTo>
                      <a:lnTo>
                        <a:pt x="5410" y="7847"/>
                      </a:lnTo>
                      <a:cubicBezTo>
                        <a:pt x="5303" y="7740"/>
                        <a:pt x="5273" y="7679"/>
                        <a:pt x="5181" y="7588"/>
                      </a:cubicBezTo>
                      <a:close/>
                      <a:moveTo>
                        <a:pt x="8701" y="7588"/>
                      </a:moveTo>
                      <a:cubicBezTo>
                        <a:pt x="8594" y="7695"/>
                        <a:pt x="8518" y="7756"/>
                        <a:pt x="8396" y="7847"/>
                      </a:cubicBezTo>
                      <a:lnTo>
                        <a:pt x="8259" y="8776"/>
                      </a:lnTo>
                      <a:cubicBezTo>
                        <a:pt x="8365" y="8898"/>
                        <a:pt x="8396" y="8959"/>
                        <a:pt x="8487" y="9051"/>
                      </a:cubicBezTo>
                      <a:lnTo>
                        <a:pt x="9386" y="9051"/>
                      </a:lnTo>
                      <a:cubicBezTo>
                        <a:pt x="9508" y="8929"/>
                        <a:pt x="9584" y="8883"/>
                        <a:pt x="9691" y="8776"/>
                      </a:cubicBezTo>
                      <a:lnTo>
                        <a:pt x="9828" y="7847"/>
                      </a:lnTo>
                      <a:cubicBezTo>
                        <a:pt x="9721" y="7740"/>
                        <a:pt x="9691" y="7679"/>
                        <a:pt x="9600" y="7588"/>
                      </a:cubicBezTo>
                      <a:close/>
                      <a:moveTo>
                        <a:pt x="1326" y="7603"/>
                      </a:moveTo>
                      <a:cubicBezTo>
                        <a:pt x="1220" y="7725"/>
                        <a:pt x="1144" y="7771"/>
                        <a:pt x="1022" y="7877"/>
                      </a:cubicBezTo>
                      <a:lnTo>
                        <a:pt x="900" y="8807"/>
                      </a:lnTo>
                      <a:cubicBezTo>
                        <a:pt x="991" y="8914"/>
                        <a:pt x="1022" y="8974"/>
                        <a:pt x="1128" y="9066"/>
                      </a:cubicBezTo>
                      <a:lnTo>
                        <a:pt x="2012" y="9066"/>
                      </a:lnTo>
                      <a:cubicBezTo>
                        <a:pt x="2134" y="8959"/>
                        <a:pt x="2210" y="8898"/>
                        <a:pt x="2317" y="8807"/>
                      </a:cubicBezTo>
                      <a:lnTo>
                        <a:pt x="2454" y="7877"/>
                      </a:lnTo>
                      <a:cubicBezTo>
                        <a:pt x="2363" y="7756"/>
                        <a:pt x="2317" y="7695"/>
                        <a:pt x="2225" y="7603"/>
                      </a:cubicBezTo>
                      <a:close/>
                      <a:moveTo>
                        <a:pt x="5775" y="7603"/>
                      </a:moveTo>
                      <a:cubicBezTo>
                        <a:pt x="5653" y="7725"/>
                        <a:pt x="5577" y="7771"/>
                        <a:pt x="5471" y="7877"/>
                      </a:cubicBezTo>
                      <a:lnTo>
                        <a:pt x="5334" y="8807"/>
                      </a:lnTo>
                      <a:cubicBezTo>
                        <a:pt x="5425" y="8914"/>
                        <a:pt x="5471" y="8974"/>
                        <a:pt x="5562" y="9066"/>
                      </a:cubicBezTo>
                      <a:lnTo>
                        <a:pt x="6461" y="9066"/>
                      </a:lnTo>
                      <a:cubicBezTo>
                        <a:pt x="6568" y="8959"/>
                        <a:pt x="6644" y="8898"/>
                        <a:pt x="6766" y="8807"/>
                      </a:cubicBezTo>
                      <a:lnTo>
                        <a:pt x="6888" y="7877"/>
                      </a:lnTo>
                      <a:cubicBezTo>
                        <a:pt x="6796" y="7756"/>
                        <a:pt x="6766" y="7695"/>
                        <a:pt x="6659" y="7603"/>
                      </a:cubicBezTo>
                      <a:close/>
                      <a:moveTo>
                        <a:pt x="7238" y="7603"/>
                      </a:moveTo>
                      <a:cubicBezTo>
                        <a:pt x="7116" y="7725"/>
                        <a:pt x="7040" y="7771"/>
                        <a:pt x="6933" y="7877"/>
                      </a:cubicBezTo>
                      <a:lnTo>
                        <a:pt x="6796" y="8807"/>
                      </a:lnTo>
                      <a:cubicBezTo>
                        <a:pt x="6888" y="8914"/>
                        <a:pt x="6933" y="8974"/>
                        <a:pt x="7025" y="9066"/>
                      </a:cubicBezTo>
                      <a:lnTo>
                        <a:pt x="7924" y="9066"/>
                      </a:lnTo>
                      <a:cubicBezTo>
                        <a:pt x="8030" y="8959"/>
                        <a:pt x="8106" y="8898"/>
                        <a:pt x="8228" y="8807"/>
                      </a:cubicBezTo>
                      <a:lnTo>
                        <a:pt x="8365" y="7877"/>
                      </a:lnTo>
                      <a:cubicBezTo>
                        <a:pt x="8259" y="7756"/>
                        <a:pt x="8228" y="7695"/>
                        <a:pt x="8137" y="7603"/>
                      </a:cubicBezTo>
                      <a:close/>
                      <a:moveTo>
                        <a:pt x="1128" y="9112"/>
                      </a:moveTo>
                      <a:cubicBezTo>
                        <a:pt x="1007" y="9218"/>
                        <a:pt x="930" y="9279"/>
                        <a:pt x="824" y="9371"/>
                      </a:cubicBezTo>
                      <a:lnTo>
                        <a:pt x="687" y="10315"/>
                      </a:lnTo>
                      <a:cubicBezTo>
                        <a:pt x="778" y="10422"/>
                        <a:pt x="824" y="10483"/>
                        <a:pt x="915" y="10574"/>
                      </a:cubicBezTo>
                      <a:lnTo>
                        <a:pt x="1814" y="10574"/>
                      </a:lnTo>
                      <a:cubicBezTo>
                        <a:pt x="1921" y="10468"/>
                        <a:pt x="1997" y="10407"/>
                        <a:pt x="2119" y="10315"/>
                      </a:cubicBezTo>
                      <a:lnTo>
                        <a:pt x="2241" y="9371"/>
                      </a:lnTo>
                      <a:cubicBezTo>
                        <a:pt x="2149" y="9264"/>
                        <a:pt x="2119" y="9203"/>
                        <a:pt x="2012" y="9112"/>
                      </a:cubicBezTo>
                      <a:close/>
                      <a:moveTo>
                        <a:pt x="2591" y="9112"/>
                      </a:moveTo>
                      <a:cubicBezTo>
                        <a:pt x="2469" y="9218"/>
                        <a:pt x="2393" y="9279"/>
                        <a:pt x="2286" y="9371"/>
                      </a:cubicBezTo>
                      <a:lnTo>
                        <a:pt x="2149" y="10315"/>
                      </a:lnTo>
                      <a:cubicBezTo>
                        <a:pt x="2241" y="10422"/>
                        <a:pt x="2286" y="10483"/>
                        <a:pt x="2378" y="10574"/>
                      </a:cubicBezTo>
                      <a:lnTo>
                        <a:pt x="3277" y="10574"/>
                      </a:lnTo>
                      <a:cubicBezTo>
                        <a:pt x="3383" y="10468"/>
                        <a:pt x="3460" y="10407"/>
                        <a:pt x="3581" y="10315"/>
                      </a:cubicBezTo>
                      <a:lnTo>
                        <a:pt x="3703" y="9371"/>
                      </a:lnTo>
                      <a:cubicBezTo>
                        <a:pt x="3612" y="9264"/>
                        <a:pt x="3581" y="9203"/>
                        <a:pt x="3475" y="9112"/>
                      </a:cubicBezTo>
                      <a:close/>
                      <a:moveTo>
                        <a:pt x="4054" y="9112"/>
                      </a:moveTo>
                      <a:cubicBezTo>
                        <a:pt x="3947" y="9218"/>
                        <a:pt x="3856" y="9279"/>
                        <a:pt x="3749" y="9371"/>
                      </a:cubicBezTo>
                      <a:lnTo>
                        <a:pt x="3612" y="10315"/>
                      </a:lnTo>
                      <a:cubicBezTo>
                        <a:pt x="3719" y="10422"/>
                        <a:pt x="3749" y="10483"/>
                        <a:pt x="3840" y="10574"/>
                      </a:cubicBezTo>
                      <a:lnTo>
                        <a:pt x="4739" y="10574"/>
                      </a:lnTo>
                      <a:cubicBezTo>
                        <a:pt x="4846" y="10468"/>
                        <a:pt x="4922" y="10407"/>
                        <a:pt x="5044" y="10315"/>
                      </a:cubicBezTo>
                      <a:lnTo>
                        <a:pt x="5181" y="9371"/>
                      </a:lnTo>
                      <a:cubicBezTo>
                        <a:pt x="5075" y="9264"/>
                        <a:pt x="5044" y="9203"/>
                        <a:pt x="4953" y="9112"/>
                      </a:cubicBezTo>
                      <a:close/>
                      <a:moveTo>
                        <a:pt x="8472" y="9112"/>
                      </a:moveTo>
                      <a:cubicBezTo>
                        <a:pt x="8365" y="9218"/>
                        <a:pt x="8289" y="9279"/>
                        <a:pt x="8167" y="9371"/>
                      </a:cubicBezTo>
                      <a:lnTo>
                        <a:pt x="8030" y="10300"/>
                      </a:lnTo>
                      <a:cubicBezTo>
                        <a:pt x="8137" y="10422"/>
                        <a:pt x="8167" y="10483"/>
                        <a:pt x="8259" y="10574"/>
                      </a:cubicBezTo>
                      <a:lnTo>
                        <a:pt x="9158" y="10574"/>
                      </a:lnTo>
                      <a:cubicBezTo>
                        <a:pt x="9280" y="10452"/>
                        <a:pt x="9356" y="10407"/>
                        <a:pt x="9462" y="10300"/>
                      </a:cubicBezTo>
                      <a:lnTo>
                        <a:pt x="9600" y="9371"/>
                      </a:lnTo>
                      <a:cubicBezTo>
                        <a:pt x="9508" y="9264"/>
                        <a:pt x="9462" y="9203"/>
                        <a:pt x="9371" y="9112"/>
                      </a:cubicBezTo>
                      <a:close/>
                      <a:moveTo>
                        <a:pt x="5547" y="9127"/>
                      </a:moveTo>
                      <a:cubicBezTo>
                        <a:pt x="5425" y="9249"/>
                        <a:pt x="5349" y="9294"/>
                        <a:pt x="5242" y="9401"/>
                      </a:cubicBezTo>
                      <a:lnTo>
                        <a:pt x="5105" y="10330"/>
                      </a:lnTo>
                      <a:cubicBezTo>
                        <a:pt x="5196" y="10437"/>
                        <a:pt x="5242" y="10498"/>
                        <a:pt x="5334" y="10589"/>
                      </a:cubicBezTo>
                      <a:lnTo>
                        <a:pt x="6232" y="10589"/>
                      </a:lnTo>
                      <a:cubicBezTo>
                        <a:pt x="6339" y="10483"/>
                        <a:pt x="6415" y="10422"/>
                        <a:pt x="6537" y="10330"/>
                      </a:cubicBezTo>
                      <a:lnTo>
                        <a:pt x="6659" y="9401"/>
                      </a:lnTo>
                      <a:cubicBezTo>
                        <a:pt x="6568" y="9279"/>
                        <a:pt x="6537" y="9218"/>
                        <a:pt x="6431" y="9127"/>
                      </a:cubicBezTo>
                      <a:close/>
                      <a:moveTo>
                        <a:pt x="7009" y="9127"/>
                      </a:moveTo>
                      <a:cubicBezTo>
                        <a:pt x="6888" y="9249"/>
                        <a:pt x="6811" y="9294"/>
                        <a:pt x="6705" y="9401"/>
                      </a:cubicBezTo>
                      <a:lnTo>
                        <a:pt x="6568" y="10330"/>
                      </a:lnTo>
                      <a:cubicBezTo>
                        <a:pt x="6659" y="10437"/>
                        <a:pt x="6705" y="10498"/>
                        <a:pt x="6796" y="10589"/>
                      </a:cubicBezTo>
                      <a:lnTo>
                        <a:pt x="7695" y="10589"/>
                      </a:lnTo>
                      <a:cubicBezTo>
                        <a:pt x="7802" y="10483"/>
                        <a:pt x="7878" y="10422"/>
                        <a:pt x="8000" y="10330"/>
                      </a:cubicBezTo>
                      <a:lnTo>
                        <a:pt x="8137" y="9401"/>
                      </a:lnTo>
                      <a:cubicBezTo>
                        <a:pt x="8030" y="9279"/>
                        <a:pt x="8000" y="9218"/>
                        <a:pt x="7908" y="9127"/>
                      </a:cubicBezTo>
                      <a:close/>
                      <a:moveTo>
                        <a:pt x="900" y="10635"/>
                      </a:moveTo>
                      <a:cubicBezTo>
                        <a:pt x="778" y="10742"/>
                        <a:pt x="702" y="10803"/>
                        <a:pt x="595" y="10894"/>
                      </a:cubicBezTo>
                      <a:lnTo>
                        <a:pt x="458" y="11839"/>
                      </a:lnTo>
                      <a:cubicBezTo>
                        <a:pt x="549" y="11945"/>
                        <a:pt x="595" y="12006"/>
                        <a:pt x="687" y="12098"/>
                      </a:cubicBezTo>
                      <a:lnTo>
                        <a:pt x="1570" y="12098"/>
                      </a:lnTo>
                      <a:cubicBezTo>
                        <a:pt x="1692" y="11991"/>
                        <a:pt x="1768" y="11930"/>
                        <a:pt x="1875" y="11839"/>
                      </a:cubicBezTo>
                      <a:lnTo>
                        <a:pt x="2012" y="10894"/>
                      </a:lnTo>
                      <a:cubicBezTo>
                        <a:pt x="1921" y="10788"/>
                        <a:pt x="1875" y="10727"/>
                        <a:pt x="1784" y="10635"/>
                      </a:cubicBezTo>
                      <a:close/>
                      <a:moveTo>
                        <a:pt x="2363" y="10635"/>
                      </a:moveTo>
                      <a:cubicBezTo>
                        <a:pt x="2241" y="10742"/>
                        <a:pt x="2164" y="10803"/>
                        <a:pt x="2058" y="10894"/>
                      </a:cubicBezTo>
                      <a:lnTo>
                        <a:pt x="1921" y="11839"/>
                      </a:lnTo>
                      <a:cubicBezTo>
                        <a:pt x="2012" y="11945"/>
                        <a:pt x="2058" y="12006"/>
                        <a:pt x="2149" y="12098"/>
                      </a:cubicBezTo>
                      <a:lnTo>
                        <a:pt x="3048" y="12098"/>
                      </a:lnTo>
                      <a:cubicBezTo>
                        <a:pt x="3155" y="11991"/>
                        <a:pt x="3231" y="11930"/>
                        <a:pt x="3353" y="11839"/>
                      </a:cubicBezTo>
                      <a:lnTo>
                        <a:pt x="3475" y="10894"/>
                      </a:lnTo>
                      <a:cubicBezTo>
                        <a:pt x="3383" y="10788"/>
                        <a:pt x="3353" y="10727"/>
                        <a:pt x="3246" y="10635"/>
                      </a:cubicBezTo>
                      <a:close/>
                      <a:moveTo>
                        <a:pt x="3825" y="10635"/>
                      </a:moveTo>
                      <a:cubicBezTo>
                        <a:pt x="3703" y="10742"/>
                        <a:pt x="3627" y="10803"/>
                        <a:pt x="3520" y="10894"/>
                      </a:cubicBezTo>
                      <a:lnTo>
                        <a:pt x="3383" y="11839"/>
                      </a:lnTo>
                      <a:cubicBezTo>
                        <a:pt x="3475" y="11945"/>
                        <a:pt x="3520" y="12006"/>
                        <a:pt x="3612" y="12098"/>
                      </a:cubicBezTo>
                      <a:lnTo>
                        <a:pt x="4511" y="12098"/>
                      </a:lnTo>
                      <a:cubicBezTo>
                        <a:pt x="4617" y="11991"/>
                        <a:pt x="4694" y="11930"/>
                        <a:pt x="4816" y="11839"/>
                      </a:cubicBezTo>
                      <a:lnTo>
                        <a:pt x="4953" y="10894"/>
                      </a:lnTo>
                      <a:cubicBezTo>
                        <a:pt x="4846" y="10788"/>
                        <a:pt x="4816" y="10727"/>
                        <a:pt x="4724" y="10635"/>
                      </a:cubicBezTo>
                      <a:close/>
                      <a:moveTo>
                        <a:pt x="6781" y="10635"/>
                      </a:moveTo>
                      <a:cubicBezTo>
                        <a:pt x="6659" y="10742"/>
                        <a:pt x="6583" y="10803"/>
                        <a:pt x="6476" y="10894"/>
                      </a:cubicBezTo>
                      <a:lnTo>
                        <a:pt x="6339" y="11824"/>
                      </a:lnTo>
                      <a:cubicBezTo>
                        <a:pt x="6431" y="11945"/>
                        <a:pt x="6476" y="12006"/>
                        <a:pt x="6568" y="12098"/>
                      </a:cubicBezTo>
                      <a:lnTo>
                        <a:pt x="7467" y="12098"/>
                      </a:lnTo>
                      <a:cubicBezTo>
                        <a:pt x="7573" y="11976"/>
                        <a:pt x="7649" y="11930"/>
                        <a:pt x="7771" y="11824"/>
                      </a:cubicBezTo>
                      <a:lnTo>
                        <a:pt x="7908" y="10894"/>
                      </a:lnTo>
                      <a:cubicBezTo>
                        <a:pt x="7802" y="10788"/>
                        <a:pt x="7771" y="10727"/>
                        <a:pt x="7680" y="10635"/>
                      </a:cubicBezTo>
                      <a:close/>
                      <a:moveTo>
                        <a:pt x="8244" y="10635"/>
                      </a:moveTo>
                      <a:cubicBezTo>
                        <a:pt x="8137" y="10742"/>
                        <a:pt x="8061" y="10803"/>
                        <a:pt x="7939" y="10894"/>
                      </a:cubicBezTo>
                      <a:lnTo>
                        <a:pt x="7802" y="11824"/>
                      </a:lnTo>
                      <a:cubicBezTo>
                        <a:pt x="7908" y="11945"/>
                        <a:pt x="7939" y="12006"/>
                        <a:pt x="8030" y="12098"/>
                      </a:cubicBezTo>
                      <a:lnTo>
                        <a:pt x="8929" y="12098"/>
                      </a:lnTo>
                      <a:cubicBezTo>
                        <a:pt x="9036" y="11976"/>
                        <a:pt x="9127" y="11930"/>
                        <a:pt x="9234" y="11824"/>
                      </a:cubicBezTo>
                      <a:lnTo>
                        <a:pt x="9371" y="10894"/>
                      </a:lnTo>
                      <a:cubicBezTo>
                        <a:pt x="9264" y="10788"/>
                        <a:pt x="9234" y="10727"/>
                        <a:pt x="9143" y="10635"/>
                      </a:cubicBezTo>
                      <a:close/>
                      <a:moveTo>
                        <a:pt x="5288" y="10650"/>
                      </a:moveTo>
                      <a:cubicBezTo>
                        <a:pt x="5181" y="10772"/>
                        <a:pt x="5105" y="10818"/>
                        <a:pt x="4983" y="10925"/>
                      </a:cubicBezTo>
                      <a:lnTo>
                        <a:pt x="4861" y="11854"/>
                      </a:lnTo>
                      <a:cubicBezTo>
                        <a:pt x="4953" y="11961"/>
                        <a:pt x="4983" y="12022"/>
                        <a:pt x="5090" y="12113"/>
                      </a:cubicBezTo>
                      <a:lnTo>
                        <a:pt x="5973" y="12113"/>
                      </a:lnTo>
                      <a:cubicBezTo>
                        <a:pt x="6095" y="12006"/>
                        <a:pt x="6172" y="11945"/>
                        <a:pt x="6278" y="11854"/>
                      </a:cubicBezTo>
                      <a:lnTo>
                        <a:pt x="6415" y="10925"/>
                      </a:lnTo>
                      <a:cubicBezTo>
                        <a:pt x="6324" y="10803"/>
                        <a:pt x="6278" y="10742"/>
                        <a:pt x="6187" y="10650"/>
                      </a:cubicBezTo>
                      <a:close/>
                      <a:moveTo>
                        <a:pt x="671" y="12159"/>
                      </a:moveTo>
                      <a:cubicBezTo>
                        <a:pt x="549" y="12265"/>
                        <a:pt x="473" y="12326"/>
                        <a:pt x="367" y="12418"/>
                      </a:cubicBezTo>
                      <a:lnTo>
                        <a:pt x="229" y="13362"/>
                      </a:lnTo>
                      <a:cubicBezTo>
                        <a:pt x="321" y="13469"/>
                        <a:pt x="367" y="13530"/>
                        <a:pt x="458" y="13621"/>
                      </a:cubicBezTo>
                      <a:lnTo>
                        <a:pt x="1357" y="13621"/>
                      </a:lnTo>
                      <a:cubicBezTo>
                        <a:pt x="1464" y="13515"/>
                        <a:pt x="1540" y="13454"/>
                        <a:pt x="1662" y="13362"/>
                      </a:cubicBezTo>
                      <a:lnTo>
                        <a:pt x="1784" y="12418"/>
                      </a:lnTo>
                      <a:cubicBezTo>
                        <a:pt x="1692" y="12311"/>
                        <a:pt x="1662" y="12250"/>
                        <a:pt x="1555" y="12159"/>
                      </a:cubicBezTo>
                      <a:close/>
                      <a:moveTo>
                        <a:pt x="2134" y="12159"/>
                      </a:moveTo>
                      <a:cubicBezTo>
                        <a:pt x="2012" y="12265"/>
                        <a:pt x="1936" y="12326"/>
                        <a:pt x="1829" y="12418"/>
                      </a:cubicBezTo>
                      <a:lnTo>
                        <a:pt x="1692" y="13362"/>
                      </a:lnTo>
                      <a:cubicBezTo>
                        <a:pt x="1784" y="13469"/>
                        <a:pt x="1829" y="13530"/>
                        <a:pt x="1921" y="13621"/>
                      </a:cubicBezTo>
                      <a:lnTo>
                        <a:pt x="2820" y="13621"/>
                      </a:lnTo>
                      <a:cubicBezTo>
                        <a:pt x="2926" y="13515"/>
                        <a:pt x="3002" y="13454"/>
                        <a:pt x="3124" y="13362"/>
                      </a:cubicBezTo>
                      <a:lnTo>
                        <a:pt x="3246" y="12418"/>
                      </a:lnTo>
                      <a:cubicBezTo>
                        <a:pt x="3155" y="12311"/>
                        <a:pt x="3124" y="12250"/>
                        <a:pt x="3018" y="12159"/>
                      </a:cubicBezTo>
                      <a:close/>
                      <a:moveTo>
                        <a:pt x="3597" y="12159"/>
                      </a:moveTo>
                      <a:cubicBezTo>
                        <a:pt x="3490" y="12265"/>
                        <a:pt x="3414" y="12326"/>
                        <a:pt x="3292" y="12418"/>
                      </a:cubicBezTo>
                      <a:lnTo>
                        <a:pt x="3155" y="13362"/>
                      </a:lnTo>
                      <a:cubicBezTo>
                        <a:pt x="3261" y="13469"/>
                        <a:pt x="3292" y="13530"/>
                        <a:pt x="3383" y="13621"/>
                      </a:cubicBezTo>
                      <a:lnTo>
                        <a:pt x="4282" y="13621"/>
                      </a:lnTo>
                      <a:cubicBezTo>
                        <a:pt x="4404" y="13515"/>
                        <a:pt x="4480" y="13454"/>
                        <a:pt x="4587" y="13362"/>
                      </a:cubicBezTo>
                      <a:lnTo>
                        <a:pt x="4724" y="12418"/>
                      </a:lnTo>
                      <a:cubicBezTo>
                        <a:pt x="4617" y="12311"/>
                        <a:pt x="4587" y="12250"/>
                        <a:pt x="4496" y="12159"/>
                      </a:cubicBezTo>
                      <a:close/>
                      <a:moveTo>
                        <a:pt x="5059" y="12159"/>
                      </a:moveTo>
                      <a:cubicBezTo>
                        <a:pt x="4953" y="12265"/>
                        <a:pt x="4876" y="12326"/>
                        <a:pt x="4755" y="12418"/>
                      </a:cubicBezTo>
                      <a:lnTo>
                        <a:pt x="4633" y="13362"/>
                      </a:lnTo>
                      <a:cubicBezTo>
                        <a:pt x="4724" y="13469"/>
                        <a:pt x="4755" y="13530"/>
                        <a:pt x="4861" y="13621"/>
                      </a:cubicBezTo>
                      <a:lnTo>
                        <a:pt x="5745" y="13621"/>
                      </a:lnTo>
                      <a:cubicBezTo>
                        <a:pt x="5867" y="13515"/>
                        <a:pt x="5943" y="13454"/>
                        <a:pt x="6050" y="13362"/>
                      </a:cubicBezTo>
                      <a:lnTo>
                        <a:pt x="6187" y="12418"/>
                      </a:lnTo>
                      <a:cubicBezTo>
                        <a:pt x="6095" y="12311"/>
                        <a:pt x="6050" y="12250"/>
                        <a:pt x="5958" y="12159"/>
                      </a:cubicBezTo>
                      <a:close/>
                      <a:moveTo>
                        <a:pt x="8015" y="12159"/>
                      </a:moveTo>
                      <a:cubicBezTo>
                        <a:pt x="7908" y="12265"/>
                        <a:pt x="7832" y="12326"/>
                        <a:pt x="7710" y="12418"/>
                      </a:cubicBezTo>
                      <a:lnTo>
                        <a:pt x="7573" y="13347"/>
                      </a:lnTo>
                      <a:cubicBezTo>
                        <a:pt x="7680" y="13469"/>
                        <a:pt x="7710" y="13530"/>
                        <a:pt x="7802" y="13621"/>
                      </a:cubicBezTo>
                      <a:lnTo>
                        <a:pt x="8701" y="13621"/>
                      </a:lnTo>
                      <a:cubicBezTo>
                        <a:pt x="8823" y="13500"/>
                        <a:pt x="8899" y="13454"/>
                        <a:pt x="9005" y="13347"/>
                      </a:cubicBezTo>
                      <a:lnTo>
                        <a:pt x="9143" y="12418"/>
                      </a:lnTo>
                      <a:cubicBezTo>
                        <a:pt x="9036" y="12311"/>
                        <a:pt x="9005" y="12250"/>
                        <a:pt x="8914" y="12159"/>
                      </a:cubicBezTo>
                      <a:close/>
                      <a:moveTo>
                        <a:pt x="6552" y="12174"/>
                      </a:moveTo>
                      <a:cubicBezTo>
                        <a:pt x="6431" y="12296"/>
                        <a:pt x="6354" y="12342"/>
                        <a:pt x="6248" y="12448"/>
                      </a:cubicBezTo>
                      <a:lnTo>
                        <a:pt x="6111" y="13378"/>
                      </a:lnTo>
                      <a:cubicBezTo>
                        <a:pt x="6202" y="13484"/>
                        <a:pt x="6248" y="13545"/>
                        <a:pt x="6339" y="13637"/>
                      </a:cubicBezTo>
                      <a:lnTo>
                        <a:pt x="7238" y="13637"/>
                      </a:lnTo>
                      <a:cubicBezTo>
                        <a:pt x="7345" y="13530"/>
                        <a:pt x="7421" y="13469"/>
                        <a:pt x="7543" y="13378"/>
                      </a:cubicBezTo>
                      <a:lnTo>
                        <a:pt x="7680" y="12448"/>
                      </a:lnTo>
                      <a:cubicBezTo>
                        <a:pt x="7573" y="12326"/>
                        <a:pt x="7543" y="12265"/>
                        <a:pt x="7451" y="12174"/>
                      </a:cubicBezTo>
                      <a:close/>
                      <a:moveTo>
                        <a:pt x="443" y="13667"/>
                      </a:moveTo>
                      <a:cubicBezTo>
                        <a:pt x="321" y="13774"/>
                        <a:pt x="245" y="13835"/>
                        <a:pt x="138" y="13926"/>
                      </a:cubicBezTo>
                      <a:lnTo>
                        <a:pt x="1" y="14856"/>
                      </a:lnTo>
                      <a:cubicBezTo>
                        <a:pt x="92" y="14977"/>
                        <a:pt x="138" y="15023"/>
                        <a:pt x="229" y="15130"/>
                      </a:cubicBezTo>
                      <a:lnTo>
                        <a:pt x="1128" y="15130"/>
                      </a:lnTo>
                      <a:cubicBezTo>
                        <a:pt x="1235" y="15008"/>
                        <a:pt x="1311" y="14947"/>
                        <a:pt x="1433" y="14856"/>
                      </a:cubicBezTo>
                      <a:lnTo>
                        <a:pt x="1555" y="13926"/>
                      </a:lnTo>
                      <a:cubicBezTo>
                        <a:pt x="1479" y="13835"/>
                        <a:pt x="1433" y="13774"/>
                        <a:pt x="1326" y="13667"/>
                      </a:cubicBezTo>
                      <a:close/>
                      <a:moveTo>
                        <a:pt x="1921" y="13667"/>
                      </a:moveTo>
                      <a:cubicBezTo>
                        <a:pt x="1814" y="13774"/>
                        <a:pt x="1738" y="13835"/>
                        <a:pt x="1616" y="13926"/>
                      </a:cubicBezTo>
                      <a:lnTo>
                        <a:pt x="1479" y="14856"/>
                      </a:lnTo>
                      <a:cubicBezTo>
                        <a:pt x="1585" y="14977"/>
                        <a:pt x="1616" y="15023"/>
                        <a:pt x="1707" y="15130"/>
                      </a:cubicBezTo>
                      <a:lnTo>
                        <a:pt x="2606" y="15130"/>
                      </a:lnTo>
                      <a:cubicBezTo>
                        <a:pt x="2713" y="15008"/>
                        <a:pt x="2804" y="14947"/>
                        <a:pt x="2911" y="14856"/>
                      </a:cubicBezTo>
                      <a:lnTo>
                        <a:pt x="3048" y="13926"/>
                      </a:lnTo>
                      <a:cubicBezTo>
                        <a:pt x="2957" y="13835"/>
                        <a:pt x="2896" y="13774"/>
                        <a:pt x="2820" y="13667"/>
                      </a:cubicBezTo>
                      <a:close/>
                      <a:moveTo>
                        <a:pt x="3383" y="13667"/>
                      </a:moveTo>
                      <a:cubicBezTo>
                        <a:pt x="3277" y="13774"/>
                        <a:pt x="3201" y="13835"/>
                        <a:pt x="3079" y="13926"/>
                      </a:cubicBezTo>
                      <a:lnTo>
                        <a:pt x="2957" y="14856"/>
                      </a:lnTo>
                      <a:cubicBezTo>
                        <a:pt x="3048" y="14977"/>
                        <a:pt x="3079" y="15023"/>
                        <a:pt x="3185" y="15130"/>
                      </a:cubicBezTo>
                      <a:lnTo>
                        <a:pt x="4069" y="15130"/>
                      </a:lnTo>
                      <a:cubicBezTo>
                        <a:pt x="4191" y="15008"/>
                        <a:pt x="4267" y="14947"/>
                        <a:pt x="4374" y="14856"/>
                      </a:cubicBezTo>
                      <a:lnTo>
                        <a:pt x="4511" y="13926"/>
                      </a:lnTo>
                      <a:cubicBezTo>
                        <a:pt x="4419" y="13835"/>
                        <a:pt x="4358" y="13774"/>
                        <a:pt x="4282" y="13667"/>
                      </a:cubicBezTo>
                      <a:close/>
                      <a:moveTo>
                        <a:pt x="4861" y="13682"/>
                      </a:moveTo>
                      <a:cubicBezTo>
                        <a:pt x="4739" y="13789"/>
                        <a:pt x="4663" y="13850"/>
                        <a:pt x="4557" y="13941"/>
                      </a:cubicBezTo>
                      <a:lnTo>
                        <a:pt x="4419" y="14871"/>
                      </a:lnTo>
                      <a:cubicBezTo>
                        <a:pt x="4511" y="14993"/>
                        <a:pt x="4557" y="15054"/>
                        <a:pt x="4648" y="15145"/>
                      </a:cubicBezTo>
                      <a:lnTo>
                        <a:pt x="5547" y="15145"/>
                      </a:lnTo>
                      <a:cubicBezTo>
                        <a:pt x="5653" y="15023"/>
                        <a:pt x="5730" y="14977"/>
                        <a:pt x="5852" y="14871"/>
                      </a:cubicBezTo>
                      <a:lnTo>
                        <a:pt x="5973" y="13941"/>
                      </a:lnTo>
                      <a:cubicBezTo>
                        <a:pt x="5882" y="13835"/>
                        <a:pt x="5852" y="13774"/>
                        <a:pt x="5745" y="13682"/>
                      </a:cubicBezTo>
                      <a:close/>
                      <a:moveTo>
                        <a:pt x="6324" y="13682"/>
                      </a:moveTo>
                      <a:cubicBezTo>
                        <a:pt x="6202" y="13789"/>
                        <a:pt x="6126" y="13850"/>
                        <a:pt x="6019" y="13941"/>
                      </a:cubicBezTo>
                      <a:lnTo>
                        <a:pt x="5882" y="14871"/>
                      </a:lnTo>
                      <a:cubicBezTo>
                        <a:pt x="5973" y="14993"/>
                        <a:pt x="6019" y="15054"/>
                        <a:pt x="6111" y="15145"/>
                      </a:cubicBezTo>
                      <a:lnTo>
                        <a:pt x="7009" y="15145"/>
                      </a:lnTo>
                      <a:cubicBezTo>
                        <a:pt x="7116" y="15023"/>
                        <a:pt x="7192" y="14977"/>
                        <a:pt x="7314" y="14871"/>
                      </a:cubicBezTo>
                      <a:lnTo>
                        <a:pt x="7451" y="13941"/>
                      </a:lnTo>
                      <a:cubicBezTo>
                        <a:pt x="7375" y="13835"/>
                        <a:pt x="7314" y="13774"/>
                        <a:pt x="7223" y="13682"/>
                      </a:cubicBezTo>
                      <a:close/>
                      <a:moveTo>
                        <a:pt x="7787" y="13682"/>
                      </a:moveTo>
                      <a:cubicBezTo>
                        <a:pt x="7680" y="13789"/>
                        <a:pt x="7604" y="13850"/>
                        <a:pt x="7482" y="13941"/>
                      </a:cubicBezTo>
                      <a:lnTo>
                        <a:pt x="7345" y="14871"/>
                      </a:lnTo>
                      <a:cubicBezTo>
                        <a:pt x="7451" y="14993"/>
                        <a:pt x="7482" y="15054"/>
                        <a:pt x="7573" y="15145"/>
                      </a:cubicBezTo>
                      <a:lnTo>
                        <a:pt x="8472" y="15145"/>
                      </a:lnTo>
                      <a:cubicBezTo>
                        <a:pt x="8594" y="15023"/>
                        <a:pt x="8670" y="14977"/>
                        <a:pt x="8777" y="14871"/>
                      </a:cubicBezTo>
                      <a:lnTo>
                        <a:pt x="8914" y="13941"/>
                      </a:lnTo>
                      <a:cubicBezTo>
                        <a:pt x="8823" y="13835"/>
                        <a:pt x="8777" y="13774"/>
                        <a:pt x="8685" y="1368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8" name="Google Shape;1328;p36"/>
              <p:cNvGrpSpPr/>
              <p:nvPr/>
            </p:nvGrpSpPr>
            <p:grpSpPr>
              <a:xfrm>
                <a:off x="2289213" y="3555498"/>
                <a:ext cx="1701985" cy="1444613"/>
                <a:chOff x="2493313" y="3438873"/>
                <a:chExt cx="1701985" cy="1444613"/>
              </a:xfrm>
            </p:grpSpPr>
            <p:grpSp>
              <p:nvGrpSpPr>
                <p:cNvPr id="1329" name="Google Shape;1329;p36"/>
                <p:cNvGrpSpPr/>
                <p:nvPr/>
              </p:nvGrpSpPr>
              <p:grpSpPr>
                <a:xfrm>
                  <a:off x="2493313" y="3438873"/>
                  <a:ext cx="1701985" cy="1444613"/>
                  <a:chOff x="2493313" y="3438873"/>
                  <a:chExt cx="1701985" cy="1444613"/>
                </a:xfrm>
              </p:grpSpPr>
              <p:sp>
                <p:nvSpPr>
                  <p:cNvPr id="1330" name="Google Shape;1330;p36"/>
                  <p:cNvSpPr/>
                  <p:nvPr/>
                </p:nvSpPr>
                <p:spPr>
                  <a:xfrm flipH="1">
                    <a:off x="2493313" y="4000696"/>
                    <a:ext cx="1701985" cy="882790"/>
                  </a:xfrm>
                  <a:custGeom>
                    <a:rect b="b" l="l" r="r" t="t"/>
                    <a:pathLst>
                      <a:path extrusionOk="0" h="11230" w="21651">
                        <a:moveTo>
                          <a:pt x="18817" y="3764"/>
                        </a:moveTo>
                        <a:lnTo>
                          <a:pt x="18817" y="8502"/>
                        </a:lnTo>
                        <a:lnTo>
                          <a:pt x="2240" y="8502"/>
                        </a:lnTo>
                        <a:lnTo>
                          <a:pt x="2240" y="3764"/>
                        </a:lnTo>
                        <a:close/>
                        <a:moveTo>
                          <a:pt x="1357" y="0"/>
                        </a:moveTo>
                        <a:lnTo>
                          <a:pt x="1" y="1874"/>
                        </a:lnTo>
                        <a:lnTo>
                          <a:pt x="1" y="3764"/>
                        </a:lnTo>
                        <a:lnTo>
                          <a:pt x="899" y="3764"/>
                        </a:lnTo>
                        <a:lnTo>
                          <a:pt x="899" y="11229"/>
                        </a:lnTo>
                        <a:lnTo>
                          <a:pt x="2240" y="11229"/>
                        </a:lnTo>
                        <a:lnTo>
                          <a:pt x="2240" y="9264"/>
                        </a:lnTo>
                        <a:lnTo>
                          <a:pt x="18817" y="9264"/>
                        </a:lnTo>
                        <a:lnTo>
                          <a:pt x="18817" y="11229"/>
                        </a:lnTo>
                        <a:lnTo>
                          <a:pt x="20173" y="11229"/>
                        </a:lnTo>
                        <a:lnTo>
                          <a:pt x="20173" y="3764"/>
                        </a:lnTo>
                        <a:lnTo>
                          <a:pt x="21651" y="3764"/>
                        </a:lnTo>
                        <a:lnTo>
                          <a:pt x="21651" y="1874"/>
                        </a:lnTo>
                        <a:lnTo>
                          <a:pt x="2029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6"/>
                  <p:cNvSpPr/>
                  <p:nvPr/>
                </p:nvSpPr>
                <p:spPr>
                  <a:xfrm flipH="1">
                    <a:off x="2846586" y="3438873"/>
                    <a:ext cx="988206" cy="709455"/>
                  </a:xfrm>
                  <a:custGeom>
                    <a:rect b="b" l="l" r="r" t="t"/>
                    <a:pathLst>
                      <a:path extrusionOk="0" h="9025" w="12571">
                        <a:moveTo>
                          <a:pt x="6597" y="1"/>
                        </a:moveTo>
                        <a:cubicBezTo>
                          <a:pt x="6587" y="1"/>
                          <a:pt x="6577" y="1"/>
                          <a:pt x="6567" y="2"/>
                        </a:cubicBezTo>
                        <a:lnTo>
                          <a:pt x="427" y="474"/>
                        </a:lnTo>
                        <a:cubicBezTo>
                          <a:pt x="168" y="489"/>
                          <a:pt x="1" y="703"/>
                          <a:pt x="1" y="931"/>
                        </a:cubicBezTo>
                        <a:lnTo>
                          <a:pt x="61" y="7787"/>
                        </a:lnTo>
                        <a:cubicBezTo>
                          <a:pt x="61" y="7940"/>
                          <a:pt x="138" y="8077"/>
                          <a:pt x="244" y="8153"/>
                        </a:cubicBezTo>
                        <a:lnTo>
                          <a:pt x="244" y="8214"/>
                        </a:lnTo>
                        <a:cubicBezTo>
                          <a:pt x="244" y="8305"/>
                          <a:pt x="305" y="8382"/>
                          <a:pt x="412" y="8397"/>
                        </a:cubicBezTo>
                        <a:lnTo>
                          <a:pt x="6308" y="9006"/>
                        </a:lnTo>
                        <a:cubicBezTo>
                          <a:pt x="6390" y="9018"/>
                          <a:pt x="6469" y="9024"/>
                          <a:pt x="6547" y="9024"/>
                        </a:cubicBezTo>
                        <a:cubicBezTo>
                          <a:pt x="6761" y="9024"/>
                          <a:pt x="6965" y="8982"/>
                          <a:pt x="7177" y="8915"/>
                        </a:cubicBezTo>
                        <a:lnTo>
                          <a:pt x="12403" y="7102"/>
                        </a:lnTo>
                        <a:cubicBezTo>
                          <a:pt x="12570" y="7026"/>
                          <a:pt x="12540" y="6736"/>
                          <a:pt x="12342" y="6736"/>
                        </a:cubicBezTo>
                        <a:lnTo>
                          <a:pt x="6979" y="6248"/>
                        </a:lnTo>
                        <a:cubicBezTo>
                          <a:pt x="7040" y="6172"/>
                          <a:pt x="7100" y="6050"/>
                          <a:pt x="7100" y="5929"/>
                        </a:cubicBezTo>
                        <a:lnTo>
                          <a:pt x="7070" y="459"/>
                        </a:lnTo>
                        <a:cubicBezTo>
                          <a:pt x="7070" y="195"/>
                          <a:pt x="6858" y="1"/>
                          <a:pt x="65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6"/>
                  <p:cNvSpPr/>
                  <p:nvPr/>
                </p:nvSpPr>
                <p:spPr>
                  <a:xfrm flipH="1">
                    <a:off x="3290968" y="3460569"/>
                    <a:ext cx="515053" cy="596493"/>
                  </a:xfrm>
                  <a:custGeom>
                    <a:rect b="b" l="l" r="r" t="t"/>
                    <a:pathLst>
                      <a:path extrusionOk="0" h="7588" w="6552">
                        <a:moveTo>
                          <a:pt x="6338" y="0"/>
                        </a:moveTo>
                        <a:lnTo>
                          <a:pt x="15" y="533"/>
                        </a:lnTo>
                        <a:cubicBezTo>
                          <a:pt x="0" y="579"/>
                          <a:pt x="76" y="7588"/>
                          <a:pt x="76" y="7588"/>
                        </a:cubicBezTo>
                        <a:lnTo>
                          <a:pt x="6552" y="5698"/>
                        </a:lnTo>
                        <a:lnTo>
                          <a:pt x="63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6"/>
                  <p:cNvSpPr/>
                  <p:nvPr/>
                </p:nvSpPr>
                <p:spPr>
                  <a:xfrm flipH="1">
                    <a:off x="3298122" y="3476134"/>
                    <a:ext cx="493514" cy="566542"/>
                  </a:xfrm>
                  <a:custGeom>
                    <a:rect b="b" l="l" r="r" t="t"/>
                    <a:pathLst>
                      <a:path extrusionOk="0" h="7207" w="6278">
                        <a:moveTo>
                          <a:pt x="6003" y="0"/>
                        </a:moveTo>
                        <a:lnTo>
                          <a:pt x="0" y="503"/>
                        </a:lnTo>
                        <a:lnTo>
                          <a:pt x="61" y="7207"/>
                        </a:lnTo>
                        <a:lnTo>
                          <a:pt x="6277" y="5394"/>
                        </a:lnTo>
                        <a:lnTo>
                          <a:pt x="60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6"/>
                  <p:cNvSpPr/>
                  <p:nvPr/>
                </p:nvSpPr>
                <p:spPr>
                  <a:xfrm flipH="1">
                    <a:off x="3337662" y="3858177"/>
                    <a:ext cx="262400" cy="100699"/>
                  </a:xfrm>
                  <a:custGeom>
                    <a:rect b="b" l="l" r="r" t="t"/>
                    <a:pathLst>
                      <a:path extrusionOk="0" h="1281" w="3338">
                        <a:moveTo>
                          <a:pt x="3337" y="0"/>
                        </a:moveTo>
                        <a:lnTo>
                          <a:pt x="1" y="793"/>
                        </a:lnTo>
                        <a:lnTo>
                          <a:pt x="1" y="1280"/>
                        </a:lnTo>
                        <a:lnTo>
                          <a:pt x="3337" y="396"/>
                        </a:lnTo>
                        <a:lnTo>
                          <a:pt x="3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6"/>
                  <p:cNvSpPr/>
                  <p:nvPr/>
                </p:nvSpPr>
                <p:spPr>
                  <a:xfrm flipH="1">
                    <a:off x="3324456" y="3576676"/>
                    <a:ext cx="443282" cy="322301"/>
                  </a:xfrm>
                  <a:custGeom>
                    <a:rect b="b" l="l" r="r" t="t"/>
                    <a:pathLst>
                      <a:path extrusionOk="0" h="4100" w="5639">
                        <a:moveTo>
                          <a:pt x="4480" y="1"/>
                        </a:moveTo>
                        <a:lnTo>
                          <a:pt x="3383" y="108"/>
                        </a:lnTo>
                        <a:lnTo>
                          <a:pt x="1113" y="336"/>
                        </a:lnTo>
                        <a:lnTo>
                          <a:pt x="229" y="412"/>
                        </a:lnTo>
                        <a:lnTo>
                          <a:pt x="62" y="336"/>
                        </a:lnTo>
                        <a:lnTo>
                          <a:pt x="1" y="443"/>
                        </a:lnTo>
                        <a:lnTo>
                          <a:pt x="123" y="717"/>
                        </a:lnTo>
                        <a:lnTo>
                          <a:pt x="1128" y="3505"/>
                        </a:lnTo>
                        <a:lnTo>
                          <a:pt x="1707" y="3444"/>
                        </a:lnTo>
                        <a:lnTo>
                          <a:pt x="1783" y="4099"/>
                        </a:lnTo>
                        <a:lnTo>
                          <a:pt x="2042" y="4069"/>
                        </a:lnTo>
                        <a:lnTo>
                          <a:pt x="1981" y="3429"/>
                        </a:lnTo>
                        <a:lnTo>
                          <a:pt x="2240" y="3383"/>
                        </a:lnTo>
                        <a:lnTo>
                          <a:pt x="4495" y="3185"/>
                        </a:lnTo>
                        <a:lnTo>
                          <a:pt x="4526" y="3185"/>
                        </a:lnTo>
                        <a:lnTo>
                          <a:pt x="4556" y="3612"/>
                        </a:lnTo>
                        <a:lnTo>
                          <a:pt x="4846" y="3597"/>
                        </a:lnTo>
                        <a:lnTo>
                          <a:pt x="4785" y="3140"/>
                        </a:lnTo>
                        <a:lnTo>
                          <a:pt x="5608" y="3063"/>
                        </a:lnTo>
                        <a:lnTo>
                          <a:pt x="5638" y="2972"/>
                        </a:lnTo>
                        <a:lnTo>
                          <a:pt x="5547" y="2926"/>
                        </a:lnTo>
                        <a:lnTo>
                          <a:pt x="448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6"/>
                  <p:cNvSpPr/>
                  <p:nvPr/>
                </p:nvSpPr>
                <p:spPr>
                  <a:xfrm flipH="1">
                    <a:off x="3324456" y="3570702"/>
                    <a:ext cx="438487" cy="274349"/>
                  </a:xfrm>
                  <a:custGeom>
                    <a:rect b="b" l="l" r="r" t="t"/>
                    <a:pathLst>
                      <a:path extrusionOk="0" h="3490" w="5578">
                        <a:moveTo>
                          <a:pt x="4465" y="1"/>
                        </a:moveTo>
                        <a:lnTo>
                          <a:pt x="1" y="412"/>
                        </a:lnTo>
                        <a:lnTo>
                          <a:pt x="92" y="717"/>
                        </a:lnTo>
                        <a:lnTo>
                          <a:pt x="1128" y="3490"/>
                        </a:lnTo>
                        <a:lnTo>
                          <a:pt x="5577" y="3048"/>
                        </a:lnTo>
                        <a:lnTo>
                          <a:pt x="44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6"/>
                  <p:cNvSpPr/>
                  <p:nvPr/>
                </p:nvSpPr>
                <p:spPr>
                  <a:xfrm flipH="1">
                    <a:off x="3324456" y="3570702"/>
                    <a:ext cx="194167" cy="242040"/>
                  </a:xfrm>
                  <a:custGeom>
                    <a:rect b="b" l="l" r="r" t="t"/>
                    <a:pathLst>
                      <a:path extrusionOk="0" h="3079" w="2470">
                        <a:moveTo>
                          <a:pt x="1357" y="1"/>
                        </a:moveTo>
                        <a:lnTo>
                          <a:pt x="1" y="107"/>
                        </a:lnTo>
                        <a:lnTo>
                          <a:pt x="2149" y="3078"/>
                        </a:lnTo>
                        <a:lnTo>
                          <a:pt x="2469" y="3048"/>
                        </a:lnTo>
                        <a:lnTo>
                          <a:pt x="13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6"/>
                  <p:cNvSpPr/>
                  <p:nvPr/>
                </p:nvSpPr>
                <p:spPr>
                  <a:xfrm flipH="1">
                    <a:off x="3344816" y="3576676"/>
                    <a:ext cx="385739" cy="256426"/>
                  </a:xfrm>
                  <a:custGeom>
                    <a:rect b="b" l="l" r="r" t="t"/>
                    <a:pathLst>
                      <a:path extrusionOk="0" h="3262" w="4907">
                        <a:moveTo>
                          <a:pt x="2621" y="2149"/>
                        </a:moveTo>
                        <a:lnTo>
                          <a:pt x="2556" y="2155"/>
                        </a:lnTo>
                        <a:lnTo>
                          <a:pt x="2556" y="2155"/>
                        </a:lnTo>
                        <a:lnTo>
                          <a:pt x="2560" y="2164"/>
                        </a:lnTo>
                        <a:lnTo>
                          <a:pt x="2624" y="2159"/>
                        </a:lnTo>
                        <a:lnTo>
                          <a:pt x="2621" y="2149"/>
                        </a:lnTo>
                        <a:close/>
                        <a:moveTo>
                          <a:pt x="1148" y="1276"/>
                        </a:moveTo>
                        <a:lnTo>
                          <a:pt x="1097" y="1281"/>
                        </a:lnTo>
                        <a:lnTo>
                          <a:pt x="1442" y="2214"/>
                        </a:lnTo>
                        <a:lnTo>
                          <a:pt x="1442" y="2214"/>
                        </a:lnTo>
                        <a:lnTo>
                          <a:pt x="1493" y="2210"/>
                        </a:lnTo>
                        <a:lnTo>
                          <a:pt x="1148" y="1276"/>
                        </a:lnTo>
                        <a:close/>
                        <a:moveTo>
                          <a:pt x="2527" y="2157"/>
                        </a:moveTo>
                        <a:lnTo>
                          <a:pt x="1554" y="2241"/>
                        </a:lnTo>
                        <a:lnTo>
                          <a:pt x="1561" y="2261"/>
                        </a:lnTo>
                        <a:lnTo>
                          <a:pt x="1561" y="2261"/>
                        </a:lnTo>
                        <a:lnTo>
                          <a:pt x="2529" y="2164"/>
                        </a:lnTo>
                        <a:lnTo>
                          <a:pt x="2527" y="2157"/>
                        </a:lnTo>
                        <a:close/>
                        <a:moveTo>
                          <a:pt x="1508" y="2241"/>
                        </a:moveTo>
                        <a:lnTo>
                          <a:pt x="1453" y="2246"/>
                        </a:lnTo>
                        <a:lnTo>
                          <a:pt x="1453" y="2246"/>
                        </a:lnTo>
                        <a:lnTo>
                          <a:pt x="1463" y="2271"/>
                        </a:lnTo>
                        <a:lnTo>
                          <a:pt x="1518" y="2266"/>
                        </a:lnTo>
                        <a:lnTo>
                          <a:pt x="1518" y="2266"/>
                        </a:lnTo>
                        <a:lnTo>
                          <a:pt x="1508" y="2241"/>
                        </a:lnTo>
                        <a:close/>
                        <a:moveTo>
                          <a:pt x="1442" y="2214"/>
                        </a:moveTo>
                        <a:lnTo>
                          <a:pt x="411" y="2302"/>
                        </a:lnTo>
                        <a:lnTo>
                          <a:pt x="381" y="2317"/>
                        </a:lnTo>
                        <a:cubicBezTo>
                          <a:pt x="381" y="2347"/>
                          <a:pt x="381" y="2347"/>
                          <a:pt x="411" y="2347"/>
                        </a:cubicBezTo>
                        <a:lnTo>
                          <a:pt x="1453" y="2246"/>
                        </a:lnTo>
                        <a:lnTo>
                          <a:pt x="1453" y="2246"/>
                        </a:lnTo>
                        <a:lnTo>
                          <a:pt x="1442" y="2214"/>
                        </a:lnTo>
                        <a:close/>
                        <a:moveTo>
                          <a:pt x="2941" y="1"/>
                        </a:moveTo>
                        <a:cubicBezTo>
                          <a:pt x="2941" y="1"/>
                          <a:pt x="2925" y="16"/>
                          <a:pt x="2941" y="16"/>
                        </a:cubicBezTo>
                        <a:lnTo>
                          <a:pt x="3322" y="1022"/>
                        </a:lnTo>
                        <a:lnTo>
                          <a:pt x="2225" y="1128"/>
                        </a:lnTo>
                        <a:lnTo>
                          <a:pt x="1844" y="92"/>
                        </a:lnTo>
                        <a:cubicBezTo>
                          <a:pt x="1844" y="77"/>
                          <a:pt x="1813" y="77"/>
                          <a:pt x="1813" y="77"/>
                        </a:cubicBezTo>
                        <a:cubicBezTo>
                          <a:pt x="1813" y="77"/>
                          <a:pt x="1798" y="92"/>
                          <a:pt x="1813" y="92"/>
                        </a:cubicBezTo>
                        <a:lnTo>
                          <a:pt x="2194" y="1098"/>
                        </a:lnTo>
                        <a:lnTo>
                          <a:pt x="1128" y="1205"/>
                        </a:lnTo>
                        <a:lnTo>
                          <a:pt x="747" y="169"/>
                        </a:lnTo>
                        <a:cubicBezTo>
                          <a:pt x="747" y="153"/>
                          <a:pt x="731" y="153"/>
                          <a:pt x="731" y="153"/>
                        </a:cubicBezTo>
                        <a:cubicBezTo>
                          <a:pt x="731" y="153"/>
                          <a:pt x="716" y="169"/>
                          <a:pt x="731" y="169"/>
                        </a:cubicBezTo>
                        <a:lnTo>
                          <a:pt x="1112" y="1174"/>
                        </a:lnTo>
                        <a:lnTo>
                          <a:pt x="31" y="1281"/>
                        </a:lnTo>
                        <a:lnTo>
                          <a:pt x="0" y="1296"/>
                        </a:lnTo>
                        <a:cubicBezTo>
                          <a:pt x="0" y="1311"/>
                          <a:pt x="0" y="1311"/>
                          <a:pt x="31" y="1311"/>
                        </a:cubicBezTo>
                        <a:lnTo>
                          <a:pt x="1128" y="1220"/>
                        </a:lnTo>
                        <a:lnTo>
                          <a:pt x="1148" y="1276"/>
                        </a:lnTo>
                        <a:lnTo>
                          <a:pt x="1148" y="1276"/>
                        </a:lnTo>
                        <a:lnTo>
                          <a:pt x="2164" y="1174"/>
                        </a:lnTo>
                        <a:lnTo>
                          <a:pt x="2527" y="2157"/>
                        </a:lnTo>
                        <a:lnTo>
                          <a:pt x="2527" y="2157"/>
                        </a:lnTo>
                        <a:lnTo>
                          <a:pt x="2556" y="2155"/>
                        </a:lnTo>
                        <a:lnTo>
                          <a:pt x="2556" y="2155"/>
                        </a:lnTo>
                        <a:lnTo>
                          <a:pt x="2194" y="1174"/>
                        </a:lnTo>
                        <a:lnTo>
                          <a:pt x="3306" y="1083"/>
                        </a:lnTo>
                        <a:lnTo>
                          <a:pt x="3672" y="2073"/>
                        </a:lnTo>
                        <a:lnTo>
                          <a:pt x="2624" y="2159"/>
                        </a:lnTo>
                        <a:lnTo>
                          <a:pt x="2971" y="3140"/>
                        </a:lnTo>
                        <a:lnTo>
                          <a:pt x="3002" y="3155"/>
                        </a:lnTo>
                        <a:cubicBezTo>
                          <a:pt x="3017" y="3155"/>
                          <a:pt x="3017" y="3140"/>
                          <a:pt x="3017" y="3140"/>
                        </a:cubicBezTo>
                        <a:lnTo>
                          <a:pt x="2651" y="2164"/>
                        </a:lnTo>
                        <a:lnTo>
                          <a:pt x="3763" y="2073"/>
                        </a:lnTo>
                        <a:lnTo>
                          <a:pt x="4114" y="3063"/>
                        </a:lnTo>
                        <a:lnTo>
                          <a:pt x="4144" y="3079"/>
                        </a:lnTo>
                        <a:cubicBezTo>
                          <a:pt x="4159" y="3079"/>
                          <a:pt x="4159" y="3063"/>
                          <a:pt x="4159" y="3063"/>
                        </a:cubicBezTo>
                        <a:lnTo>
                          <a:pt x="3794" y="2088"/>
                        </a:lnTo>
                        <a:lnTo>
                          <a:pt x="4906" y="1997"/>
                        </a:lnTo>
                        <a:cubicBezTo>
                          <a:pt x="4830" y="1997"/>
                          <a:pt x="4830" y="1982"/>
                          <a:pt x="4815" y="1966"/>
                        </a:cubicBezTo>
                        <a:lnTo>
                          <a:pt x="3702" y="2073"/>
                        </a:lnTo>
                        <a:lnTo>
                          <a:pt x="3337" y="1083"/>
                        </a:lnTo>
                        <a:lnTo>
                          <a:pt x="4403" y="991"/>
                        </a:lnTo>
                        <a:lnTo>
                          <a:pt x="4434" y="976"/>
                        </a:lnTo>
                        <a:cubicBezTo>
                          <a:pt x="4434" y="946"/>
                          <a:pt x="4434" y="946"/>
                          <a:pt x="4403" y="946"/>
                        </a:cubicBezTo>
                        <a:lnTo>
                          <a:pt x="3337" y="1052"/>
                        </a:lnTo>
                        <a:lnTo>
                          <a:pt x="2956" y="16"/>
                        </a:lnTo>
                        <a:cubicBezTo>
                          <a:pt x="2956" y="1"/>
                          <a:pt x="2941" y="1"/>
                          <a:pt x="2941" y="1"/>
                        </a:cubicBezTo>
                        <a:close/>
                        <a:moveTo>
                          <a:pt x="1561" y="2261"/>
                        </a:moveTo>
                        <a:lnTo>
                          <a:pt x="1518" y="2266"/>
                        </a:lnTo>
                        <a:lnTo>
                          <a:pt x="1518" y="2266"/>
                        </a:lnTo>
                        <a:lnTo>
                          <a:pt x="1874" y="3231"/>
                        </a:lnTo>
                        <a:lnTo>
                          <a:pt x="1889" y="3261"/>
                        </a:lnTo>
                        <a:cubicBezTo>
                          <a:pt x="1905" y="3261"/>
                          <a:pt x="1905" y="3231"/>
                          <a:pt x="1905" y="3231"/>
                        </a:cubicBezTo>
                        <a:lnTo>
                          <a:pt x="1561" y="226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9" name="Google Shape;1339;p36"/>
                <p:cNvSpPr/>
                <p:nvPr/>
              </p:nvSpPr>
              <p:spPr>
                <a:xfrm flipH="1">
                  <a:off x="3623881" y="3927904"/>
                  <a:ext cx="110290" cy="59508"/>
                </a:xfrm>
                <a:custGeom>
                  <a:rect b="b" l="l" r="r" t="t"/>
                  <a:pathLst>
                    <a:path extrusionOk="0" h="757" w="1403">
                      <a:moveTo>
                        <a:pt x="1268" y="0"/>
                      </a:moveTo>
                      <a:cubicBezTo>
                        <a:pt x="1252" y="0"/>
                        <a:pt x="1236" y="4"/>
                        <a:pt x="1219" y="12"/>
                      </a:cubicBezTo>
                      <a:lnTo>
                        <a:pt x="137" y="271"/>
                      </a:lnTo>
                      <a:cubicBezTo>
                        <a:pt x="31" y="287"/>
                        <a:pt x="0" y="363"/>
                        <a:pt x="0" y="424"/>
                      </a:cubicBezTo>
                      <a:lnTo>
                        <a:pt x="0" y="591"/>
                      </a:lnTo>
                      <a:cubicBezTo>
                        <a:pt x="0" y="689"/>
                        <a:pt x="59" y="757"/>
                        <a:pt x="145" y="757"/>
                      </a:cubicBezTo>
                      <a:cubicBezTo>
                        <a:pt x="166" y="757"/>
                        <a:pt x="189" y="753"/>
                        <a:pt x="214" y="744"/>
                      </a:cubicBezTo>
                      <a:lnTo>
                        <a:pt x="1295" y="469"/>
                      </a:lnTo>
                      <a:cubicBezTo>
                        <a:pt x="1372" y="439"/>
                        <a:pt x="1402" y="393"/>
                        <a:pt x="1402" y="317"/>
                      </a:cubicBezTo>
                      <a:lnTo>
                        <a:pt x="1402" y="165"/>
                      </a:lnTo>
                      <a:cubicBezTo>
                        <a:pt x="1402" y="77"/>
                        <a:pt x="1341" y="0"/>
                        <a:pt x="1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0" name="Google Shape;1340;p36"/>
              <p:cNvGrpSpPr/>
              <p:nvPr/>
            </p:nvGrpSpPr>
            <p:grpSpPr>
              <a:xfrm flipH="1">
                <a:off x="926441" y="2499783"/>
                <a:ext cx="2087683" cy="2500314"/>
                <a:chOff x="4818631" y="543445"/>
                <a:chExt cx="812644" cy="973264"/>
              </a:xfrm>
            </p:grpSpPr>
            <p:sp>
              <p:nvSpPr>
                <p:cNvPr id="1341" name="Google Shape;1341;p36"/>
                <p:cNvSpPr/>
                <p:nvPr/>
              </p:nvSpPr>
              <p:spPr>
                <a:xfrm>
                  <a:off x="5104404" y="772169"/>
                  <a:ext cx="526871" cy="744131"/>
                </a:xfrm>
                <a:custGeom>
                  <a:rect b="b" l="l" r="r" t="t"/>
                  <a:pathLst>
                    <a:path extrusionOk="0" h="24318" w="17218">
                      <a:moveTo>
                        <a:pt x="15796" y="0"/>
                      </a:moveTo>
                      <a:cubicBezTo>
                        <a:pt x="15220" y="0"/>
                        <a:pt x="14693" y="385"/>
                        <a:pt x="14551" y="967"/>
                      </a:cubicBezTo>
                      <a:lnTo>
                        <a:pt x="11519" y="12866"/>
                      </a:lnTo>
                      <a:cubicBezTo>
                        <a:pt x="11397" y="12820"/>
                        <a:pt x="11275" y="12775"/>
                        <a:pt x="11123" y="12775"/>
                      </a:cubicBezTo>
                      <a:lnTo>
                        <a:pt x="1799" y="12775"/>
                      </a:lnTo>
                      <a:cubicBezTo>
                        <a:pt x="1463" y="12775"/>
                        <a:pt x="1174" y="12973"/>
                        <a:pt x="1022" y="13247"/>
                      </a:cubicBezTo>
                      <a:cubicBezTo>
                        <a:pt x="458" y="13293"/>
                        <a:pt x="1" y="13780"/>
                        <a:pt x="1" y="14359"/>
                      </a:cubicBezTo>
                      <a:cubicBezTo>
                        <a:pt x="1" y="14969"/>
                        <a:pt x="488" y="15487"/>
                        <a:pt x="1113" y="15487"/>
                      </a:cubicBezTo>
                      <a:lnTo>
                        <a:pt x="1189" y="15487"/>
                      </a:lnTo>
                      <a:cubicBezTo>
                        <a:pt x="1189" y="15974"/>
                        <a:pt x="1601" y="16370"/>
                        <a:pt x="2088" y="16370"/>
                      </a:cubicBezTo>
                      <a:lnTo>
                        <a:pt x="3475" y="16370"/>
                      </a:lnTo>
                      <a:lnTo>
                        <a:pt x="1433" y="23729"/>
                      </a:lnTo>
                      <a:cubicBezTo>
                        <a:pt x="1357" y="23973"/>
                        <a:pt x="1509" y="24217"/>
                        <a:pt x="1738" y="24293"/>
                      </a:cubicBezTo>
                      <a:cubicBezTo>
                        <a:pt x="1790" y="24308"/>
                        <a:pt x="1842" y="24316"/>
                        <a:pt x="1891" y="24316"/>
                      </a:cubicBezTo>
                      <a:cubicBezTo>
                        <a:pt x="2089" y="24316"/>
                        <a:pt x="2259" y="24201"/>
                        <a:pt x="2332" y="24019"/>
                      </a:cubicBezTo>
                      <a:lnTo>
                        <a:pt x="5044" y="16370"/>
                      </a:lnTo>
                      <a:lnTo>
                        <a:pt x="8701" y="16370"/>
                      </a:lnTo>
                      <a:lnTo>
                        <a:pt x="11397" y="24019"/>
                      </a:lnTo>
                      <a:cubicBezTo>
                        <a:pt x="11457" y="24210"/>
                        <a:pt x="11639" y="24317"/>
                        <a:pt x="11833" y="24317"/>
                      </a:cubicBezTo>
                      <a:cubicBezTo>
                        <a:pt x="11886" y="24317"/>
                        <a:pt x="11939" y="24309"/>
                        <a:pt x="11991" y="24293"/>
                      </a:cubicBezTo>
                      <a:cubicBezTo>
                        <a:pt x="12235" y="24217"/>
                        <a:pt x="12372" y="23973"/>
                        <a:pt x="12296" y="23729"/>
                      </a:cubicBezTo>
                      <a:lnTo>
                        <a:pt x="10255" y="16370"/>
                      </a:lnTo>
                      <a:lnTo>
                        <a:pt x="11382" y="16370"/>
                      </a:lnTo>
                      <a:cubicBezTo>
                        <a:pt x="11885" y="16370"/>
                        <a:pt x="12281" y="15974"/>
                        <a:pt x="12281" y="15487"/>
                      </a:cubicBezTo>
                      <a:lnTo>
                        <a:pt x="12616" y="15487"/>
                      </a:lnTo>
                      <a:cubicBezTo>
                        <a:pt x="13119" y="15487"/>
                        <a:pt x="13530" y="15152"/>
                        <a:pt x="13683" y="14694"/>
                      </a:cubicBezTo>
                      <a:cubicBezTo>
                        <a:pt x="13713" y="14649"/>
                        <a:pt x="13744" y="14573"/>
                        <a:pt x="13744" y="14512"/>
                      </a:cubicBezTo>
                      <a:lnTo>
                        <a:pt x="17019" y="1622"/>
                      </a:lnTo>
                      <a:cubicBezTo>
                        <a:pt x="17217" y="906"/>
                        <a:pt x="16791" y="205"/>
                        <a:pt x="16105" y="38"/>
                      </a:cubicBezTo>
                      <a:cubicBezTo>
                        <a:pt x="16002" y="12"/>
                        <a:pt x="15898" y="0"/>
                        <a:pt x="157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6"/>
                <p:cNvSpPr/>
                <p:nvPr/>
              </p:nvSpPr>
              <p:spPr>
                <a:xfrm>
                  <a:off x="5189258" y="738949"/>
                  <a:ext cx="297952" cy="366557"/>
                </a:xfrm>
                <a:custGeom>
                  <a:rect b="b" l="l" r="r" t="t"/>
                  <a:pathLst>
                    <a:path extrusionOk="0" h="11979" w="9737">
                      <a:moveTo>
                        <a:pt x="6589" y="1"/>
                      </a:moveTo>
                      <a:cubicBezTo>
                        <a:pt x="6049" y="1"/>
                        <a:pt x="5443" y="94"/>
                        <a:pt x="4785" y="339"/>
                      </a:cubicBezTo>
                      <a:cubicBezTo>
                        <a:pt x="4739" y="354"/>
                        <a:pt x="4693" y="384"/>
                        <a:pt x="4648" y="400"/>
                      </a:cubicBezTo>
                      <a:cubicBezTo>
                        <a:pt x="4053" y="643"/>
                        <a:pt x="3444" y="1009"/>
                        <a:pt x="2819" y="1557"/>
                      </a:cubicBezTo>
                      <a:cubicBezTo>
                        <a:pt x="1509" y="2594"/>
                        <a:pt x="1" y="5580"/>
                        <a:pt x="1" y="5580"/>
                      </a:cubicBezTo>
                      <a:lnTo>
                        <a:pt x="1006" y="8414"/>
                      </a:lnTo>
                      <a:cubicBezTo>
                        <a:pt x="1006" y="8414"/>
                        <a:pt x="1601" y="7774"/>
                        <a:pt x="2362" y="6951"/>
                      </a:cubicBezTo>
                      <a:lnTo>
                        <a:pt x="2362" y="6951"/>
                      </a:lnTo>
                      <a:cubicBezTo>
                        <a:pt x="2256" y="8657"/>
                        <a:pt x="2210" y="9495"/>
                        <a:pt x="2210" y="9495"/>
                      </a:cubicBezTo>
                      <a:lnTo>
                        <a:pt x="9737" y="11979"/>
                      </a:lnTo>
                      <a:lnTo>
                        <a:pt x="9538" y="3751"/>
                      </a:lnTo>
                      <a:cubicBezTo>
                        <a:pt x="9538" y="3751"/>
                        <a:pt x="9493" y="1649"/>
                        <a:pt x="8883" y="659"/>
                      </a:cubicBezTo>
                      <a:cubicBezTo>
                        <a:pt x="8838" y="582"/>
                        <a:pt x="8381" y="308"/>
                        <a:pt x="7664" y="125"/>
                      </a:cubicBezTo>
                      <a:cubicBezTo>
                        <a:pt x="7603" y="110"/>
                        <a:pt x="7543" y="110"/>
                        <a:pt x="7512" y="95"/>
                      </a:cubicBezTo>
                      <a:cubicBezTo>
                        <a:pt x="7232" y="37"/>
                        <a:pt x="6923" y="1"/>
                        <a:pt x="65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6"/>
                <p:cNvSpPr/>
                <p:nvPr/>
              </p:nvSpPr>
              <p:spPr>
                <a:xfrm>
                  <a:off x="5102537" y="1384762"/>
                  <a:ext cx="175797" cy="131947"/>
                </a:xfrm>
                <a:custGeom>
                  <a:rect b="b" l="l" r="r" t="t"/>
                  <a:pathLst>
                    <a:path extrusionOk="0" h="4312" w="5745">
                      <a:moveTo>
                        <a:pt x="5120" y="0"/>
                      </a:moveTo>
                      <a:lnTo>
                        <a:pt x="2088" y="152"/>
                      </a:lnTo>
                      <a:lnTo>
                        <a:pt x="2530" y="1524"/>
                      </a:lnTo>
                      <a:cubicBezTo>
                        <a:pt x="2012" y="1539"/>
                        <a:pt x="900" y="2027"/>
                        <a:pt x="458" y="3154"/>
                      </a:cubicBezTo>
                      <a:cubicBezTo>
                        <a:pt x="1" y="4312"/>
                        <a:pt x="1585" y="4312"/>
                        <a:pt x="1585" y="4312"/>
                      </a:cubicBezTo>
                      <a:lnTo>
                        <a:pt x="5013" y="4281"/>
                      </a:lnTo>
                      <a:cubicBezTo>
                        <a:pt x="5410" y="4266"/>
                        <a:pt x="5730" y="4007"/>
                        <a:pt x="5745" y="3672"/>
                      </a:cubicBezTo>
                      <a:lnTo>
                        <a:pt x="51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6"/>
                <p:cNvSpPr/>
                <p:nvPr/>
              </p:nvSpPr>
              <p:spPr>
                <a:xfrm>
                  <a:off x="5092745" y="1067929"/>
                  <a:ext cx="368822" cy="332714"/>
                </a:xfrm>
                <a:custGeom>
                  <a:rect b="b" l="l" r="r" t="t"/>
                  <a:pathLst>
                    <a:path extrusionOk="0" h="10873" w="12053">
                      <a:moveTo>
                        <a:pt x="9763" y="1"/>
                      </a:moveTo>
                      <a:cubicBezTo>
                        <a:pt x="7531" y="1"/>
                        <a:pt x="2621" y="240"/>
                        <a:pt x="763" y="2249"/>
                      </a:cubicBezTo>
                      <a:lnTo>
                        <a:pt x="808" y="2294"/>
                      </a:lnTo>
                      <a:cubicBezTo>
                        <a:pt x="275" y="2599"/>
                        <a:pt x="1" y="3148"/>
                        <a:pt x="321" y="4123"/>
                      </a:cubicBezTo>
                      <a:cubicBezTo>
                        <a:pt x="336" y="4168"/>
                        <a:pt x="2530" y="10872"/>
                        <a:pt x="2530" y="10872"/>
                      </a:cubicBezTo>
                      <a:lnTo>
                        <a:pt x="5501" y="10628"/>
                      </a:lnTo>
                      <a:lnTo>
                        <a:pt x="4602" y="4443"/>
                      </a:lnTo>
                      <a:lnTo>
                        <a:pt x="4602" y="4443"/>
                      </a:lnTo>
                      <a:cubicBezTo>
                        <a:pt x="5608" y="4473"/>
                        <a:pt x="7710" y="4580"/>
                        <a:pt x="10438" y="4656"/>
                      </a:cubicBezTo>
                      <a:cubicBezTo>
                        <a:pt x="10447" y="4656"/>
                        <a:pt x="10456" y="4656"/>
                        <a:pt x="10465" y="4656"/>
                      </a:cubicBezTo>
                      <a:cubicBezTo>
                        <a:pt x="11322" y="4656"/>
                        <a:pt x="12052" y="3961"/>
                        <a:pt x="12022" y="3087"/>
                      </a:cubicBezTo>
                      <a:cubicBezTo>
                        <a:pt x="12037" y="1091"/>
                        <a:pt x="10895" y="24"/>
                        <a:pt x="10895" y="24"/>
                      </a:cubicBezTo>
                      <a:cubicBezTo>
                        <a:pt x="10895" y="24"/>
                        <a:pt x="10459" y="1"/>
                        <a:pt x="97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6"/>
                <p:cNvSpPr/>
                <p:nvPr/>
              </p:nvSpPr>
              <p:spPr>
                <a:xfrm>
                  <a:off x="4818631" y="1147489"/>
                  <a:ext cx="184181" cy="134946"/>
                </a:xfrm>
                <a:custGeom>
                  <a:rect b="b" l="l" r="r" t="t"/>
                  <a:pathLst>
                    <a:path extrusionOk="0" h="4410" w="6019">
                      <a:moveTo>
                        <a:pt x="1511" y="1"/>
                      </a:moveTo>
                      <a:cubicBezTo>
                        <a:pt x="1409" y="1"/>
                        <a:pt x="1306" y="10"/>
                        <a:pt x="1204" y="30"/>
                      </a:cubicBezTo>
                      <a:cubicBezTo>
                        <a:pt x="0" y="289"/>
                        <a:pt x="472" y="1157"/>
                        <a:pt x="472" y="1157"/>
                      </a:cubicBezTo>
                      <a:lnTo>
                        <a:pt x="2423" y="4113"/>
                      </a:lnTo>
                      <a:cubicBezTo>
                        <a:pt x="2534" y="4305"/>
                        <a:pt x="2739" y="4410"/>
                        <a:pt x="2949" y="4410"/>
                      </a:cubicBezTo>
                      <a:cubicBezTo>
                        <a:pt x="3055" y="4410"/>
                        <a:pt x="3163" y="4383"/>
                        <a:pt x="3261" y="4326"/>
                      </a:cubicBezTo>
                      <a:lnTo>
                        <a:pt x="6018" y="2650"/>
                      </a:lnTo>
                      <a:lnTo>
                        <a:pt x="4723" y="212"/>
                      </a:lnTo>
                      <a:lnTo>
                        <a:pt x="3718" y="1020"/>
                      </a:lnTo>
                      <a:cubicBezTo>
                        <a:pt x="3718" y="1020"/>
                        <a:pt x="2610" y="1"/>
                        <a:pt x="15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6"/>
                <p:cNvSpPr/>
                <p:nvPr/>
              </p:nvSpPr>
              <p:spPr>
                <a:xfrm>
                  <a:off x="4932371" y="990083"/>
                  <a:ext cx="607532" cy="255296"/>
                </a:xfrm>
                <a:custGeom>
                  <a:rect b="b" l="l" r="r" t="t"/>
                  <a:pathLst>
                    <a:path extrusionOk="0" h="8343" w="19854">
                      <a:moveTo>
                        <a:pt x="10264" y="1"/>
                      </a:moveTo>
                      <a:cubicBezTo>
                        <a:pt x="8841" y="1"/>
                        <a:pt x="7782" y="327"/>
                        <a:pt x="6720" y="786"/>
                      </a:cubicBezTo>
                      <a:cubicBezTo>
                        <a:pt x="6156" y="1014"/>
                        <a:pt x="1" y="6118"/>
                        <a:pt x="1" y="6118"/>
                      </a:cubicBezTo>
                      <a:lnTo>
                        <a:pt x="1479" y="8343"/>
                      </a:lnTo>
                      <a:lnTo>
                        <a:pt x="7680" y="4534"/>
                      </a:lnTo>
                      <a:cubicBezTo>
                        <a:pt x="7893" y="4394"/>
                        <a:pt x="8146" y="4323"/>
                        <a:pt x="8401" y="4323"/>
                      </a:cubicBezTo>
                      <a:cubicBezTo>
                        <a:pt x="8565" y="4323"/>
                        <a:pt x="8729" y="4352"/>
                        <a:pt x="8883" y="4412"/>
                      </a:cubicBezTo>
                      <a:cubicBezTo>
                        <a:pt x="10343" y="4962"/>
                        <a:pt x="13662" y="7184"/>
                        <a:pt x="15663" y="7184"/>
                      </a:cubicBezTo>
                      <a:cubicBezTo>
                        <a:pt x="16210" y="7184"/>
                        <a:pt x="16658" y="7018"/>
                        <a:pt x="16943" y="6606"/>
                      </a:cubicBezTo>
                      <a:cubicBezTo>
                        <a:pt x="16958" y="6590"/>
                        <a:pt x="19853" y="2553"/>
                        <a:pt x="16715" y="1426"/>
                      </a:cubicBezTo>
                      <a:cubicBezTo>
                        <a:pt x="13810" y="391"/>
                        <a:pt x="11820" y="1"/>
                        <a:pt x="10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6"/>
                <p:cNvSpPr/>
                <p:nvPr/>
              </p:nvSpPr>
              <p:spPr>
                <a:xfrm>
                  <a:off x="5016307" y="772180"/>
                  <a:ext cx="228949" cy="226654"/>
                </a:xfrm>
                <a:custGeom>
                  <a:rect b="b" l="l" r="r" t="t"/>
                  <a:pathLst>
                    <a:path extrusionOk="0" h="7407" w="7482">
                      <a:moveTo>
                        <a:pt x="875" y="0"/>
                      </a:moveTo>
                      <a:cubicBezTo>
                        <a:pt x="702" y="0"/>
                        <a:pt x="621" y="86"/>
                        <a:pt x="671" y="258"/>
                      </a:cubicBezTo>
                      <a:cubicBezTo>
                        <a:pt x="570" y="220"/>
                        <a:pt x="485" y="202"/>
                        <a:pt x="415" y="202"/>
                      </a:cubicBezTo>
                      <a:cubicBezTo>
                        <a:pt x="180" y="202"/>
                        <a:pt x="132" y="406"/>
                        <a:pt x="320" y="700"/>
                      </a:cubicBezTo>
                      <a:cubicBezTo>
                        <a:pt x="0" y="913"/>
                        <a:pt x="838" y="1370"/>
                        <a:pt x="838" y="1370"/>
                      </a:cubicBezTo>
                      <a:cubicBezTo>
                        <a:pt x="838" y="1370"/>
                        <a:pt x="790" y="1360"/>
                        <a:pt x="728" y="1360"/>
                      </a:cubicBezTo>
                      <a:cubicBezTo>
                        <a:pt x="642" y="1360"/>
                        <a:pt x="532" y="1380"/>
                        <a:pt x="488" y="1477"/>
                      </a:cubicBezTo>
                      <a:cubicBezTo>
                        <a:pt x="396" y="1660"/>
                        <a:pt x="762" y="1843"/>
                        <a:pt x="1935" y="2376"/>
                      </a:cubicBezTo>
                      <a:cubicBezTo>
                        <a:pt x="2301" y="2544"/>
                        <a:pt x="2575" y="2604"/>
                        <a:pt x="2804" y="2604"/>
                      </a:cubicBezTo>
                      <a:cubicBezTo>
                        <a:pt x="3459" y="3077"/>
                        <a:pt x="4480" y="5286"/>
                        <a:pt x="4982" y="6490"/>
                      </a:cubicBezTo>
                      <a:cubicBezTo>
                        <a:pt x="5216" y="7048"/>
                        <a:pt x="5759" y="7407"/>
                        <a:pt x="6339" y="7407"/>
                      </a:cubicBezTo>
                      <a:cubicBezTo>
                        <a:pt x="6440" y="7407"/>
                        <a:pt x="6541" y="7396"/>
                        <a:pt x="6643" y="7373"/>
                      </a:cubicBezTo>
                      <a:cubicBezTo>
                        <a:pt x="7115" y="7328"/>
                        <a:pt x="7481" y="6962"/>
                        <a:pt x="7100" y="6017"/>
                      </a:cubicBezTo>
                      <a:lnTo>
                        <a:pt x="3672" y="1325"/>
                      </a:lnTo>
                      <a:cubicBezTo>
                        <a:pt x="3596" y="1142"/>
                        <a:pt x="3367" y="1005"/>
                        <a:pt x="3032" y="776"/>
                      </a:cubicBezTo>
                      <a:cubicBezTo>
                        <a:pt x="2603" y="502"/>
                        <a:pt x="2387" y="365"/>
                        <a:pt x="2270" y="365"/>
                      </a:cubicBezTo>
                      <a:cubicBezTo>
                        <a:pt x="2192" y="365"/>
                        <a:pt x="2158" y="426"/>
                        <a:pt x="2133" y="548"/>
                      </a:cubicBezTo>
                      <a:cubicBezTo>
                        <a:pt x="1589" y="185"/>
                        <a:pt x="1131" y="0"/>
                        <a:pt x="875" y="0"/>
                      </a:cubicBez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6"/>
                <p:cNvSpPr/>
                <p:nvPr/>
              </p:nvSpPr>
              <p:spPr>
                <a:xfrm>
                  <a:off x="5186871" y="1006331"/>
                  <a:ext cx="307346" cy="99144"/>
                </a:xfrm>
                <a:custGeom>
                  <a:rect b="b" l="l" r="r" t="t"/>
                  <a:pathLst>
                    <a:path extrusionOk="0" h="3240" w="10044">
                      <a:moveTo>
                        <a:pt x="8803" y="0"/>
                      </a:moveTo>
                      <a:cubicBezTo>
                        <a:pt x="7775" y="0"/>
                        <a:pt x="4815" y="723"/>
                        <a:pt x="3431" y="1093"/>
                      </a:cubicBezTo>
                      <a:cubicBezTo>
                        <a:pt x="3382" y="1079"/>
                        <a:pt x="3329" y="1071"/>
                        <a:pt x="3274" y="1071"/>
                      </a:cubicBezTo>
                      <a:cubicBezTo>
                        <a:pt x="3088" y="1071"/>
                        <a:pt x="2866" y="1156"/>
                        <a:pt x="2608" y="1367"/>
                      </a:cubicBezTo>
                      <a:cubicBezTo>
                        <a:pt x="2608" y="1367"/>
                        <a:pt x="1420" y="2494"/>
                        <a:pt x="582" y="2784"/>
                      </a:cubicBezTo>
                      <a:cubicBezTo>
                        <a:pt x="0" y="2969"/>
                        <a:pt x="198" y="3131"/>
                        <a:pt x="569" y="3131"/>
                      </a:cubicBezTo>
                      <a:cubicBezTo>
                        <a:pt x="626" y="3131"/>
                        <a:pt x="686" y="3127"/>
                        <a:pt x="749" y="3119"/>
                      </a:cubicBezTo>
                      <a:cubicBezTo>
                        <a:pt x="765" y="3192"/>
                        <a:pt x="913" y="3240"/>
                        <a:pt x="1107" y="3240"/>
                      </a:cubicBezTo>
                      <a:cubicBezTo>
                        <a:pt x="1275" y="3240"/>
                        <a:pt x="1479" y="3204"/>
                        <a:pt x="1663" y="3119"/>
                      </a:cubicBezTo>
                      <a:cubicBezTo>
                        <a:pt x="2257" y="2875"/>
                        <a:pt x="3111" y="2388"/>
                        <a:pt x="3431" y="2266"/>
                      </a:cubicBezTo>
                      <a:cubicBezTo>
                        <a:pt x="3476" y="2250"/>
                        <a:pt x="3522" y="2235"/>
                        <a:pt x="3583" y="2205"/>
                      </a:cubicBezTo>
                      <a:lnTo>
                        <a:pt x="4284" y="2250"/>
                      </a:lnTo>
                      <a:cubicBezTo>
                        <a:pt x="4284" y="2250"/>
                        <a:pt x="5202" y="2329"/>
                        <a:pt x="6286" y="2329"/>
                      </a:cubicBezTo>
                      <a:cubicBezTo>
                        <a:pt x="7782" y="2329"/>
                        <a:pt x="9595" y="2180"/>
                        <a:pt x="9754" y="1473"/>
                      </a:cubicBezTo>
                      <a:cubicBezTo>
                        <a:pt x="10043" y="255"/>
                        <a:pt x="9129" y="57"/>
                        <a:pt x="9129" y="57"/>
                      </a:cubicBezTo>
                      <a:cubicBezTo>
                        <a:pt x="9076" y="18"/>
                        <a:pt x="8963" y="0"/>
                        <a:pt x="8803" y="0"/>
                      </a:cubicBezTo>
                      <a:close/>
                    </a:path>
                  </a:pathLst>
                </a:custGeom>
                <a:solidFill>
                  <a:srgbClr val="5628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6"/>
                <p:cNvSpPr/>
                <p:nvPr/>
              </p:nvSpPr>
              <p:spPr>
                <a:xfrm>
                  <a:off x="5391616" y="756176"/>
                  <a:ext cx="193423" cy="310590"/>
                </a:xfrm>
                <a:custGeom>
                  <a:rect b="b" l="l" r="r" t="t"/>
                  <a:pathLst>
                    <a:path extrusionOk="0" h="10150" w="6321">
                      <a:moveTo>
                        <a:pt x="1879" y="0"/>
                      </a:moveTo>
                      <a:cubicBezTo>
                        <a:pt x="1386" y="0"/>
                        <a:pt x="1097" y="536"/>
                        <a:pt x="701" y="1208"/>
                      </a:cubicBezTo>
                      <a:cubicBezTo>
                        <a:pt x="0" y="2411"/>
                        <a:pt x="2956" y="6723"/>
                        <a:pt x="2956" y="6723"/>
                      </a:cubicBezTo>
                      <a:cubicBezTo>
                        <a:pt x="2956" y="6723"/>
                        <a:pt x="3337" y="7668"/>
                        <a:pt x="1691" y="8216"/>
                      </a:cubicBezTo>
                      <a:cubicBezTo>
                        <a:pt x="1691" y="8216"/>
                        <a:pt x="2621" y="8902"/>
                        <a:pt x="2545" y="10136"/>
                      </a:cubicBezTo>
                      <a:cubicBezTo>
                        <a:pt x="2676" y="10145"/>
                        <a:pt x="2806" y="10150"/>
                        <a:pt x="2933" y="10150"/>
                      </a:cubicBezTo>
                      <a:cubicBezTo>
                        <a:pt x="4911" y="10150"/>
                        <a:pt x="6321" y="9053"/>
                        <a:pt x="6049" y="7378"/>
                      </a:cubicBezTo>
                      <a:cubicBezTo>
                        <a:pt x="6049" y="7378"/>
                        <a:pt x="4479" y="2137"/>
                        <a:pt x="3520" y="1132"/>
                      </a:cubicBezTo>
                      <a:cubicBezTo>
                        <a:pt x="2758" y="317"/>
                        <a:pt x="2258" y="0"/>
                        <a:pt x="18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6"/>
                <p:cNvSpPr/>
                <p:nvPr/>
              </p:nvSpPr>
              <p:spPr>
                <a:xfrm>
                  <a:off x="5328671" y="659205"/>
                  <a:ext cx="90484" cy="153887"/>
                </a:xfrm>
                <a:custGeom>
                  <a:rect b="b" l="l" r="r" t="t"/>
                  <a:pathLst>
                    <a:path extrusionOk="0" h="5029" w="2957">
                      <a:moveTo>
                        <a:pt x="1282" y="0"/>
                      </a:moveTo>
                      <a:cubicBezTo>
                        <a:pt x="1216" y="0"/>
                        <a:pt x="1150" y="6"/>
                        <a:pt x="1082" y="19"/>
                      </a:cubicBezTo>
                      <a:cubicBezTo>
                        <a:pt x="442" y="111"/>
                        <a:pt x="0" y="720"/>
                        <a:pt x="92" y="1360"/>
                      </a:cubicBezTo>
                      <a:lnTo>
                        <a:pt x="518" y="4026"/>
                      </a:lnTo>
                      <a:cubicBezTo>
                        <a:pt x="601" y="4622"/>
                        <a:pt x="1113" y="5029"/>
                        <a:pt x="1686" y="5029"/>
                      </a:cubicBezTo>
                      <a:cubicBezTo>
                        <a:pt x="1743" y="5029"/>
                        <a:pt x="1801" y="5025"/>
                        <a:pt x="1859" y="5017"/>
                      </a:cubicBezTo>
                      <a:cubicBezTo>
                        <a:pt x="2514" y="4925"/>
                        <a:pt x="2956" y="4316"/>
                        <a:pt x="2849" y="3676"/>
                      </a:cubicBezTo>
                      <a:lnTo>
                        <a:pt x="2438" y="1010"/>
                      </a:lnTo>
                      <a:cubicBezTo>
                        <a:pt x="2392" y="674"/>
                        <a:pt x="2209" y="415"/>
                        <a:pt x="1966" y="217"/>
                      </a:cubicBezTo>
                      <a:cubicBezTo>
                        <a:pt x="1761" y="85"/>
                        <a:pt x="1529" y="0"/>
                        <a:pt x="1282"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6"/>
                <p:cNvSpPr/>
                <p:nvPr/>
              </p:nvSpPr>
              <p:spPr>
                <a:xfrm>
                  <a:off x="5335189" y="713398"/>
                  <a:ext cx="44309" cy="56426"/>
                </a:xfrm>
                <a:custGeom>
                  <a:rect b="b" l="l" r="r" t="t"/>
                  <a:pathLst>
                    <a:path extrusionOk="0" h="1844" w="1448">
                      <a:moveTo>
                        <a:pt x="1448" y="0"/>
                      </a:moveTo>
                      <a:lnTo>
                        <a:pt x="1" y="397"/>
                      </a:lnTo>
                      <a:lnTo>
                        <a:pt x="229" y="1844"/>
                      </a:lnTo>
                      <a:lnTo>
                        <a:pt x="1448" y="0"/>
                      </a:ln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6"/>
                <p:cNvSpPr/>
                <p:nvPr/>
              </p:nvSpPr>
              <p:spPr>
                <a:xfrm>
                  <a:off x="5292288" y="612448"/>
                  <a:ext cx="108202" cy="126806"/>
                </a:xfrm>
                <a:custGeom>
                  <a:rect b="b" l="l" r="r" t="t"/>
                  <a:pathLst>
                    <a:path extrusionOk="0" h="4144" w="3536">
                      <a:moveTo>
                        <a:pt x="1722" y="0"/>
                      </a:moveTo>
                      <a:cubicBezTo>
                        <a:pt x="1318" y="0"/>
                        <a:pt x="932" y="186"/>
                        <a:pt x="686" y="633"/>
                      </a:cubicBezTo>
                      <a:cubicBezTo>
                        <a:pt x="534" y="1045"/>
                        <a:pt x="412" y="1486"/>
                        <a:pt x="306" y="1928"/>
                      </a:cubicBezTo>
                      <a:cubicBezTo>
                        <a:pt x="153" y="2507"/>
                        <a:pt x="1" y="3299"/>
                        <a:pt x="488" y="3726"/>
                      </a:cubicBezTo>
                      <a:cubicBezTo>
                        <a:pt x="762" y="3989"/>
                        <a:pt x="1210" y="4143"/>
                        <a:pt x="1616" y="4143"/>
                      </a:cubicBezTo>
                      <a:cubicBezTo>
                        <a:pt x="1798" y="4143"/>
                        <a:pt x="1972" y="4112"/>
                        <a:pt x="2119" y="4046"/>
                      </a:cubicBezTo>
                      <a:cubicBezTo>
                        <a:pt x="3124" y="3619"/>
                        <a:pt x="3536" y="2340"/>
                        <a:pt x="3353" y="1349"/>
                      </a:cubicBezTo>
                      <a:cubicBezTo>
                        <a:pt x="3226" y="596"/>
                        <a:pt x="2446" y="0"/>
                        <a:pt x="1722"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6"/>
                <p:cNvSpPr/>
                <p:nvPr/>
              </p:nvSpPr>
              <p:spPr>
                <a:xfrm>
                  <a:off x="5255017" y="568996"/>
                  <a:ext cx="174389" cy="127174"/>
                </a:xfrm>
                <a:custGeom>
                  <a:rect b="b" l="l" r="r" t="t"/>
                  <a:pathLst>
                    <a:path extrusionOk="0" h="4156" w="5699">
                      <a:moveTo>
                        <a:pt x="2546" y="1"/>
                      </a:moveTo>
                      <a:cubicBezTo>
                        <a:pt x="2153" y="1"/>
                        <a:pt x="1717" y="272"/>
                        <a:pt x="1447" y="834"/>
                      </a:cubicBezTo>
                      <a:cubicBezTo>
                        <a:pt x="945" y="2023"/>
                        <a:pt x="0" y="1246"/>
                        <a:pt x="975" y="2023"/>
                      </a:cubicBezTo>
                      <a:cubicBezTo>
                        <a:pt x="1092" y="2114"/>
                        <a:pt x="1232" y="2148"/>
                        <a:pt x="1371" y="2148"/>
                      </a:cubicBezTo>
                      <a:cubicBezTo>
                        <a:pt x="1649" y="2148"/>
                        <a:pt x="1920" y="2013"/>
                        <a:pt x="1981" y="1931"/>
                      </a:cubicBezTo>
                      <a:cubicBezTo>
                        <a:pt x="2108" y="1790"/>
                        <a:pt x="2281" y="1744"/>
                        <a:pt x="2464" y="1744"/>
                      </a:cubicBezTo>
                      <a:cubicBezTo>
                        <a:pt x="2677" y="1744"/>
                        <a:pt x="2905" y="1806"/>
                        <a:pt x="3093" y="1855"/>
                      </a:cubicBezTo>
                      <a:cubicBezTo>
                        <a:pt x="3321" y="1916"/>
                        <a:pt x="3657" y="2068"/>
                        <a:pt x="3779" y="2282"/>
                      </a:cubicBezTo>
                      <a:cubicBezTo>
                        <a:pt x="3885" y="2449"/>
                        <a:pt x="3702" y="2784"/>
                        <a:pt x="3885" y="2891"/>
                      </a:cubicBezTo>
                      <a:cubicBezTo>
                        <a:pt x="3913" y="2906"/>
                        <a:pt x="3945" y="2913"/>
                        <a:pt x="3979" y="2913"/>
                      </a:cubicBezTo>
                      <a:cubicBezTo>
                        <a:pt x="4140" y="2913"/>
                        <a:pt x="4353" y="2769"/>
                        <a:pt x="4493" y="2769"/>
                      </a:cubicBezTo>
                      <a:cubicBezTo>
                        <a:pt x="4499" y="2769"/>
                        <a:pt x="4504" y="2769"/>
                        <a:pt x="4510" y="2769"/>
                      </a:cubicBezTo>
                      <a:cubicBezTo>
                        <a:pt x="4784" y="2784"/>
                        <a:pt x="4662" y="3013"/>
                        <a:pt x="4632" y="3211"/>
                      </a:cubicBezTo>
                      <a:cubicBezTo>
                        <a:pt x="4586" y="3363"/>
                        <a:pt x="4495" y="3501"/>
                        <a:pt x="4510" y="3653"/>
                      </a:cubicBezTo>
                      <a:cubicBezTo>
                        <a:pt x="4540" y="3729"/>
                        <a:pt x="4723" y="3805"/>
                        <a:pt x="4860" y="4156"/>
                      </a:cubicBezTo>
                      <a:cubicBezTo>
                        <a:pt x="4936" y="4156"/>
                        <a:pt x="5043" y="3805"/>
                        <a:pt x="5074" y="3744"/>
                      </a:cubicBezTo>
                      <a:cubicBezTo>
                        <a:pt x="5272" y="3348"/>
                        <a:pt x="5698" y="2632"/>
                        <a:pt x="5622" y="2175"/>
                      </a:cubicBezTo>
                      <a:cubicBezTo>
                        <a:pt x="5576" y="1947"/>
                        <a:pt x="5378" y="1931"/>
                        <a:pt x="5378" y="1642"/>
                      </a:cubicBezTo>
                      <a:cubicBezTo>
                        <a:pt x="5378" y="1368"/>
                        <a:pt x="5576" y="1017"/>
                        <a:pt x="5348" y="773"/>
                      </a:cubicBezTo>
                      <a:cubicBezTo>
                        <a:pt x="5278" y="704"/>
                        <a:pt x="5196" y="634"/>
                        <a:pt x="5113" y="634"/>
                      </a:cubicBezTo>
                      <a:cubicBezTo>
                        <a:pt x="5105" y="634"/>
                        <a:pt x="5097" y="635"/>
                        <a:pt x="5089" y="636"/>
                      </a:cubicBezTo>
                      <a:cubicBezTo>
                        <a:pt x="5049" y="647"/>
                        <a:pt x="5010" y="652"/>
                        <a:pt x="4973" y="652"/>
                      </a:cubicBezTo>
                      <a:cubicBezTo>
                        <a:pt x="4616" y="652"/>
                        <a:pt x="4385" y="192"/>
                        <a:pt x="4036" y="192"/>
                      </a:cubicBezTo>
                      <a:cubicBezTo>
                        <a:pt x="4021" y="192"/>
                        <a:pt x="4007" y="193"/>
                        <a:pt x="3992" y="194"/>
                      </a:cubicBezTo>
                      <a:cubicBezTo>
                        <a:pt x="3777" y="227"/>
                        <a:pt x="3608" y="240"/>
                        <a:pt x="3474" y="240"/>
                      </a:cubicBezTo>
                      <a:cubicBezTo>
                        <a:pt x="3114" y="240"/>
                        <a:pt x="3007" y="147"/>
                        <a:pt x="2941" y="103"/>
                      </a:cubicBezTo>
                      <a:cubicBezTo>
                        <a:pt x="2821" y="35"/>
                        <a:pt x="2686" y="1"/>
                        <a:pt x="25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6"/>
                <p:cNvSpPr/>
                <p:nvPr/>
              </p:nvSpPr>
              <p:spPr>
                <a:xfrm>
                  <a:off x="5325856" y="690203"/>
                  <a:ext cx="22430" cy="12607"/>
                </a:xfrm>
                <a:custGeom>
                  <a:rect b="b" l="l" r="r" t="t"/>
                  <a:pathLst>
                    <a:path extrusionOk="0" h="412" w="733">
                      <a:moveTo>
                        <a:pt x="536" y="0"/>
                      </a:moveTo>
                      <a:cubicBezTo>
                        <a:pt x="511" y="0"/>
                        <a:pt x="488" y="4"/>
                        <a:pt x="473" y="12"/>
                      </a:cubicBezTo>
                      <a:cubicBezTo>
                        <a:pt x="412" y="42"/>
                        <a:pt x="336" y="73"/>
                        <a:pt x="275" y="88"/>
                      </a:cubicBezTo>
                      <a:cubicBezTo>
                        <a:pt x="199" y="103"/>
                        <a:pt x="123" y="119"/>
                        <a:pt x="77" y="119"/>
                      </a:cubicBezTo>
                      <a:cubicBezTo>
                        <a:pt x="31" y="119"/>
                        <a:pt x="1" y="179"/>
                        <a:pt x="31" y="240"/>
                      </a:cubicBezTo>
                      <a:cubicBezTo>
                        <a:pt x="77" y="323"/>
                        <a:pt x="173" y="412"/>
                        <a:pt x="319" y="412"/>
                      </a:cubicBezTo>
                      <a:cubicBezTo>
                        <a:pt x="415" y="412"/>
                        <a:pt x="532" y="374"/>
                        <a:pt x="671" y="271"/>
                      </a:cubicBezTo>
                      <a:cubicBezTo>
                        <a:pt x="732" y="195"/>
                        <a:pt x="732" y="73"/>
                        <a:pt x="610" y="12"/>
                      </a:cubicBezTo>
                      <a:cubicBezTo>
                        <a:pt x="587" y="4"/>
                        <a:pt x="561" y="0"/>
                        <a:pt x="53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6"/>
                <p:cNvSpPr/>
                <p:nvPr/>
              </p:nvSpPr>
              <p:spPr>
                <a:xfrm>
                  <a:off x="5379008" y="650270"/>
                  <a:ext cx="37577" cy="32864"/>
                </a:xfrm>
                <a:custGeom>
                  <a:rect b="b" l="l" r="r" t="t"/>
                  <a:pathLst>
                    <a:path extrusionOk="0" h="1074" w="1228">
                      <a:moveTo>
                        <a:pt x="664" y="0"/>
                      </a:moveTo>
                      <a:cubicBezTo>
                        <a:pt x="487" y="0"/>
                        <a:pt x="297" y="103"/>
                        <a:pt x="184" y="342"/>
                      </a:cubicBezTo>
                      <a:cubicBezTo>
                        <a:pt x="1" y="766"/>
                        <a:pt x="268" y="1074"/>
                        <a:pt x="567" y="1074"/>
                      </a:cubicBezTo>
                      <a:cubicBezTo>
                        <a:pt x="740" y="1074"/>
                        <a:pt x="925" y="969"/>
                        <a:pt x="1037" y="723"/>
                      </a:cubicBezTo>
                      <a:cubicBezTo>
                        <a:pt x="1228" y="293"/>
                        <a:pt x="963" y="0"/>
                        <a:pt x="664"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6" name="Google Shape;1356;p36"/>
                <p:cNvGrpSpPr/>
                <p:nvPr/>
              </p:nvGrpSpPr>
              <p:grpSpPr>
                <a:xfrm>
                  <a:off x="5309761" y="653269"/>
                  <a:ext cx="97736" cy="34976"/>
                  <a:chOff x="5309761" y="653269"/>
                  <a:chExt cx="97736" cy="34976"/>
                </a:xfrm>
              </p:grpSpPr>
              <p:sp>
                <p:nvSpPr>
                  <p:cNvPr id="1357" name="Google Shape;1357;p36"/>
                  <p:cNvSpPr/>
                  <p:nvPr/>
                </p:nvSpPr>
                <p:spPr>
                  <a:xfrm>
                    <a:off x="5309761" y="655961"/>
                    <a:ext cx="7528" cy="7007"/>
                  </a:xfrm>
                  <a:custGeom>
                    <a:rect b="b" l="l" r="r" t="t"/>
                    <a:pathLst>
                      <a:path extrusionOk="0" h="229" w="246">
                        <a:moveTo>
                          <a:pt x="137" y="1"/>
                        </a:moveTo>
                        <a:cubicBezTo>
                          <a:pt x="72" y="1"/>
                          <a:pt x="0" y="53"/>
                          <a:pt x="9" y="141"/>
                        </a:cubicBezTo>
                        <a:cubicBezTo>
                          <a:pt x="15" y="200"/>
                          <a:pt x="62" y="228"/>
                          <a:pt x="112" y="228"/>
                        </a:cubicBezTo>
                        <a:cubicBezTo>
                          <a:pt x="177" y="228"/>
                          <a:pt x="246" y="181"/>
                          <a:pt x="237" y="95"/>
                        </a:cubicBezTo>
                        <a:cubicBezTo>
                          <a:pt x="231" y="30"/>
                          <a:pt x="186" y="1"/>
                          <a:pt x="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6"/>
                  <p:cNvSpPr/>
                  <p:nvPr/>
                </p:nvSpPr>
                <p:spPr>
                  <a:xfrm>
                    <a:off x="5340055" y="656726"/>
                    <a:ext cx="7528" cy="6885"/>
                  </a:xfrm>
                  <a:custGeom>
                    <a:rect b="b" l="l" r="r" t="t"/>
                    <a:pathLst>
                      <a:path extrusionOk="0" h="225" w="246">
                        <a:moveTo>
                          <a:pt x="129" y="0"/>
                        </a:moveTo>
                        <a:cubicBezTo>
                          <a:pt x="66" y="0"/>
                          <a:pt x="1" y="47"/>
                          <a:pt x="9" y="131"/>
                        </a:cubicBezTo>
                        <a:cubicBezTo>
                          <a:pt x="16" y="194"/>
                          <a:pt x="68" y="225"/>
                          <a:pt x="121" y="225"/>
                        </a:cubicBezTo>
                        <a:cubicBezTo>
                          <a:pt x="183" y="225"/>
                          <a:pt x="246" y="182"/>
                          <a:pt x="238" y="100"/>
                        </a:cubicBezTo>
                        <a:cubicBezTo>
                          <a:pt x="231" y="32"/>
                          <a:pt x="181" y="0"/>
                          <a:pt x="1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36"/>
                  <p:cNvSpPr/>
                  <p:nvPr/>
                </p:nvSpPr>
                <p:spPr>
                  <a:xfrm>
                    <a:off x="5394400" y="653269"/>
                    <a:ext cx="13097" cy="21451"/>
                  </a:xfrm>
                  <a:custGeom>
                    <a:rect b="b" l="l" r="r" t="t"/>
                    <a:pathLst>
                      <a:path extrusionOk="0" h="701" w="428">
                        <a:moveTo>
                          <a:pt x="92" y="0"/>
                        </a:moveTo>
                        <a:cubicBezTo>
                          <a:pt x="92" y="0"/>
                          <a:pt x="77" y="0"/>
                          <a:pt x="77" y="15"/>
                        </a:cubicBezTo>
                        <a:cubicBezTo>
                          <a:pt x="77" y="15"/>
                          <a:pt x="77" y="30"/>
                          <a:pt x="92" y="30"/>
                        </a:cubicBezTo>
                        <a:cubicBezTo>
                          <a:pt x="92" y="30"/>
                          <a:pt x="260" y="76"/>
                          <a:pt x="336" y="229"/>
                        </a:cubicBezTo>
                        <a:cubicBezTo>
                          <a:pt x="366" y="289"/>
                          <a:pt x="366" y="335"/>
                          <a:pt x="336" y="396"/>
                        </a:cubicBezTo>
                        <a:cubicBezTo>
                          <a:pt x="305" y="457"/>
                          <a:pt x="244" y="488"/>
                          <a:pt x="199" y="518"/>
                        </a:cubicBezTo>
                        <a:cubicBezTo>
                          <a:pt x="122" y="533"/>
                          <a:pt x="16" y="609"/>
                          <a:pt x="1" y="686"/>
                        </a:cubicBezTo>
                        <a:cubicBezTo>
                          <a:pt x="1" y="686"/>
                          <a:pt x="1" y="701"/>
                          <a:pt x="16" y="701"/>
                        </a:cubicBezTo>
                        <a:cubicBezTo>
                          <a:pt x="61" y="625"/>
                          <a:pt x="122" y="564"/>
                          <a:pt x="214" y="548"/>
                        </a:cubicBezTo>
                        <a:cubicBezTo>
                          <a:pt x="290" y="533"/>
                          <a:pt x="336" y="488"/>
                          <a:pt x="381" y="411"/>
                        </a:cubicBezTo>
                        <a:cubicBezTo>
                          <a:pt x="427" y="335"/>
                          <a:pt x="427" y="259"/>
                          <a:pt x="381" y="213"/>
                        </a:cubicBezTo>
                        <a:cubicBezTo>
                          <a:pt x="290" y="30"/>
                          <a:pt x="92" y="0"/>
                          <a:pt x="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6"/>
                  <p:cNvSpPr/>
                  <p:nvPr/>
                </p:nvSpPr>
                <p:spPr>
                  <a:xfrm>
                    <a:off x="5310954" y="658838"/>
                    <a:ext cx="14015" cy="29407"/>
                  </a:xfrm>
                  <a:custGeom>
                    <a:rect b="b" l="l" r="r" t="t"/>
                    <a:pathLst>
                      <a:path extrusionOk="0" h="961" w="458">
                        <a:moveTo>
                          <a:pt x="442" y="1"/>
                        </a:moveTo>
                        <a:cubicBezTo>
                          <a:pt x="427" y="1"/>
                          <a:pt x="412" y="1"/>
                          <a:pt x="412" y="31"/>
                        </a:cubicBezTo>
                        <a:lnTo>
                          <a:pt x="275" y="504"/>
                        </a:lnTo>
                        <a:cubicBezTo>
                          <a:pt x="153" y="519"/>
                          <a:pt x="0" y="580"/>
                          <a:pt x="0" y="747"/>
                        </a:cubicBezTo>
                        <a:cubicBezTo>
                          <a:pt x="0" y="915"/>
                          <a:pt x="259" y="961"/>
                          <a:pt x="351" y="961"/>
                        </a:cubicBezTo>
                        <a:lnTo>
                          <a:pt x="412" y="961"/>
                        </a:lnTo>
                        <a:cubicBezTo>
                          <a:pt x="412" y="961"/>
                          <a:pt x="427" y="961"/>
                          <a:pt x="427" y="945"/>
                        </a:cubicBezTo>
                        <a:cubicBezTo>
                          <a:pt x="427" y="945"/>
                          <a:pt x="427" y="915"/>
                          <a:pt x="412" y="915"/>
                        </a:cubicBezTo>
                        <a:cubicBezTo>
                          <a:pt x="412" y="915"/>
                          <a:pt x="76" y="915"/>
                          <a:pt x="76" y="747"/>
                        </a:cubicBezTo>
                        <a:cubicBezTo>
                          <a:pt x="76" y="580"/>
                          <a:pt x="290" y="565"/>
                          <a:pt x="305" y="565"/>
                        </a:cubicBezTo>
                        <a:cubicBezTo>
                          <a:pt x="305" y="565"/>
                          <a:pt x="336" y="565"/>
                          <a:pt x="336" y="534"/>
                        </a:cubicBezTo>
                        <a:lnTo>
                          <a:pt x="457" y="47"/>
                        </a:lnTo>
                        <a:cubicBezTo>
                          <a:pt x="457" y="31"/>
                          <a:pt x="457" y="1"/>
                          <a:pt x="4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1" name="Google Shape;1361;p36"/>
                <p:cNvSpPr/>
                <p:nvPr/>
              </p:nvSpPr>
              <p:spPr>
                <a:xfrm>
                  <a:off x="5330997" y="745099"/>
                  <a:ext cx="115178" cy="90025"/>
                </a:xfrm>
                <a:custGeom>
                  <a:rect b="b" l="l" r="r" t="t"/>
                  <a:pathLst>
                    <a:path extrusionOk="0" h="2942" w="3764">
                      <a:moveTo>
                        <a:pt x="3002" y="0"/>
                      </a:moveTo>
                      <a:cubicBezTo>
                        <a:pt x="2350" y="771"/>
                        <a:pt x="1750" y="1007"/>
                        <a:pt x="1262" y="1007"/>
                      </a:cubicBezTo>
                      <a:cubicBezTo>
                        <a:pt x="495" y="1007"/>
                        <a:pt x="1" y="427"/>
                        <a:pt x="0" y="427"/>
                      </a:cubicBezTo>
                      <a:lnTo>
                        <a:pt x="0" y="427"/>
                      </a:lnTo>
                      <a:cubicBezTo>
                        <a:pt x="0" y="427"/>
                        <a:pt x="88" y="2941"/>
                        <a:pt x="1454" y="2941"/>
                      </a:cubicBezTo>
                      <a:cubicBezTo>
                        <a:pt x="1600" y="2941"/>
                        <a:pt x="1760" y="2913"/>
                        <a:pt x="1935" y="2850"/>
                      </a:cubicBezTo>
                      <a:cubicBezTo>
                        <a:pt x="3764" y="2194"/>
                        <a:pt x="3185" y="183"/>
                        <a:pt x="3185" y="183"/>
                      </a:cubicBezTo>
                      <a:lnTo>
                        <a:pt x="30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2" name="Google Shape;1362;p36"/>
                <p:cNvGrpSpPr/>
                <p:nvPr/>
              </p:nvGrpSpPr>
              <p:grpSpPr>
                <a:xfrm>
                  <a:off x="5328671" y="740907"/>
                  <a:ext cx="158569" cy="264445"/>
                  <a:chOff x="5328671" y="740907"/>
                  <a:chExt cx="158569" cy="264445"/>
                </a:xfrm>
              </p:grpSpPr>
              <p:sp>
                <p:nvSpPr>
                  <p:cNvPr id="1363" name="Google Shape;1363;p36"/>
                  <p:cNvSpPr/>
                  <p:nvPr/>
                </p:nvSpPr>
                <p:spPr>
                  <a:xfrm>
                    <a:off x="5436934" y="979556"/>
                    <a:ext cx="47277" cy="25796"/>
                  </a:xfrm>
                  <a:custGeom>
                    <a:rect b="b" l="l" r="r" t="t"/>
                    <a:pathLst>
                      <a:path extrusionOk="0" h="843" w="1545">
                        <a:moveTo>
                          <a:pt x="1445" y="1"/>
                        </a:moveTo>
                        <a:cubicBezTo>
                          <a:pt x="1440" y="1"/>
                          <a:pt x="1435" y="1"/>
                          <a:pt x="1429" y="2"/>
                        </a:cubicBezTo>
                        <a:cubicBezTo>
                          <a:pt x="1170" y="78"/>
                          <a:pt x="896" y="185"/>
                          <a:pt x="667" y="322"/>
                        </a:cubicBezTo>
                        <a:cubicBezTo>
                          <a:pt x="561" y="383"/>
                          <a:pt x="424" y="459"/>
                          <a:pt x="332" y="535"/>
                        </a:cubicBezTo>
                        <a:lnTo>
                          <a:pt x="149" y="642"/>
                        </a:lnTo>
                        <a:cubicBezTo>
                          <a:pt x="134" y="673"/>
                          <a:pt x="104" y="688"/>
                          <a:pt x="73" y="703"/>
                        </a:cubicBezTo>
                        <a:lnTo>
                          <a:pt x="43" y="749"/>
                        </a:lnTo>
                        <a:cubicBezTo>
                          <a:pt x="27" y="764"/>
                          <a:pt x="43" y="779"/>
                          <a:pt x="27" y="779"/>
                        </a:cubicBezTo>
                        <a:cubicBezTo>
                          <a:pt x="0" y="793"/>
                          <a:pt x="22" y="843"/>
                          <a:pt x="48" y="843"/>
                        </a:cubicBezTo>
                        <a:cubicBezTo>
                          <a:pt x="51" y="843"/>
                          <a:pt x="55" y="842"/>
                          <a:pt x="58" y="840"/>
                        </a:cubicBezTo>
                        <a:cubicBezTo>
                          <a:pt x="73" y="825"/>
                          <a:pt x="119" y="825"/>
                          <a:pt x="149" y="825"/>
                        </a:cubicBezTo>
                        <a:cubicBezTo>
                          <a:pt x="195" y="794"/>
                          <a:pt x="210" y="779"/>
                          <a:pt x="226" y="764"/>
                        </a:cubicBezTo>
                        <a:cubicBezTo>
                          <a:pt x="287" y="718"/>
                          <a:pt x="347" y="688"/>
                          <a:pt x="378" y="642"/>
                        </a:cubicBezTo>
                        <a:cubicBezTo>
                          <a:pt x="500" y="566"/>
                          <a:pt x="606" y="520"/>
                          <a:pt x="728" y="444"/>
                        </a:cubicBezTo>
                        <a:cubicBezTo>
                          <a:pt x="957" y="322"/>
                          <a:pt x="1201" y="231"/>
                          <a:pt x="1444" y="139"/>
                        </a:cubicBezTo>
                        <a:cubicBezTo>
                          <a:pt x="1545" y="111"/>
                          <a:pt x="1524" y="1"/>
                          <a:pt x="14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4" name="Google Shape;1364;p36"/>
                  <p:cNvGrpSpPr/>
                  <p:nvPr/>
                </p:nvGrpSpPr>
                <p:grpSpPr>
                  <a:xfrm>
                    <a:off x="5328671" y="740907"/>
                    <a:ext cx="158569" cy="239812"/>
                    <a:chOff x="5328671" y="740907"/>
                    <a:chExt cx="158569" cy="239812"/>
                  </a:xfrm>
                </p:grpSpPr>
                <p:sp>
                  <p:nvSpPr>
                    <p:cNvPr id="1365" name="Google Shape;1365;p36"/>
                    <p:cNvSpPr/>
                    <p:nvPr/>
                  </p:nvSpPr>
                  <p:spPr>
                    <a:xfrm>
                      <a:off x="5437760" y="900823"/>
                      <a:ext cx="49480" cy="79897"/>
                    </a:xfrm>
                    <a:custGeom>
                      <a:rect b="b" l="l" r="r" t="t"/>
                      <a:pathLst>
                        <a:path extrusionOk="0" h="2611" w="1617">
                          <a:moveTo>
                            <a:pt x="31" y="0"/>
                          </a:moveTo>
                          <a:cubicBezTo>
                            <a:pt x="0" y="122"/>
                            <a:pt x="77" y="244"/>
                            <a:pt x="122" y="351"/>
                          </a:cubicBezTo>
                          <a:cubicBezTo>
                            <a:pt x="183" y="457"/>
                            <a:pt x="229" y="579"/>
                            <a:pt x="275" y="686"/>
                          </a:cubicBezTo>
                          <a:cubicBezTo>
                            <a:pt x="397" y="914"/>
                            <a:pt x="503" y="1128"/>
                            <a:pt x="625" y="1356"/>
                          </a:cubicBezTo>
                          <a:cubicBezTo>
                            <a:pt x="869" y="1798"/>
                            <a:pt x="1158" y="2194"/>
                            <a:pt x="1463" y="2590"/>
                          </a:cubicBezTo>
                          <a:cubicBezTo>
                            <a:pt x="1477" y="2604"/>
                            <a:pt x="1493" y="2610"/>
                            <a:pt x="1510" y="2610"/>
                          </a:cubicBezTo>
                          <a:cubicBezTo>
                            <a:pt x="1564" y="2610"/>
                            <a:pt x="1617" y="2542"/>
                            <a:pt x="1570" y="2484"/>
                          </a:cubicBezTo>
                          <a:cubicBezTo>
                            <a:pt x="1265" y="2103"/>
                            <a:pt x="991" y="1691"/>
                            <a:pt x="732" y="1265"/>
                          </a:cubicBezTo>
                          <a:cubicBezTo>
                            <a:pt x="625" y="1052"/>
                            <a:pt x="488" y="838"/>
                            <a:pt x="397" y="610"/>
                          </a:cubicBezTo>
                          <a:cubicBezTo>
                            <a:pt x="336" y="503"/>
                            <a:pt x="275" y="381"/>
                            <a:pt x="244" y="290"/>
                          </a:cubicBezTo>
                          <a:cubicBezTo>
                            <a:pt x="199" y="198"/>
                            <a:pt x="168" y="46"/>
                            <a:pt x="4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6"/>
                    <p:cNvSpPr/>
                    <p:nvPr/>
                  </p:nvSpPr>
                  <p:spPr>
                    <a:xfrm>
                      <a:off x="5328671" y="740907"/>
                      <a:ext cx="95135" cy="34670"/>
                    </a:xfrm>
                    <a:custGeom>
                      <a:rect b="b" l="l" r="r" t="t"/>
                      <a:pathLst>
                        <a:path extrusionOk="0" h="1133" w="3109">
                          <a:moveTo>
                            <a:pt x="2956" y="0"/>
                          </a:moveTo>
                          <a:cubicBezTo>
                            <a:pt x="2849" y="381"/>
                            <a:pt x="2545" y="686"/>
                            <a:pt x="2194" y="838"/>
                          </a:cubicBezTo>
                          <a:cubicBezTo>
                            <a:pt x="1965" y="939"/>
                            <a:pt x="1719" y="982"/>
                            <a:pt x="1470" y="982"/>
                          </a:cubicBezTo>
                          <a:cubicBezTo>
                            <a:pt x="1190" y="982"/>
                            <a:pt x="907" y="927"/>
                            <a:pt x="640" y="838"/>
                          </a:cubicBezTo>
                          <a:cubicBezTo>
                            <a:pt x="534" y="808"/>
                            <a:pt x="396" y="747"/>
                            <a:pt x="305" y="655"/>
                          </a:cubicBezTo>
                          <a:cubicBezTo>
                            <a:pt x="214" y="564"/>
                            <a:pt x="168" y="412"/>
                            <a:pt x="229" y="290"/>
                          </a:cubicBezTo>
                          <a:lnTo>
                            <a:pt x="229" y="259"/>
                          </a:lnTo>
                          <a:cubicBezTo>
                            <a:pt x="221" y="237"/>
                            <a:pt x="198" y="225"/>
                            <a:pt x="174" y="225"/>
                          </a:cubicBezTo>
                          <a:cubicBezTo>
                            <a:pt x="149" y="225"/>
                            <a:pt x="122" y="237"/>
                            <a:pt x="107" y="259"/>
                          </a:cubicBezTo>
                          <a:cubicBezTo>
                            <a:pt x="92" y="275"/>
                            <a:pt x="76" y="290"/>
                            <a:pt x="76" y="320"/>
                          </a:cubicBezTo>
                          <a:cubicBezTo>
                            <a:pt x="0" y="518"/>
                            <a:pt x="153" y="777"/>
                            <a:pt x="335" y="884"/>
                          </a:cubicBezTo>
                          <a:cubicBezTo>
                            <a:pt x="594" y="1036"/>
                            <a:pt x="914" y="1082"/>
                            <a:pt x="1204" y="1113"/>
                          </a:cubicBezTo>
                          <a:cubicBezTo>
                            <a:pt x="1299" y="1126"/>
                            <a:pt x="1397" y="1133"/>
                            <a:pt x="1495" y="1133"/>
                          </a:cubicBezTo>
                          <a:cubicBezTo>
                            <a:pt x="1958" y="1133"/>
                            <a:pt x="2431" y="980"/>
                            <a:pt x="2758" y="640"/>
                          </a:cubicBezTo>
                          <a:cubicBezTo>
                            <a:pt x="2926" y="457"/>
                            <a:pt x="3047" y="275"/>
                            <a:pt x="3108" y="46"/>
                          </a:cubicBezTo>
                          <a:cubicBezTo>
                            <a:pt x="3063" y="46"/>
                            <a:pt x="3002" y="31"/>
                            <a:pt x="29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67" name="Google Shape;1367;p36"/>
                <p:cNvSpPr/>
                <p:nvPr/>
              </p:nvSpPr>
              <p:spPr>
                <a:xfrm>
                  <a:off x="5356181" y="623403"/>
                  <a:ext cx="80203" cy="42014"/>
                </a:xfrm>
                <a:custGeom>
                  <a:rect b="b" l="l" r="r" t="t"/>
                  <a:pathLst>
                    <a:path extrusionOk="0" h="1373" w="2621">
                      <a:moveTo>
                        <a:pt x="0" y="1"/>
                      </a:moveTo>
                      <a:lnTo>
                        <a:pt x="1143" y="839"/>
                      </a:lnTo>
                      <a:lnTo>
                        <a:pt x="2255" y="1372"/>
                      </a:lnTo>
                      <a:lnTo>
                        <a:pt x="2621" y="534"/>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6"/>
                <p:cNvSpPr/>
                <p:nvPr/>
              </p:nvSpPr>
              <p:spPr>
                <a:xfrm>
                  <a:off x="5259209" y="543445"/>
                  <a:ext cx="189292" cy="106121"/>
                </a:xfrm>
                <a:custGeom>
                  <a:rect b="b" l="l" r="r" t="t"/>
                  <a:pathLst>
                    <a:path extrusionOk="0" h="3468" w="6186">
                      <a:moveTo>
                        <a:pt x="3313" y="0"/>
                      </a:moveTo>
                      <a:cubicBezTo>
                        <a:pt x="2142" y="0"/>
                        <a:pt x="1361" y="698"/>
                        <a:pt x="1051" y="1898"/>
                      </a:cubicBezTo>
                      <a:lnTo>
                        <a:pt x="975" y="2248"/>
                      </a:lnTo>
                      <a:cubicBezTo>
                        <a:pt x="975" y="2248"/>
                        <a:pt x="812" y="2232"/>
                        <a:pt x="628" y="2232"/>
                      </a:cubicBezTo>
                      <a:cubicBezTo>
                        <a:pt x="339" y="2232"/>
                        <a:pt x="0" y="2272"/>
                        <a:pt x="168" y="2477"/>
                      </a:cubicBezTo>
                      <a:lnTo>
                        <a:pt x="2895" y="2751"/>
                      </a:lnTo>
                      <a:lnTo>
                        <a:pt x="3916" y="2980"/>
                      </a:lnTo>
                      <a:lnTo>
                        <a:pt x="4419" y="3284"/>
                      </a:lnTo>
                      <a:lnTo>
                        <a:pt x="5683" y="3467"/>
                      </a:lnTo>
                      <a:lnTo>
                        <a:pt x="6186" y="3162"/>
                      </a:lnTo>
                      <a:lnTo>
                        <a:pt x="6140" y="2903"/>
                      </a:lnTo>
                      <a:cubicBezTo>
                        <a:pt x="6140" y="2903"/>
                        <a:pt x="5866" y="2766"/>
                        <a:pt x="5866" y="2705"/>
                      </a:cubicBezTo>
                      <a:cubicBezTo>
                        <a:pt x="5866" y="2660"/>
                        <a:pt x="5851" y="542"/>
                        <a:pt x="4190" y="115"/>
                      </a:cubicBezTo>
                      <a:cubicBezTo>
                        <a:pt x="3878" y="38"/>
                        <a:pt x="3585" y="0"/>
                        <a:pt x="33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69" name="Google Shape;1369;p36"/>
            <p:cNvGrpSpPr/>
            <p:nvPr/>
          </p:nvGrpSpPr>
          <p:grpSpPr>
            <a:xfrm>
              <a:off x="2084856" y="985197"/>
              <a:ext cx="1031312" cy="939236"/>
              <a:chOff x="6120293" y="888797"/>
              <a:chExt cx="1031312" cy="939236"/>
            </a:xfrm>
          </p:grpSpPr>
          <p:sp>
            <p:nvSpPr>
              <p:cNvPr id="1370" name="Google Shape;1370;p36"/>
              <p:cNvSpPr/>
              <p:nvPr/>
            </p:nvSpPr>
            <p:spPr>
              <a:xfrm>
                <a:off x="6120293" y="888797"/>
                <a:ext cx="1031312" cy="939236"/>
              </a:xfrm>
              <a:custGeom>
                <a:rect b="b" l="l" r="r" t="t"/>
                <a:pathLst>
                  <a:path extrusionOk="0" h="30694" w="33703">
                    <a:moveTo>
                      <a:pt x="16850" y="1"/>
                    </a:moveTo>
                    <a:cubicBezTo>
                      <a:pt x="12921" y="1"/>
                      <a:pt x="8990" y="1498"/>
                      <a:pt x="5989" y="4492"/>
                    </a:cubicBezTo>
                    <a:cubicBezTo>
                      <a:pt x="1" y="10495"/>
                      <a:pt x="1" y="20215"/>
                      <a:pt x="5989" y="26203"/>
                    </a:cubicBezTo>
                    <a:cubicBezTo>
                      <a:pt x="8990" y="29197"/>
                      <a:pt x="12921" y="30694"/>
                      <a:pt x="16850" y="30694"/>
                    </a:cubicBezTo>
                    <a:cubicBezTo>
                      <a:pt x="20779" y="30694"/>
                      <a:pt x="24706" y="29197"/>
                      <a:pt x="27700" y="26203"/>
                    </a:cubicBezTo>
                    <a:cubicBezTo>
                      <a:pt x="33703" y="20215"/>
                      <a:pt x="33703" y="10495"/>
                      <a:pt x="27700" y="4492"/>
                    </a:cubicBezTo>
                    <a:cubicBezTo>
                      <a:pt x="24706" y="1498"/>
                      <a:pt x="20779" y="1"/>
                      <a:pt x="16850" y="1"/>
                    </a:cubicBezTo>
                    <a:close/>
                  </a:path>
                </a:pathLst>
              </a:custGeom>
              <a:solidFill>
                <a:srgbClr val="FFF140">
                  <a:alpha val="54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36"/>
              <p:cNvSpPr/>
              <p:nvPr/>
            </p:nvSpPr>
            <p:spPr>
              <a:xfrm>
                <a:off x="6303526" y="1025762"/>
                <a:ext cx="665795" cy="665336"/>
              </a:xfrm>
              <a:custGeom>
                <a:rect b="b" l="l" r="r" t="t"/>
                <a:pathLst>
                  <a:path extrusionOk="0" h="21743" w="21758">
                    <a:moveTo>
                      <a:pt x="10879" y="0"/>
                    </a:moveTo>
                    <a:cubicBezTo>
                      <a:pt x="4876" y="0"/>
                      <a:pt x="1" y="4876"/>
                      <a:pt x="1" y="10864"/>
                    </a:cubicBezTo>
                    <a:cubicBezTo>
                      <a:pt x="1" y="16867"/>
                      <a:pt x="4876" y="21742"/>
                      <a:pt x="10879" y="21742"/>
                    </a:cubicBezTo>
                    <a:cubicBezTo>
                      <a:pt x="16882" y="21742"/>
                      <a:pt x="21758" y="16867"/>
                      <a:pt x="21758" y="10864"/>
                    </a:cubicBezTo>
                    <a:cubicBezTo>
                      <a:pt x="21758" y="4846"/>
                      <a:pt x="16882" y="0"/>
                      <a:pt x="10879" y="0"/>
                    </a:cubicBezTo>
                    <a:close/>
                  </a:path>
                </a:pathLst>
              </a:custGeom>
              <a:solidFill>
                <a:srgbClr val="FFFAD2">
                  <a:alpha val="67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36"/>
              <p:cNvSpPr/>
              <p:nvPr/>
            </p:nvSpPr>
            <p:spPr>
              <a:xfrm>
                <a:off x="6440584" y="1163309"/>
                <a:ext cx="390272" cy="390242"/>
              </a:xfrm>
              <a:custGeom>
                <a:rect b="b" l="l" r="r" t="t"/>
                <a:pathLst>
                  <a:path extrusionOk="0" h="12753" w="12754">
                    <a:moveTo>
                      <a:pt x="6385" y="0"/>
                    </a:moveTo>
                    <a:cubicBezTo>
                      <a:pt x="2850" y="0"/>
                      <a:pt x="1" y="2849"/>
                      <a:pt x="1" y="6369"/>
                    </a:cubicBezTo>
                    <a:cubicBezTo>
                      <a:pt x="1" y="9903"/>
                      <a:pt x="2850" y="12753"/>
                      <a:pt x="6385" y="12753"/>
                    </a:cubicBezTo>
                    <a:cubicBezTo>
                      <a:pt x="9904" y="12753"/>
                      <a:pt x="12753" y="9903"/>
                      <a:pt x="12753" y="6369"/>
                    </a:cubicBezTo>
                    <a:cubicBezTo>
                      <a:pt x="12753" y="2849"/>
                      <a:pt x="9904" y="0"/>
                      <a:pt x="63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73" name="Google Shape;1373;p36"/>
          <p:cNvSpPr/>
          <p:nvPr/>
        </p:nvSpPr>
        <p:spPr>
          <a:xfrm>
            <a:off x="6745133" y="539505"/>
            <a:ext cx="157131" cy="338038"/>
          </a:xfrm>
          <a:custGeom>
            <a:rect b="b" l="l" r="r" t="t"/>
            <a:pathLst>
              <a:path extrusionOk="0" h="11047" w="5135">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6"/>
          <p:cNvSpPr txBox="1"/>
          <p:nvPr/>
        </p:nvSpPr>
        <p:spPr>
          <a:xfrm>
            <a:off x="3235025" y="763350"/>
            <a:ext cx="5347800" cy="692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i="1" lang="en" sz="3300">
                <a:solidFill>
                  <a:schemeClr val="dk1"/>
                </a:solidFill>
                <a:latin typeface="Georgia"/>
                <a:ea typeface="Georgia"/>
                <a:cs typeface="Georgia"/>
                <a:sym typeface="Georgia"/>
              </a:rPr>
              <a:t>IDEATE</a:t>
            </a:r>
            <a:endParaRPr b="1" i="1" sz="3300">
              <a:solidFill>
                <a:schemeClr val="dk1"/>
              </a:solidFill>
              <a:latin typeface="Georgia"/>
              <a:ea typeface="Georgia"/>
              <a:cs typeface="Georgia"/>
              <a:sym typeface="Georgia"/>
            </a:endParaRPr>
          </a:p>
        </p:txBody>
      </p:sp>
      <p:sp>
        <p:nvSpPr>
          <p:cNvPr id="1375" name="Google Shape;1375;p36"/>
          <p:cNvSpPr txBox="1"/>
          <p:nvPr/>
        </p:nvSpPr>
        <p:spPr>
          <a:xfrm>
            <a:off x="4503950" y="2063200"/>
            <a:ext cx="37314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dk1"/>
              </a:solidFill>
              <a:latin typeface="Lexend Deca"/>
              <a:ea typeface="Lexend Deca"/>
              <a:cs typeface="Lexend Deca"/>
              <a:sym typeface="Lexend Deca"/>
            </a:endParaRPr>
          </a:p>
          <a:p>
            <a:pPr indent="-336550" lvl="0" marL="457200" rtl="0" algn="l">
              <a:spcBef>
                <a:spcPts val="0"/>
              </a:spcBef>
              <a:spcAft>
                <a:spcPts val="0"/>
              </a:spcAft>
              <a:buClr>
                <a:schemeClr val="dk1"/>
              </a:buClr>
              <a:buSzPts val="1700"/>
              <a:buFont typeface="Georgia"/>
              <a:buChar char="❏"/>
            </a:pPr>
            <a:r>
              <a:rPr lang="en" sz="1700">
                <a:solidFill>
                  <a:schemeClr val="dk1"/>
                </a:solidFill>
                <a:latin typeface="Georgia"/>
                <a:ea typeface="Georgia"/>
                <a:cs typeface="Georgia"/>
                <a:sym typeface="Georgia"/>
              </a:rPr>
              <a:t>IDEAFLOW</a:t>
            </a:r>
            <a:endParaRPr sz="1700">
              <a:solidFill>
                <a:schemeClr val="dk1"/>
              </a:solidFill>
              <a:latin typeface="Georgia"/>
              <a:ea typeface="Georgia"/>
              <a:cs typeface="Georgia"/>
              <a:sym typeface="Georgia"/>
            </a:endParaRPr>
          </a:p>
          <a:p>
            <a:pPr indent="0" lvl="0" marL="457200" rtl="0" algn="l">
              <a:spcBef>
                <a:spcPts val="0"/>
              </a:spcBef>
              <a:spcAft>
                <a:spcPts val="0"/>
              </a:spcAft>
              <a:buNone/>
            </a:pPr>
            <a:r>
              <a:t/>
            </a:r>
            <a:endParaRPr sz="1700">
              <a:solidFill>
                <a:schemeClr val="dk1"/>
              </a:solidFill>
              <a:latin typeface="Georgia"/>
              <a:ea typeface="Georgia"/>
              <a:cs typeface="Georgia"/>
              <a:sym typeface="Georgia"/>
            </a:endParaRPr>
          </a:p>
          <a:p>
            <a:pPr indent="-336550" lvl="0" marL="457200" rtl="0" algn="l">
              <a:spcBef>
                <a:spcPts val="0"/>
              </a:spcBef>
              <a:spcAft>
                <a:spcPts val="0"/>
              </a:spcAft>
              <a:buClr>
                <a:schemeClr val="dk1"/>
              </a:buClr>
              <a:buSzPts val="1700"/>
              <a:buFont typeface="Georgia"/>
              <a:buChar char="❏"/>
            </a:pPr>
            <a:r>
              <a:rPr lang="en" sz="1700">
                <a:solidFill>
                  <a:schemeClr val="dk1"/>
                </a:solidFill>
                <a:latin typeface="Georgia"/>
                <a:ea typeface="Georgia"/>
                <a:cs typeface="Georgia"/>
                <a:sym typeface="Georgia"/>
              </a:rPr>
              <a:t>DOT VOTING</a:t>
            </a:r>
            <a:endParaRPr sz="1700">
              <a:solidFill>
                <a:schemeClr val="dk1"/>
              </a:solidFill>
              <a:latin typeface="Georgia"/>
              <a:ea typeface="Georgia"/>
              <a:cs typeface="Georgia"/>
              <a:sym typeface="Georgia"/>
            </a:endParaRPr>
          </a:p>
          <a:p>
            <a:pPr indent="0" lvl="0" marL="457200" rtl="0" algn="l">
              <a:spcBef>
                <a:spcPts val="0"/>
              </a:spcBef>
              <a:spcAft>
                <a:spcPts val="0"/>
              </a:spcAft>
              <a:buNone/>
            </a:pPr>
            <a:r>
              <a:t/>
            </a:r>
            <a:endParaRPr sz="1700">
              <a:solidFill>
                <a:schemeClr val="dk1"/>
              </a:solidFill>
              <a:latin typeface="Georgia"/>
              <a:ea typeface="Georgia"/>
              <a:cs typeface="Georgia"/>
              <a:sym typeface="Georgia"/>
            </a:endParaRPr>
          </a:p>
          <a:p>
            <a:pPr indent="-336550" lvl="0" marL="457200" rtl="0" algn="l">
              <a:spcBef>
                <a:spcPts val="0"/>
              </a:spcBef>
              <a:spcAft>
                <a:spcPts val="0"/>
              </a:spcAft>
              <a:buClr>
                <a:schemeClr val="dk1"/>
              </a:buClr>
              <a:buSzPts val="1700"/>
              <a:buFont typeface="Georgia"/>
              <a:buChar char="❏"/>
            </a:pPr>
            <a:r>
              <a:rPr lang="en" sz="1700">
                <a:solidFill>
                  <a:schemeClr val="dk1"/>
                </a:solidFill>
                <a:latin typeface="Georgia"/>
                <a:ea typeface="Georgia"/>
                <a:cs typeface="Georgia"/>
                <a:sym typeface="Georgia"/>
              </a:rPr>
              <a:t>STORYBOARD</a:t>
            </a:r>
            <a:r>
              <a:rPr lang="en" sz="1700">
                <a:solidFill>
                  <a:schemeClr val="dk1"/>
                </a:solidFill>
                <a:latin typeface="Georgia"/>
                <a:ea typeface="Georgia"/>
                <a:cs typeface="Georgia"/>
                <a:sym typeface="Georgia"/>
              </a:rPr>
              <a:t> GRID</a:t>
            </a:r>
            <a:endParaRPr sz="1700">
              <a:solidFill>
                <a:schemeClr val="dk1"/>
              </a:solidFill>
              <a:latin typeface="Georgia"/>
              <a:ea typeface="Georgia"/>
              <a:cs typeface="Georgia"/>
              <a:sym typeface="Georgia"/>
            </a:endParaRPr>
          </a:p>
        </p:txBody>
      </p:sp>
    </p:spTree>
  </p:cSld>
  <p:clrMapOvr>
    <a:masterClrMapping/>
  </p:clrMapOvr>
</p:sld>
</file>

<file path=ppt/theme/theme1.xml><?xml version="1.0" encoding="utf-8"?>
<a:theme xmlns:a="http://schemas.openxmlformats.org/drawingml/2006/main" xmlns:r="http://schemas.openxmlformats.org/officeDocument/2006/relationships" name="Solar Power Meeting by Slidesgo">
  <a:themeElements>
    <a:clrScheme name="Simple Light">
      <a:dk1>
        <a:srgbClr val="0E101C"/>
      </a:dk1>
      <a:lt1>
        <a:srgbClr val="FFFADF"/>
      </a:lt1>
      <a:dk2>
        <a:srgbClr val="D0D861"/>
      </a:dk2>
      <a:lt2>
        <a:srgbClr val="A3B700"/>
      </a:lt2>
      <a:accent1>
        <a:srgbClr val="FFF140"/>
      </a:accent1>
      <a:accent2>
        <a:srgbClr val="A9DCFF"/>
      </a:accent2>
      <a:accent3>
        <a:srgbClr val="8E88FF"/>
      </a:accent3>
      <a:accent4>
        <a:srgbClr val="034381"/>
      </a:accent4>
      <a:accent5>
        <a:srgbClr val="4E4E50"/>
      </a:accent5>
      <a:accent6>
        <a:srgbClr val="FFFFFF"/>
      </a:accent6>
      <a:hlink>
        <a:srgbClr val="0E101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